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1" r:id="rId4"/>
    <p:sldMasterId id="2147483711" r:id="rId5"/>
  </p:sldMasterIdLst>
  <p:notesMasterIdLst>
    <p:notesMasterId r:id="rId60"/>
  </p:notesMasterIdLst>
  <p:sldIdLst>
    <p:sldId id="531" r:id="rId6"/>
    <p:sldId id="384" r:id="rId7"/>
    <p:sldId id="508" r:id="rId8"/>
    <p:sldId id="509" r:id="rId9"/>
    <p:sldId id="510" r:id="rId10"/>
    <p:sldId id="511" r:id="rId11"/>
    <p:sldId id="1868" r:id="rId12"/>
    <p:sldId id="2094" r:id="rId13"/>
    <p:sldId id="416" r:id="rId14"/>
    <p:sldId id="494" r:id="rId15"/>
    <p:sldId id="1871" r:id="rId16"/>
    <p:sldId id="1994" r:id="rId17"/>
    <p:sldId id="1872" r:id="rId18"/>
    <p:sldId id="1999" r:id="rId19"/>
    <p:sldId id="1566" r:id="rId20"/>
    <p:sldId id="2032" r:id="rId21"/>
    <p:sldId id="2033" r:id="rId22"/>
    <p:sldId id="2034" r:id="rId23"/>
    <p:sldId id="1503" r:id="rId24"/>
    <p:sldId id="1504" r:id="rId25"/>
    <p:sldId id="1512" r:id="rId26"/>
    <p:sldId id="467" r:id="rId27"/>
    <p:sldId id="1804" r:id="rId28"/>
    <p:sldId id="1551" r:id="rId29"/>
    <p:sldId id="468" r:id="rId30"/>
    <p:sldId id="298" r:id="rId31"/>
    <p:sldId id="2106" r:id="rId32"/>
    <p:sldId id="302" r:id="rId33"/>
    <p:sldId id="303" r:id="rId34"/>
    <p:sldId id="296" r:id="rId35"/>
    <p:sldId id="528" r:id="rId36"/>
    <p:sldId id="2053" r:id="rId37"/>
    <p:sldId id="2096" r:id="rId38"/>
    <p:sldId id="1917" r:id="rId39"/>
    <p:sldId id="1918" r:id="rId40"/>
    <p:sldId id="629" r:id="rId41"/>
    <p:sldId id="515" r:id="rId42"/>
    <p:sldId id="514" r:id="rId43"/>
    <p:sldId id="1764" r:id="rId44"/>
    <p:sldId id="521" r:id="rId45"/>
    <p:sldId id="477" r:id="rId46"/>
    <p:sldId id="1269" r:id="rId47"/>
    <p:sldId id="1220" r:id="rId48"/>
    <p:sldId id="1221" r:id="rId49"/>
    <p:sldId id="638" r:id="rId50"/>
    <p:sldId id="639" r:id="rId51"/>
    <p:sldId id="482" r:id="rId52"/>
    <p:sldId id="483" r:id="rId53"/>
    <p:sldId id="484" r:id="rId54"/>
    <p:sldId id="485" r:id="rId55"/>
    <p:sldId id="486" r:id="rId56"/>
    <p:sldId id="487" r:id="rId57"/>
    <p:sldId id="488" r:id="rId58"/>
    <p:sldId id="519" r:id="rId5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Amazon Cloud &amp; EC2 Overview" id="{615452A5-FCA9-4ADF-8D90-2D21140D5AF9}">
          <p14:sldIdLst>
            <p14:sldId id="531"/>
            <p14:sldId id="384"/>
            <p14:sldId id="508"/>
            <p14:sldId id="509"/>
            <p14:sldId id="510"/>
            <p14:sldId id="511"/>
            <p14:sldId id="1868"/>
            <p14:sldId id="2094"/>
            <p14:sldId id="416"/>
            <p14:sldId id="494"/>
            <p14:sldId id="1871"/>
            <p14:sldId id="1994"/>
            <p14:sldId id="1872"/>
            <p14:sldId id="1999"/>
            <p14:sldId id="1566"/>
            <p14:sldId id="2032"/>
            <p14:sldId id="2033"/>
            <p14:sldId id="2034"/>
            <p14:sldId id="1503"/>
            <p14:sldId id="1504"/>
            <p14:sldId id="1512"/>
            <p14:sldId id="467"/>
            <p14:sldId id="1804"/>
            <p14:sldId id="1551"/>
            <p14:sldId id="468"/>
            <p14:sldId id="298"/>
            <p14:sldId id="2106"/>
            <p14:sldId id="302"/>
            <p14:sldId id="303"/>
            <p14:sldId id="296"/>
            <p14:sldId id="528"/>
            <p14:sldId id="2053"/>
            <p14:sldId id="2096"/>
            <p14:sldId id="1917"/>
            <p14:sldId id="1918"/>
            <p14:sldId id="629"/>
            <p14:sldId id="515"/>
            <p14:sldId id="514"/>
            <p14:sldId id="1764"/>
            <p14:sldId id="521"/>
            <p14:sldId id="477"/>
            <p14:sldId id="1269"/>
            <p14:sldId id="1220"/>
            <p14:sldId id="1221"/>
            <p14:sldId id="638"/>
            <p14:sldId id="639"/>
            <p14:sldId id="482"/>
            <p14:sldId id="483"/>
            <p14:sldId id="484"/>
            <p14:sldId id="485"/>
            <p14:sldId id="486"/>
            <p14:sldId id="487"/>
            <p14:sldId id="488"/>
            <p14:sldId id="519"/>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2235"/>
    <a:srgbClr val="595A5D"/>
    <a:srgbClr val="BC1FFB"/>
    <a:srgbClr val="DCDCDC"/>
    <a:srgbClr val="414042"/>
    <a:srgbClr val="FCB64C"/>
    <a:srgbClr val="FEC46F"/>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74" autoAdjust="0"/>
    <p:restoredTop sz="70584" autoAdjust="0"/>
  </p:normalViewPr>
  <p:slideViewPr>
    <p:cSldViewPr snapToGrid="0" showGuides="1">
      <p:cViewPr varScale="1">
        <p:scale>
          <a:sx n="109" d="100"/>
          <a:sy n="109" d="100"/>
        </p:scale>
        <p:origin x="1296" y="78"/>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4363488736256908"/>
          <c:y val="0.28258440459904555"/>
          <c:w val="0.49057840795763902"/>
          <c:h val="0.60248229998331815"/>
        </c:manualLayout>
      </c:layout>
      <c:pieChart>
        <c:varyColors val="1"/>
        <c:ser>
          <c:idx val="0"/>
          <c:order val="0"/>
          <c:tx>
            <c:strRef>
              <c:f>Sheet1!$A$2</c:f>
              <c:strCache>
                <c:ptCount val="1"/>
                <c:pt idx="0">
                  <c:v>Worldwide Server Operating Environment Market Share</c:v>
                </c:pt>
              </c:strCache>
            </c:strRef>
          </c:tx>
          <c:spPr>
            <a:ln w="31750">
              <a:noFill/>
            </a:ln>
          </c:spPr>
          <c:dPt>
            <c:idx val="0"/>
            <c:bubble3D val="0"/>
            <c:explosion val="7"/>
            <c:spPr>
              <a:solidFill>
                <a:srgbClr val="D232AA"/>
              </a:solidFill>
              <a:ln w="31750">
                <a:noFill/>
              </a:ln>
            </c:spPr>
            <c:extLst xmlns:c16r2="http://schemas.microsoft.com/office/drawing/2015/06/chart">
              <c:ext xmlns:c16="http://schemas.microsoft.com/office/drawing/2014/chart" uri="{C3380CC4-5D6E-409C-BE32-E72D297353CC}">
                <c16:uniqueId val="{00000001-2F7D-444E-A40D-48AFF5A0DBF6}"/>
              </c:ext>
            </c:extLst>
          </c:dPt>
          <c:dPt>
            <c:idx val="1"/>
            <c:bubble3D val="0"/>
            <c:spPr>
              <a:solidFill>
                <a:srgbClr val="007DBC"/>
              </a:solidFill>
              <a:ln w="31750">
                <a:noFill/>
              </a:ln>
            </c:spPr>
            <c:extLst xmlns:c16r2="http://schemas.microsoft.com/office/drawing/2015/06/chart">
              <c:ext xmlns:c16="http://schemas.microsoft.com/office/drawing/2014/chart" uri="{C3380CC4-5D6E-409C-BE32-E72D297353CC}">
                <c16:uniqueId val="{00000003-2F7D-444E-A40D-48AFF5A0DBF6}"/>
              </c:ext>
            </c:extLst>
          </c:dPt>
          <c:dPt>
            <c:idx val="2"/>
            <c:bubble3D val="0"/>
            <c:spPr>
              <a:solidFill>
                <a:srgbClr val="282828">
                  <a:lumMod val="75000"/>
                  <a:lumOff val="25000"/>
                </a:srgbClr>
              </a:solidFill>
              <a:ln w="31750">
                <a:noFill/>
              </a:ln>
            </c:spPr>
            <c:extLst xmlns:c16r2="http://schemas.microsoft.com/office/drawing/2015/06/chart">
              <c:ext xmlns:c16="http://schemas.microsoft.com/office/drawing/2014/chart" uri="{C3380CC4-5D6E-409C-BE32-E72D297353CC}">
                <c16:uniqueId val="{00000005-2F7D-444E-A40D-48AFF5A0DBF6}"/>
              </c:ext>
            </c:extLst>
          </c:dPt>
          <c:dLbls>
            <c:dLbl>
              <c:idx val="0"/>
              <c:layout>
                <c:manualLayout>
                  <c:x val="1.8385564300863869E-2"/>
                  <c:y val="-9.573950513721001E-2"/>
                </c:manualLayout>
              </c:layout>
              <c:tx>
                <c:rich>
                  <a:bodyPr rot="0" vert="horz" anchorCtr="0"/>
                  <a:lstStyle/>
                  <a:p>
                    <a:pPr algn="l">
                      <a:defRPr sz="1200">
                        <a:gradFill>
                          <a:gsLst>
                            <a:gs pos="1961">
                              <a:schemeClr val="bg1"/>
                            </a:gs>
                            <a:gs pos="100000">
                              <a:schemeClr val="bg1"/>
                            </a:gs>
                          </a:gsLst>
                          <a:lin ang="5400000" scaled="0"/>
                        </a:gradFill>
                      </a:defRPr>
                    </a:pPr>
                    <a:fld id="{44E96330-944C-45A9-B09E-DD3C1D762FC2}" type="PERCENTAGE">
                      <a:rPr lang="en-US" b="1" baseline="0" smtClean="0">
                        <a:gradFill>
                          <a:gsLst>
                            <a:gs pos="1961">
                              <a:schemeClr val="bg1"/>
                            </a:gs>
                            <a:gs pos="100000">
                              <a:schemeClr val="bg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pPr algn="l">
                        <a:defRPr sz="1200">
                          <a:gradFill>
                            <a:gsLst>
                              <a:gs pos="1961">
                                <a:schemeClr val="bg1"/>
                              </a:gs>
                              <a:gs pos="100000">
                                <a:schemeClr val="bg1"/>
                              </a:gs>
                            </a:gsLst>
                            <a:lin ang="5400000" scaled="0"/>
                          </a:gradFill>
                        </a:defRPr>
                      </a:pPr>
                      <a:t>[PERCENTAGE]</a:t>
                    </a:fld>
                    <a:endParaRPr lang="en-US"/>
                  </a:p>
                </c:rich>
              </c:tx>
              <c:numFmt formatCode="0.0%" sourceLinked="0"/>
              <c:spPr>
                <a:noFill/>
                <a:ln>
                  <a:noFill/>
                </a:ln>
                <a:effectLst/>
              </c:spPr>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2F7D-444E-A40D-48AFF5A0DBF6}"/>
                </c:ext>
                <c:ext xmlns:c15="http://schemas.microsoft.com/office/drawing/2012/chart" uri="{CE6537A1-D6FC-4f65-9D91-7224C49458BB}">
                  <c15:layout>
                    <c:manualLayout>
                      <c:w val="0.1541695357033093"/>
                      <c:h val="0.25467804216238782"/>
                    </c:manualLayout>
                  </c15:layout>
                  <c15:dlblFieldTable/>
                  <c15:showDataLabelsRange val="0"/>
                </c:ext>
              </c:extLst>
            </c:dLbl>
            <c:dLbl>
              <c:idx val="1"/>
              <c:layout>
                <c:manualLayout>
                  <c:x val="-2.0901448716348693E-3"/>
                  <c:y val="-2.3986983725198106E-2"/>
                </c:manualLayout>
              </c:layout>
              <c:tx>
                <c:rich>
                  <a:bodyPr anchorCtr="0"/>
                  <a:lstStyle/>
                  <a:p>
                    <a:pPr algn="r">
                      <a:defRPr sz="1200">
                        <a:solidFill>
                          <a:schemeClr val="bg1"/>
                        </a:solidFill>
                      </a:defRPr>
                    </a:pPr>
                    <a:r>
                      <a:rPr lang="en-US" baseline="0" dirty="0"/>
                      <a:t>
</a:t>
                    </a:r>
                    <a:fld id="{87F9C8DA-6B0C-485D-B1C5-15B77F0158BD}" type="PERCENTAGE">
                      <a:rPr lang="en-US" b="1" baseline="0">
                        <a:latin typeface="Amazon Ember" panose="020B0603020204020204" pitchFamily="34" charset="0"/>
                        <a:ea typeface="Amazon Ember" panose="020B0603020204020204" pitchFamily="34" charset="0"/>
                        <a:cs typeface="Amazon Ember" panose="020B0603020204020204" pitchFamily="34" charset="0"/>
                      </a:rPr>
                      <a:pPr algn="r">
                        <a:defRPr sz="1200">
                          <a:solidFill>
                            <a:schemeClr val="bg1"/>
                          </a:solidFill>
                        </a:defRPr>
                      </a:pPr>
                      <a:t>[PERCENTAGE]</a:t>
                    </a:fld>
                    <a:endParaRPr lang="en-US" baseline="0" dirty="0"/>
                  </a:p>
                </c:rich>
              </c:tx>
              <c:numFmt formatCode="0.0%" sourceLinked="0"/>
              <c:spPr>
                <a:noFill/>
                <a:ln>
                  <a:noFill/>
                </a:ln>
                <a:effectLst/>
              </c:spPr>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2F7D-444E-A40D-48AFF5A0DBF6}"/>
                </c:ext>
                <c:ext xmlns:c15="http://schemas.microsoft.com/office/drawing/2012/chart" uri="{CE6537A1-D6FC-4f65-9D91-7224C49458BB}">
                  <c15:dlblFieldTable/>
                  <c15:showDataLabelsRange val="0"/>
                </c:ext>
              </c:extLst>
            </c:dLbl>
            <c:dLbl>
              <c:idx val="2"/>
              <c:layout>
                <c:manualLayout>
                  <c:x val="1.970617116076848E-2"/>
                  <c:y val="8.067090241838026E-3"/>
                </c:manualLayout>
              </c:layout>
              <c:tx>
                <c:rich>
                  <a:bodyPr/>
                  <a:lstStyle/>
                  <a:p>
                    <a:fld id="{46C84407-B62C-4210-B3A6-7604EE701C55}" type="PERCENTAGE">
                      <a:rPr lang="en-US" b="1" baseline="0" smtClean="0">
                        <a:latin typeface="Amazon Ember" panose="020B0603020204020204" pitchFamily="34" charset="0"/>
                        <a:ea typeface="Amazon Ember" panose="020B0603020204020204" pitchFamily="34" charset="0"/>
                        <a:cs typeface="Amazon Ember" panose="020B0603020204020204" pitchFamily="34" charset="0"/>
                      </a:rPr>
                      <a:pPr/>
                      <a:t>[PERCENTAGE]</a:t>
                    </a:fld>
                    <a:endParaRPr lang="en-US"/>
                  </a:p>
                </c:rich>
              </c:tx>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5-2F7D-444E-A40D-48AFF5A0DBF6}"/>
                </c:ext>
                <c:ext xmlns:c15="http://schemas.microsoft.com/office/drawing/2012/chart" uri="{CE6537A1-D6FC-4f65-9D91-7224C49458BB}">
                  <c15:dlblFieldTable/>
                  <c15:showDataLabelsRange val="0"/>
                </c:ext>
              </c:extLst>
            </c:dLbl>
            <c:numFmt formatCode="0.0%" sourceLinked="0"/>
            <c:spPr>
              <a:noFill/>
              <a:ln>
                <a:noFill/>
              </a:ln>
              <a:effectLst/>
            </c:spPr>
            <c:txPr>
              <a:bodyPr/>
              <a:lstStyle/>
              <a:p>
                <a:pPr>
                  <a:defRPr sz="1200">
                    <a:solidFill>
                      <a:schemeClr val="bg1"/>
                    </a:solidFill>
                  </a:defRPr>
                </a:pPr>
                <a:endParaRPr lang="en-US"/>
              </a:p>
            </c:txPr>
            <c:dLblPos val="outEnd"/>
            <c:showLegendKey val="0"/>
            <c:showVal val="0"/>
            <c:showCatName val="1"/>
            <c:showSerName val="0"/>
            <c:showPercent val="1"/>
            <c:showBubbleSize val="0"/>
            <c:showLeaderLines val="1"/>
            <c:leaderLines>
              <c:spPr>
                <a:ln>
                  <a:noFill/>
                </a:ln>
              </c:spPr>
            </c:leaderLines>
            <c:extLst xmlns:c16r2="http://schemas.microsoft.com/office/drawing/2015/06/chart">
              <c:ext xmlns:c15="http://schemas.microsoft.com/office/drawing/2012/chart" uri="{CE6537A1-D6FC-4f65-9D91-7224C49458BB}"/>
            </c:extLst>
          </c:dLbls>
          <c:cat>
            <c:strRef>
              <c:f>Sheet1!$B$1:$D$1</c:f>
              <c:strCache>
                <c:ptCount val="3"/>
                <c:pt idx="0">
                  <c:v>Amazon Web Services</c:v>
                </c:pt>
                <c:pt idx="1">
                  <c:v>Microsoft Azure</c:v>
                </c:pt>
                <c:pt idx="2">
                  <c:v>Others</c:v>
                </c:pt>
              </c:strCache>
            </c:strRef>
          </c:cat>
          <c:val>
            <c:numRef>
              <c:f>Sheet1!$B$2:$D$2</c:f>
              <c:numCache>
                <c:formatCode>General</c:formatCode>
                <c:ptCount val="3"/>
                <c:pt idx="0">
                  <c:v>0.57699999999999996</c:v>
                </c:pt>
                <c:pt idx="1">
                  <c:v>0.309</c:v>
                </c:pt>
                <c:pt idx="2" formatCode="0.0%">
                  <c:v>0.11400000000000005</c:v>
                </c:pt>
              </c:numCache>
            </c:numRef>
          </c:val>
          <c:extLst xmlns:c16r2="http://schemas.microsoft.com/office/drawing/2015/06/chart">
            <c:ext xmlns:c16="http://schemas.microsoft.com/office/drawing/2014/chart" uri="{C3380CC4-5D6E-409C-BE32-E72D297353CC}">
              <c16:uniqueId val="{00000006-2F7D-444E-A40D-48AFF5A0DBF6}"/>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r>
              <a:rPr lang="en-US" sz="1800" b="0" dirty="0">
                <a:solidFill>
                  <a:srgbClr val="FF9600"/>
                </a:solidFill>
              </a:rPr>
              <a:t>EBS-Optimized</a:t>
            </a:r>
            <a:r>
              <a:rPr lang="en-US" sz="1800" b="0" baseline="0" dirty="0">
                <a:solidFill>
                  <a:srgbClr val="FF9600"/>
                </a:solidFill>
              </a:rPr>
              <a:t> Instance Bandwidth</a:t>
            </a:r>
            <a:endParaRPr lang="en-US" sz="1800" b="0" dirty="0">
              <a:solidFill>
                <a:srgbClr val="FF9600"/>
              </a:solidFill>
            </a:endParaRP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Sheet1!$A$2</c:f>
              <c:strCache>
                <c:ptCount val="1"/>
                <c:pt idx="0">
                  <c:v>Instances</c:v>
                </c:pt>
              </c:strCache>
            </c:strRef>
          </c:tx>
          <c:spPr>
            <a:solidFill>
              <a:schemeClr val="accent1"/>
            </a:solidFill>
            <a:ln>
              <a:noFill/>
            </a:ln>
            <a:effectLst/>
          </c:spPr>
          <c:invertIfNegative val="0"/>
          <c:cat>
            <c:strRef>
              <c:f>Sheet1!$B$1:$C$1</c:f>
              <c:strCache>
                <c:ptCount val="2"/>
                <c:pt idx="0">
                  <c:v>C5 Instances</c:v>
                </c:pt>
                <c:pt idx="1">
                  <c:v>M5 Instances</c:v>
                </c:pt>
              </c:strCache>
            </c:strRef>
          </c:cat>
          <c:val>
            <c:numRef>
              <c:f>Sheet1!$B$2:$C$2</c:f>
              <c:numCache>
                <c:formatCode>General</c:formatCode>
                <c:ptCount val="2"/>
                <c:pt idx="0">
                  <c:v>8</c:v>
                </c:pt>
                <c:pt idx="1">
                  <c:v>10</c:v>
                </c:pt>
              </c:numCache>
            </c:numRef>
          </c:val>
          <c:extLst xmlns:c16r2="http://schemas.microsoft.com/office/drawing/2015/06/chart">
            <c:ext xmlns:c16="http://schemas.microsoft.com/office/drawing/2014/chart" uri="{C3380CC4-5D6E-409C-BE32-E72D297353CC}">
              <c16:uniqueId val="{00000000-3C20-41FE-949E-F55E80C263E5}"/>
            </c:ext>
          </c:extLst>
        </c:ser>
        <c:ser>
          <c:idx val="1"/>
          <c:order val="1"/>
          <c:tx>
            <c:strRef>
              <c:f>Sheet1!$A$3</c:f>
              <c:strCache>
                <c:ptCount val="1"/>
                <c:pt idx="0">
                  <c:v>Instances with Nitro</c:v>
                </c:pt>
              </c:strCache>
            </c:strRef>
          </c:tx>
          <c:spPr>
            <a:solidFill>
              <a:schemeClr val="accent2"/>
            </a:solidFill>
            <a:ln>
              <a:noFill/>
            </a:ln>
            <a:effectLst/>
          </c:spPr>
          <c:invertIfNegative val="0"/>
          <c:cat>
            <c:strRef>
              <c:f>Sheet1!$B$1:$C$1</c:f>
              <c:strCache>
                <c:ptCount val="2"/>
                <c:pt idx="0">
                  <c:v>C5 Instances</c:v>
                </c:pt>
                <c:pt idx="1">
                  <c:v>M5 Instances</c:v>
                </c:pt>
              </c:strCache>
            </c:strRef>
          </c:cat>
          <c:val>
            <c:numRef>
              <c:f>Sheet1!$B$3:$C$3</c:f>
              <c:numCache>
                <c:formatCode>#,##0</c:formatCode>
                <c:ptCount val="2"/>
                <c:pt idx="0">
                  <c:v>14</c:v>
                </c:pt>
                <c:pt idx="1">
                  <c:v>15</c:v>
                </c:pt>
              </c:numCache>
            </c:numRef>
          </c:val>
          <c:extLst xmlns:c16r2="http://schemas.microsoft.com/office/drawing/2015/06/chart">
            <c:ext xmlns:c16="http://schemas.microsoft.com/office/drawing/2014/chart" uri="{C3380CC4-5D6E-409C-BE32-E72D297353CC}">
              <c16:uniqueId val="{00000001-3C20-41FE-949E-F55E80C263E5}"/>
            </c:ext>
          </c:extLst>
        </c:ser>
        <c:dLbls>
          <c:showLegendKey val="0"/>
          <c:showVal val="0"/>
          <c:showCatName val="0"/>
          <c:showSerName val="0"/>
          <c:showPercent val="0"/>
          <c:showBubbleSize val="0"/>
        </c:dLbls>
        <c:gapWidth val="219"/>
        <c:overlap val="-42"/>
        <c:axId val="511981016"/>
        <c:axId val="511982976"/>
      </c:barChart>
      <c:catAx>
        <c:axId val="511981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11982976"/>
        <c:crosses val="autoZero"/>
        <c:auto val="1"/>
        <c:lblAlgn val="ctr"/>
        <c:lblOffset val="100"/>
        <c:noMultiLvlLbl val="0"/>
      </c:catAx>
      <c:valAx>
        <c:axId val="5119829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11981016"/>
        <c:crosses val="autoZero"/>
        <c:crossBetween val="between"/>
        <c:majorUnit val="3"/>
      </c:valAx>
      <c:spPr>
        <a:noFill/>
        <a:ln>
          <a:noFill/>
        </a:ln>
        <a:effectLst/>
      </c:spPr>
    </c:plotArea>
    <c:legend>
      <c:legendPos val="b"/>
      <c:legendEntry>
        <c:idx val="0"/>
        <c:txPr>
          <a:bodyPr rot="0" spcFirstLastPara="1" vertOverflow="ellipsis" vert="horz" wrap="square" anchor="ctr" anchorCtr="1"/>
          <a:lstStyle/>
          <a:p>
            <a:pPr>
              <a:defRPr sz="1200" b="0" i="0" u="none" strike="noStrike" kern="1200" baseline="0">
                <a:solidFill>
                  <a:schemeClr val="accent1"/>
                </a:solidFill>
                <a:latin typeface="+mn-lt"/>
                <a:ea typeface="+mn-ea"/>
                <a:cs typeface="+mn-cs"/>
              </a:defRPr>
            </a:pPr>
            <a:endParaRPr lang="en-US"/>
          </a:p>
        </c:txPr>
      </c:legendEntry>
      <c:layout>
        <c:manualLayout>
          <c:xMode val="edge"/>
          <c:yMode val="edge"/>
          <c:x val="1.5321084864391961E-2"/>
          <c:y val="0.8948272090988626"/>
          <c:w val="0.97157987751531061"/>
          <c:h val="8.1363267091613553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tx1">
          <a:lumMod val="50000"/>
        </a:schemeClr>
      </a:solid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r>
              <a:rPr lang="en-US" sz="1800" b="0" dirty="0">
                <a:solidFill>
                  <a:srgbClr val="FF9600"/>
                </a:solidFill>
              </a:rPr>
              <a:t>EBS-Optimized</a:t>
            </a:r>
            <a:r>
              <a:rPr lang="en-US" sz="1800" b="0" baseline="0" dirty="0">
                <a:solidFill>
                  <a:srgbClr val="FF9600"/>
                </a:solidFill>
              </a:rPr>
              <a:t> Instance </a:t>
            </a:r>
            <a:r>
              <a:rPr lang="en-US" sz="1800" b="0" dirty="0">
                <a:solidFill>
                  <a:srgbClr val="FF9600"/>
                </a:solidFill>
              </a:rPr>
              <a:t>IOPS</a:t>
            </a: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Sheet1!$A$7</c:f>
              <c:strCache>
                <c:ptCount val="1"/>
                <c:pt idx="0">
                  <c:v>Instances</c:v>
                </c:pt>
              </c:strCache>
            </c:strRef>
          </c:tx>
          <c:spPr>
            <a:solidFill>
              <a:schemeClr val="accent1"/>
            </a:solidFill>
            <a:ln>
              <a:noFill/>
            </a:ln>
            <a:effectLst/>
          </c:spPr>
          <c:invertIfNegative val="0"/>
          <c:cat>
            <c:strRef>
              <c:f>Sheet1!$B$6:$C$6</c:f>
              <c:strCache>
                <c:ptCount val="2"/>
                <c:pt idx="0">
                  <c:v>C5 Instances</c:v>
                </c:pt>
                <c:pt idx="1">
                  <c:v>M5 Instances</c:v>
                </c:pt>
              </c:strCache>
            </c:strRef>
          </c:cat>
          <c:val>
            <c:numRef>
              <c:f>Sheet1!$B$7:$C$7</c:f>
              <c:numCache>
                <c:formatCode>General</c:formatCode>
                <c:ptCount val="2"/>
                <c:pt idx="0">
                  <c:v>64000</c:v>
                </c:pt>
                <c:pt idx="1">
                  <c:v>65000</c:v>
                </c:pt>
              </c:numCache>
            </c:numRef>
          </c:val>
          <c:extLst xmlns:c16r2="http://schemas.microsoft.com/office/drawing/2015/06/chart">
            <c:ext xmlns:c16="http://schemas.microsoft.com/office/drawing/2014/chart" uri="{C3380CC4-5D6E-409C-BE32-E72D297353CC}">
              <c16:uniqueId val="{00000000-9D1B-4923-8FA8-4D8F6B79BF05}"/>
            </c:ext>
          </c:extLst>
        </c:ser>
        <c:ser>
          <c:idx val="1"/>
          <c:order val="1"/>
          <c:tx>
            <c:strRef>
              <c:f>Sheet1!$A$8</c:f>
              <c:strCache>
                <c:ptCount val="1"/>
                <c:pt idx="0">
                  <c:v>Instances with Nitro</c:v>
                </c:pt>
              </c:strCache>
            </c:strRef>
          </c:tx>
          <c:spPr>
            <a:solidFill>
              <a:schemeClr val="accent2"/>
            </a:solidFill>
            <a:ln>
              <a:noFill/>
            </a:ln>
            <a:effectLst/>
          </c:spPr>
          <c:invertIfNegative val="0"/>
          <c:cat>
            <c:strRef>
              <c:f>Sheet1!$B$6:$C$6</c:f>
              <c:strCache>
                <c:ptCount val="2"/>
                <c:pt idx="0">
                  <c:v>C5 Instances</c:v>
                </c:pt>
                <c:pt idx="1">
                  <c:v>M5 Instances</c:v>
                </c:pt>
              </c:strCache>
            </c:strRef>
          </c:cat>
          <c:val>
            <c:numRef>
              <c:f>Sheet1!$B$8:$C$8</c:f>
              <c:numCache>
                <c:formatCode>#,##0</c:formatCode>
                <c:ptCount val="2"/>
                <c:pt idx="0">
                  <c:v>80000</c:v>
                </c:pt>
                <c:pt idx="1">
                  <c:v>80000</c:v>
                </c:pt>
              </c:numCache>
            </c:numRef>
          </c:val>
          <c:extLst xmlns:c16r2="http://schemas.microsoft.com/office/drawing/2015/06/chart">
            <c:ext xmlns:c16="http://schemas.microsoft.com/office/drawing/2014/chart" uri="{C3380CC4-5D6E-409C-BE32-E72D297353CC}">
              <c16:uniqueId val="{00000001-9D1B-4923-8FA8-4D8F6B79BF05}"/>
            </c:ext>
          </c:extLst>
        </c:ser>
        <c:dLbls>
          <c:showLegendKey val="0"/>
          <c:showVal val="0"/>
          <c:showCatName val="0"/>
          <c:showSerName val="0"/>
          <c:showPercent val="0"/>
          <c:showBubbleSize val="0"/>
        </c:dLbls>
        <c:gapWidth val="219"/>
        <c:overlap val="-42"/>
        <c:axId val="511983368"/>
        <c:axId val="511984152"/>
      </c:barChart>
      <c:catAx>
        <c:axId val="511983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11984152"/>
        <c:crosses val="autoZero"/>
        <c:auto val="1"/>
        <c:lblAlgn val="ctr"/>
        <c:lblOffset val="100"/>
        <c:noMultiLvlLbl val="0"/>
      </c:catAx>
      <c:valAx>
        <c:axId val="5119841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11983368"/>
        <c:crosses val="autoZero"/>
        <c:crossBetween val="between"/>
        <c:majorUnit val="20000"/>
      </c:valAx>
      <c:spPr>
        <a:noFill/>
        <a:ln>
          <a:noFill/>
        </a:ln>
        <a:effectLst/>
      </c:spPr>
    </c:plotArea>
    <c:legend>
      <c:legendPos val="b"/>
      <c:legendEntry>
        <c:idx val="0"/>
        <c:txPr>
          <a:bodyPr rot="0" spcFirstLastPara="1" vertOverflow="ellipsis" vert="horz" wrap="square" anchor="ctr" anchorCtr="1"/>
          <a:lstStyle/>
          <a:p>
            <a:pPr>
              <a:defRPr sz="1200" b="0" i="0" u="none" strike="noStrike" kern="1200" baseline="0">
                <a:solidFill>
                  <a:schemeClr val="accent1"/>
                </a:solidFill>
                <a:latin typeface="+mn-lt"/>
                <a:ea typeface="+mn-ea"/>
                <a:cs typeface="+mn-cs"/>
              </a:defRPr>
            </a:pPr>
            <a:endParaRPr lang="en-US"/>
          </a:p>
        </c:txPr>
      </c:legendEntry>
      <c:layout>
        <c:manualLayout>
          <c:xMode val="edge"/>
          <c:yMode val="edge"/>
          <c:x val="1.3098862642169721E-2"/>
          <c:y val="0.8948272090988626"/>
          <c:w val="0.97380209973753284"/>
          <c:h val="8.1363267091613553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tx1">
          <a:lumMod val="50000"/>
        </a:schemeClr>
      </a:solid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0.24236</cdr:x>
      <cdr:y>0.4696</cdr:y>
    </cdr:from>
    <cdr:to>
      <cdr:x>0.3155</cdr:x>
      <cdr:y>0.52674</cdr:y>
    </cdr:to>
    <cdr:sp macro="" textlink="">
      <cdr:nvSpPr>
        <cdr:cNvPr id="5" name="TextBox 4"/>
        <cdr:cNvSpPr txBox="1"/>
      </cdr:nvSpPr>
      <cdr:spPr>
        <a:xfrm xmlns:a="http://schemas.openxmlformats.org/drawingml/2006/main">
          <a:off x="1038819" y="1127191"/>
          <a:ext cx="313496" cy="137153"/>
        </a:xfrm>
        <a:prstGeom xmlns:a="http://schemas.openxmlformats.org/drawingml/2006/main" prst="rect">
          <a:avLst/>
        </a:prstGeom>
        <a:solidFill xmlns:a="http://schemas.openxmlformats.org/drawingml/2006/main">
          <a:schemeClr val="bg1">
            <a:lumMod val="85000"/>
          </a:schemeClr>
        </a:solidFill>
      </cdr:spPr>
      <cdr:txBody>
        <a:bodyPr xmlns:a="http://schemas.openxmlformats.org/drawingml/2006/main" vertOverflow="clip" wrap="square" rtlCol="0" anchor="ctr"/>
        <a:lstStyle xmlns:a="http://schemas.openxmlformats.org/drawingml/2006/main"/>
        <a:p xmlns:a="http://schemas.openxmlformats.org/drawingml/2006/main">
          <a:r>
            <a:rPr lang="en-US" sz="700" b="1" dirty="0"/>
            <a:t>1.8X</a:t>
          </a:r>
        </a:p>
      </cdr:txBody>
    </cdr:sp>
  </cdr:relSizeAnchor>
</c:userShapes>
</file>

<file path=ppt/drawings/drawing2.xml><?xml version="1.0" encoding="utf-8"?>
<c:userShapes xmlns:c="http://schemas.openxmlformats.org/drawingml/2006/chart">
  <cdr:relSizeAnchor xmlns:cdr="http://schemas.openxmlformats.org/drawingml/2006/chartDrawing">
    <cdr:from>
      <cdr:x>0.33426</cdr:x>
      <cdr:y>0.8985</cdr:y>
    </cdr:from>
    <cdr:to>
      <cdr:x>0.53667</cdr:x>
      <cdr:y>0.96695</cdr:y>
    </cdr:to>
    <cdr:sp macro="" textlink="">
      <cdr:nvSpPr>
        <cdr:cNvPr id="2" name="TextBox 1"/>
        <cdr:cNvSpPr txBox="1"/>
      </cdr:nvSpPr>
      <cdr:spPr>
        <a:xfrm xmlns:a="http://schemas.openxmlformats.org/drawingml/2006/main">
          <a:off x="1432709" y="2156670"/>
          <a:ext cx="867580" cy="164300"/>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r>
            <a:rPr lang="en-US" sz="900" dirty="0">
              <a:solidFill>
                <a:schemeClr val="accent1"/>
              </a:solidFill>
            </a:rPr>
            <a:t>without Nitro</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2/10/2019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aws.amazon.com/route53/sla/"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aws.amazon.com/ebs/details/#availabilityanddurabilit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224626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endParaRPr lang="en-US" dirty="0"/>
          </a:p>
        </p:txBody>
      </p:sp>
      <p:sp>
        <p:nvSpPr>
          <p:cNvPr id="6" name="Date Placeholder 5"/>
          <p:cNvSpPr>
            <a:spLocks noGrp="1"/>
          </p:cNvSpPr>
          <p:nvPr>
            <p:ph type="dt" idx="12"/>
          </p:nvPr>
        </p:nvSpPr>
        <p:spPr/>
        <p:txBody>
          <a:bodyPr/>
          <a:lstStyle/>
          <a:p>
            <a:fld id="{ADCA5EE4-0EE2-4089-B158-D96D0FB122E1}" type="datetime8">
              <a:rPr lang="en-US" smtClean="0"/>
              <a:t>2/10/2019 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
        <p:nvSpPr>
          <p:cNvPr id="12" name="Slide Image Placeholder 11">
            <a:extLst>
              <a:ext uri="{FF2B5EF4-FFF2-40B4-BE49-F238E27FC236}">
                <a16:creationId xmlns:a16="http://schemas.microsoft.com/office/drawing/2014/main" xmlns="" id="{EBB471B5-3EBC-4DF1-B976-E93554DC4DCB}"/>
              </a:ext>
            </a:extLst>
          </p:cNvPr>
          <p:cNvSpPr>
            <a:spLocks noGrp="1" noRot="1" noChangeAspect="1"/>
          </p:cNvSpPr>
          <p:nvPr>
            <p:ph type="sldImg"/>
          </p:nvPr>
        </p:nvSpPr>
        <p:spPr>
          <a:xfrm>
            <a:off x="652463" y="835025"/>
            <a:ext cx="5703887" cy="3208338"/>
          </a:xfrm>
        </p:spPr>
      </p:sp>
    </p:spTree>
    <p:extLst>
      <p:ext uri="{BB962C8B-B14F-4D97-AF65-F5344CB8AC3E}">
        <p14:creationId xmlns:p14="http://schemas.microsoft.com/office/powerpoint/2010/main" val="1264056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endParaRPr lang="en-US" dirty="0"/>
          </a:p>
        </p:txBody>
      </p:sp>
      <p:sp>
        <p:nvSpPr>
          <p:cNvPr id="6" name="Date Placeholder 5"/>
          <p:cNvSpPr>
            <a:spLocks noGrp="1"/>
          </p:cNvSpPr>
          <p:nvPr>
            <p:ph type="dt" idx="12"/>
          </p:nvPr>
        </p:nvSpPr>
        <p:spPr/>
        <p:txBody>
          <a:bodyPr/>
          <a:lstStyle/>
          <a:p>
            <a:fld id="{ADCA5EE4-0EE2-4089-B158-D96D0FB122E1}" type="datetime8">
              <a:rPr lang="en-US" smtClean="0"/>
              <a:t>2/10/2019 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
        <p:nvSpPr>
          <p:cNvPr id="12" name="Slide Image Placeholder 11">
            <a:extLst>
              <a:ext uri="{FF2B5EF4-FFF2-40B4-BE49-F238E27FC236}">
                <a16:creationId xmlns:a16="http://schemas.microsoft.com/office/drawing/2014/main" xmlns="" id="{EBB471B5-3EBC-4DF1-B976-E93554DC4DCB}"/>
              </a:ext>
            </a:extLst>
          </p:cNvPr>
          <p:cNvSpPr>
            <a:spLocks noGrp="1" noRot="1" noChangeAspect="1"/>
          </p:cNvSpPr>
          <p:nvPr>
            <p:ph type="sldImg"/>
          </p:nvPr>
        </p:nvSpPr>
        <p:spPr>
          <a:xfrm>
            <a:off x="652463" y="835025"/>
            <a:ext cx="5703887" cy="3208338"/>
          </a:xfrm>
        </p:spPr>
      </p:sp>
    </p:spTree>
    <p:extLst>
      <p:ext uri="{BB962C8B-B14F-4D97-AF65-F5344CB8AC3E}">
        <p14:creationId xmlns:p14="http://schemas.microsoft.com/office/powerpoint/2010/main" val="3700247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endParaRPr lang="en-US" dirty="0"/>
          </a:p>
        </p:txBody>
      </p:sp>
      <p:sp>
        <p:nvSpPr>
          <p:cNvPr id="6" name="Date Placeholder 5"/>
          <p:cNvSpPr>
            <a:spLocks noGrp="1"/>
          </p:cNvSpPr>
          <p:nvPr>
            <p:ph type="dt" idx="12"/>
          </p:nvPr>
        </p:nvSpPr>
        <p:spPr/>
        <p:txBody>
          <a:bodyPr/>
          <a:lstStyle/>
          <a:p>
            <a:fld id="{77C5AB6B-15AC-48D6-BB06-E34F535AB751}" type="datetime8">
              <a:rPr lang="en-US" smtClean="0"/>
              <a:t>2/10/2019 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
        <p:nvSpPr>
          <p:cNvPr id="12" name="Slide Image Placeholder 11">
            <a:extLst>
              <a:ext uri="{FF2B5EF4-FFF2-40B4-BE49-F238E27FC236}">
                <a16:creationId xmlns:a16="http://schemas.microsoft.com/office/drawing/2014/main" xmlns="" id="{EA27830F-976D-4708-AB50-0B5FD9A8D4BB}"/>
              </a:ext>
            </a:extLst>
          </p:cNvPr>
          <p:cNvSpPr>
            <a:spLocks noGrp="1" noRot="1" noChangeAspect="1"/>
          </p:cNvSpPr>
          <p:nvPr>
            <p:ph type="sldImg"/>
          </p:nvPr>
        </p:nvSpPr>
        <p:spPr>
          <a:xfrm>
            <a:off x="652463" y="835025"/>
            <a:ext cx="5703887" cy="3208338"/>
          </a:xfrm>
        </p:spPr>
      </p:sp>
    </p:spTree>
    <p:extLst>
      <p:ext uri="{BB962C8B-B14F-4D97-AF65-F5344CB8AC3E}">
        <p14:creationId xmlns:p14="http://schemas.microsoft.com/office/powerpoint/2010/main" val="816656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is the Amazon Global Network</a:t>
            </a:r>
          </a:p>
          <a:p>
            <a:endParaRPr lang="en-US" dirty="0"/>
          </a:p>
          <a:p>
            <a:r>
              <a:rPr lang="en-US" dirty="0"/>
              <a:t>It’s all 100% Amazon controlled resources.</a:t>
            </a:r>
          </a:p>
          <a:p>
            <a:r>
              <a:rPr lang="en-US" dirty="0"/>
              <a:t>If</a:t>
            </a:r>
            <a:r>
              <a:rPr lang="en-US" baseline="0" dirty="0"/>
              <a:t> you’re transferring data from one Region to another, it’s flowing on that network. It’s completely managed by us.</a:t>
            </a:r>
          </a:p>
          <a:p>
            <a:endParaRPr lang="en-US" baseline="0" dirty="0"/>
          </a:p>
          <a:p>
            <a:r>
              <a:rPr lang="mr-IN" baseline="0" dirty="0"/>
              <a:t>…</a:t>
            </a:r>
            <a:endParaRPr lang="en-US" baseline="0" dirty="0"/>
          </a:p>
          <a:p>
            <a:endParaRPr lang="en-US" baseline="0" dirty="0"/>
          </a:p>
          <a:p>
            <a:r>
              <a:rPr lang="en-US" dirty="0"/>
              <a:t>Every one of those links are 100</a:t>
            </a:r>
            <a:r>
              <a:rPr lang="en-US" baseline="0" dirty="0"/>
              <a:t> gig network. 100 gig absolutely everywhere</a:t>
            </a:r>
            <a:r>
              <a:rPr lang="mr-IN" baseline="0" dirty="0"/>
              <a:t>…</a:t>
            </a:r>
            <a:r>
              <a:rPr lang="en-US" baseline="0" dirty="0"/>
              <a:t> </a:t>
            </a:r>
          </a:p>
          <a:p>
            <a:endParaRPr lang="en-US" baseline="0" dirty="0"/>
          </a:p>
          <a:p>
            <a:r>
              <a:rPr lang="en-US" baseline="0" dirty="0"/>
              <a:t>And in many cases 100 gig network is simply not enough so in a lot of cases it’s many, many parallel links.</a:t>
            </a:r>
          </a:p>
          <a:p>
            <a:endParaRPr lang="en-US" dirty="0"/>
          </a:p>
          <a:p>
            <a:pPr marL="301229" indent="-164306">
              <a:spcBef>
                <a:spcPts val="450"/>
              </a:spcBef>
              <a:buFont typeface="Arial" panose="020B0604020202020204" pitchFamily="34" charset="0"/>
              <a:buChar char="•"/>
            </a:pPr>
            <a:r>
              <a:rPr lang="en-US" sz="1200" dirty="0">
                <a:gradFill>
                  <a:gsLst>
                    <a:gs pos="100000">
                      <a:schemeClr val="tx1"/>
                    </a:gs>
                    <a:gs pos="0">
                      <a:schemeClr val="tx1"/>
                    </a:gs>
                  </a:gsLst>
                  <a:lin ang="5400000" scaled="1"/>
                </a:gradFill>
                <a:latin typeface="Avenir Medium" charset="0"/>
                <a:ea typeface="Avenir Medium" charset="0"/>
                <a:cs typeface="Avenir Medium" charset="0"/>
              </a:rPr>
              <a:t>Operates without impact through link cut</a:t>
            </a:r>
          </a:p>
          <a:p>
            <a:pPr marL="301229" indent="-164306">
              <a:spcBef>
                <a:spcPts val="450"/>
              </a:spcBef>
              <a:buFont typeface="Arial" panose="020B0604020202020204" pitchFamily="34" charset="0"/>
              <a:buChar char="•"/>
            </a:pPr>
            <a:r>
              <a:rPr lang="en-US" sz="1200" dirty="0">
                <a:gradFill>
                  <a:gsLst>
                    <a:gs pos="100000">
                      <a:schemeClr val="tx1"/>
                    </a:gs>
                    <a:gs pos="0">
                      <a:schemeClr val="tx1"/>
                    </a:gs>
                  </a:gsLst>
                  <a:lin ang="5400000" scaled="1"/>
                </a:gradFill>
                <a:latin typeface="Avenir Medium" charset="0"/>
                <a:ea typeface="Avenir Medium" charset="0"/>
                <a:cs typeface="Avenir Medium" charset="0"/>
              </a:rPr>
              <a:t>Redundant private capacity between all </a:t>
            </a:r>
            <a:br>
              <a:rPr lang="en-US" sz="1200" dirty="0">
                <a:gradFill>
                  <a:gsLst>
                    <a:gs pos="100000">
                      <a:schemeClr val="tx1"/>
                    </a:gs>
                    <a:gs pos="0">
                      <a:schemeClr val="tx1"/>
                    </a:gs>
                  </a:gsLst>
                  <a:lin ang="5400000" scaled="1"/>
                </a:gradFill>
                <a:latin typeface="Avenir Medium" charset="0"/>
                <a:ea typeface="Avenir Medium" charset="0"/>
                <a:cs typeface="Avenir Medium" charset="0"/>
              </a:rPr>
            </a:br>
            <a:r>
              <a:rPr lang="en-US" sz="1200" dirty="0">
                <a:gradFill>
                  <a:gsLst>
                    <a:gs pos="100000">
                      <a:schemeClr val="tx1"/>
                    </a:gs>
                    <a:gs pos="0">
                      <a:schemeClr val="tx1"/>
                    </a:gs>
                  </a:gsLst>
                  <a:lin ang="5400000" scaled="1"/>
                </a:gradFill>
                <a:latin typeface="Avenir Medium" charset="0"/>
                <a:ea typeface="Avenir Medium" charset="0"/>
                <a:cs typeface="Avenir Medium" charset="0"/>
              </a:rPr>
              <a:t>regions except China</a:t>
            </a:r>
          </a:p>
          <a:p>
            <a:endParaRPr lang="en-US" dirty="0"/>
          </a:p>
        </p:txBody>
      </p:sp>
      <p:sp>
        <p:nvSpPr>
          <p:cNvPr id="6" name="Date Placeholder 5"/>
          <p:cNvSpPr>
            <a:spLocks noGrp="1"/>
          </p:cNvSpPr>
          <p:nvPr>
            <p:ph type="dt" idx="12"/>
          </p:nvPr>
        </p:nvSpPr>
        <p:spPr/>
        <p:txBody>
          <a:bodyPr/>
          <a:lstStyle/>
          <a:p>
            <a:fld id="{E51F87FE-1DEE-4378-B0C0-7E3E29C2AAEC}" type="datetime8">
              <a:rPr lang="en-US" smtClean="0"/>
              <a:t>2/10/2019 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
        <p:nvSpPr>
          <p:cNvPr id="12" name="Slide Image Placeholder 11">
            <a:extLst>
              <a:ext uri="{FF2B5EF4-FFF2-40B4-BE49-F238E27FC236}">
                <a16:creationId xmlns:a16="http://schemas.microsoft.com/office/drawing/2014/main" xmlns="" id="{E122F3C6-60E8-4392-9581-1B9132FAB599}"/>
              </a:ext>
            </a:extLst>
          </p:cNvPr>
          <p:cNvSpPr>
            <a:spLocks noGrp="1" noRot="1" noChangeAspect="1"/>
          </p:cNvSpPr>
          <p:nvPr>
            <p:ph type="sldImg"/>
          </p:nvPr>
        </p:nvSpPr>
        <p:spPr>
          <a:xfrm>
            <a:off x="652463" y="835025"/>
            <a:ext cx="5703887" cy="3208338"/>
          </a:xfrm>
        </p:spPr>
      </p:sp>
    </p:spTree>
    <p:extLst>
      <p:ext uri="{BB962C8B-B14F-4D97-AF65-F5344CB8AC3E}">
        <p14:creationId xmlns:p14="http://schemas.microsoft.com/office/powerpoint/2010/main" val="3853971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runs its own dark network to connect its availability zones.  This privately owned backbone only carries amazon traffic.  The cable connects each AZ and also between AZs.</a:t>
            </a:r>
          </a:p>
          <a:p>
            <a:endParaRPr lang="en-US" dirty="0"/>
          </a:p>
          <a:p>
            <a:r>
              <a:rPr lang="en-US" dirty="0"/>
              <a:t>The standard cable contains 3,456 strands around a steel core.  The steel core provides strength and also allows for tracing of cable using magnetometers.  </a:t>
            </a:r>
          </a:p>
          <a:p>
            <a:endParaRPr lang="en-US" dirty="0"/>
          </a:p>
          <a:p>
            <a:r>
              <a:rPr lang="en-US" dirty="0"/>
              <a:t>The most recent cables double the number of strands to 6,912.</a:t>
            </a:r>
          </a:p>
          <a:p>
            <a:endParaRPr lang="en-US" dirty="0"/>
          </a:p>
          <a:p>
            <a:r>
              <a:rPr lang="en-US" dirty="0"/>
              <a:t>We </a:t>
            </a:r>
            <a:r>
              <a:rPr lang="en-US" dirty="0" err="1"/>
              <a:t>runn</a:t>
            </a:r>
            <a:r>
              <a:rPr lang="en-US" dirty="0"/>
              <a:t> 100G over each strand.  To further increase our data capacity, we employ Dense Wave Division Multiplexing.  </a:t>
            </a:r>
          </a:p>
          <a:p>
            <a:r>
              <a:rPr lang="en-US" dirty="0"/>
              <a:t>White light can be separated into different </a:t>
            </a:r>
            <a:r>
              <a:rPr lang="en-US" dirty="0" err="1"/>
              <a:t>colours</a:t>
            </a:r>
            <a:r>
              <a:rPr lang="en-US" dirty="0"/>
              <a:t>.  Think of a rainbow.  In WDM, light is split into different frequency channels and each channel is independent of the other.</a:t>
            </a:r>
          </a:p>
          <a:p>
            <a:r>
              <a:rPr lang="en-US" dirty="0"/>
              <a:t>Using this technology we can support up to 160 channels over a single strand.  This increases data rate from 100 </a:t>
            </a:r>
            <a:r>
              <a:rPr lang="en-US" dirty="0" err="1"/>
              <a:t>GbS</a:t>
            </a:r>
            <a:r>
              <a:rPr lang="en-US" dirty="0"/>
              <a:t> to 16 </a:t>
            </a:r>
            <a:r>
              <a:rPr lang="en-US" dirty="0" err="1"/>
              <a:t>TbS</a:t>
            </a:r>
            <a:endParaRPr lang="en-US" dirty="0"/>
          </a:p>
          <a:p>
            <a:endParaRPr lang="en-US" dirty="0"/>
          </a:p>
          <a:p>
            <a:r>
              <a:rPr lang="en-US" dirty="0"/>
              <a:t>Blue cable is from Australia where it protects from </a:t>
            </a:r>
            <a:r>
              <a:rPr lang="en-US" dirty="0" err="1"/>
              <a:t>termintes</a:t>
            </a:r>
            <a:r>
              <a:rPr lang="en-US" dirty="0"/>
              <a:t> that like eating cables</a:t>
            </a:r>
          </a:p>
          <a:p>
            <a:endParaRPr lang="en-US" dirty="0"/>
          </a:p>
          <a:p>
            <a:endParaRPr lang="en-US" dirty="0"/>
          </a:p>
        </p:txBody>
      </p:sp>
      <p:sp>
        <p:nvSpPr>
          <p:cNvPr id="4" name="Header Placeholder 3"/>
          <p:cNvSpPr>
            <a:spLocks noGrp="1"/>
          </p:cNvSpPr>
          <p:nvPr>
            <p:ph type="hdr" sz="quarter" idx="10"/>
          </p:nvPr>
        </p:nvSpPr>
        <p:spPr/>
        <p:txBody>
          <a:bodyPr/>
          <a:lstStyle/>
          <a:p>
            <a:r>
              <a:rPr lang="en-US"/>
              <a:t>ReInvent 2018</a:t>
            </a:r>
            <a:endParaRPr lang="en-US" dirty="0"/>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2/10/2019 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972844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Newest Project:</a:t>
            </a:r>
          </a:p>
          <a:p>
            <a:pPr marL="342900" indent="-205979">
              <a:spcBef>
                <a:spcPts val="450"/>
              </a:spcBef>
              <a:buFont typeface="Arial" panose="020B0604020202020204" pitchFamily="34" charset="0"/>
              <a:buChar char="•"/>
            </a:pPr>
            <a:r>
              <a:rPr lang="en-US" sz="1200" dirty="0" err="1">
                <a:gradFill>
                  <a:gsLst>
                    <a:gs pos="100000">
                      <a:schemeClr val="tx1"/>
                    </a:gs>
                    <a:gs pos="0">
                      <a:schemeClr val="tx1"/>
                    </a:gs>
                  </a:gsLst>
                  <a:lin ang="5400000" scaled="1"/>
                </a:gradFill>
              </a:rPr>
              <a:t>Hawakii</a:t>
            </a:r>
            <a:r>
              <a:rPr lang="en-US" sz="1200" dirty="0">
                <a:gradFill>
                  <a:gsLst>
                    <a:gs pos="100000">
                      <a:schemeClr val="tx1"/>
                    </a:gs>
                    <a:gs pos="0">
                      <a:schemeClr val="tx1"/>
                    </a:gs>
                  </a:gsLst>
                  <a:lin ang="5400000" scaled="1"/>
                </a:gradFill>
              </a:rPr>
              <a:t> trans-pacific cable</a:t>
            </a:r>
          </a:p>
          <a:p>
            <a:pPr marL="342900" indent="-205979">
              <a:spcBef>
                <a:spcPts val="450"/>
              </a:spcBef>
              <a:buFont typeface="Arial" panose="020B0604020202020204" pitchFamily="34" charset="0"/>
              <a:buChar char="•"/>
            </a:pPr>
            <a:r>
              <a:rPr lang="en-US" sz="1200" dirty="0">
                <a:gradFill>
                  <a:gsLst>
                    <a:gs pos="100000">
                      <a:schemeClr val="tx1"/>
                    </a:gs>
                    <a:gs pos="0">
                      <a:schemeClr val="tx1"/>
                    </a:gs>
                  </a:gsLst>
                  <a:lin ang="5400000" scaled="1"/>
                </a:gradFill>
              </a:rPr>
              <a:t>14,000km linking Australia, New Zealand, Hawaii, and Oregon</a:t>
            </a:r>
          </a:p>
          <a:p>
            <a:pPr marL="342900" indent="-205979">
              <a:spcBef>
                <a:spcPts val="450"/>
              </a:spcBef>
              <a:buFont typeface="Arial" panose="020B0604020202020204" pitchFamily="34" charset="0"/>
              <a:buChar char="•"/>
            </a:pPr>
            <a:r>
              <a:rPr lang="en-US" sz="1200" dirty="0">
                <a:gradFill>
                  <a:gsLst>
                    <a:gs pos="100000">
                      <a:schemeClr val="tx1"/>
                    </a:gs>
                    <a:gs pos="0">
                      <a:schemeClr val="tx1"/>
                    </a:gs>
                  </a:gsLst>
                  <a:lin ang="5400000" scaled="1"/>
                </a:gradFill>
              </a:rPr>
              <a:t>3 fiber pairs</a:t>
            </a:r>
          </a:p>
          <a:p>
            <a:pPr marL="342900" indent="-205979">
              <a:spcBef>
                <a:spcPts val="450"/>
              </a:spcBef>
              <a:buFont typeface="Arial" panose="020B0604020202020204" pitchFamily="34" charset="0"/>
              <a:buChar char="•"/>
            </a:pPr>
            <a:r>
              <a:rPr lang="en-US" sz="1200" dirty="0">
                <a:gradFill>
                  <a:gsLst>
                    <a:gs pos="100000">
                      <a:schemeClr val="tx1"/>
                    </a:gs>
                    <a:gs pos="0">
                      <a:schemeClr val="tx1"/>
                    </a:gs>
                  </a:gsLst>
                  <a:lin ang="5400000" scaled="1"/>
                </a:gradFill>
              </a:rPr>
              <a:t>100 waves @ 100G .. This is 30Terabit fiber</a:t>
            </a:r>
          </a:p>
          <a:p>
            <a:pPr marL="342900" indent="-205979">
              <a:spcBef>
                <a:spcPts val="450"/>
              </a:spcBef>
              <a:buFont typeface="Arial" panose="020B0604020202020204" pitchFamily="34" charset="0"/>
              <a:buChar char="•"/>
            </a:pPr>
            <a:endParaRPr lang="en-US" sz="1200" dirty="0">
              <a:gradFill>
                <a:gsLst>
                  <a:gs pos="100000">
                    <a:schemeClr val="tx1"/>
                  </a:gs>
                  <a:gs pos="0">
                    <a:schemeClr val="tx1"/>
                  </a:gs>
                </a:gsLst>
                <a:lin ang="5400000" scaled="1"/>
              </a:gradFill>
            </a:endParaRPr>
          </a:p>
          <a:p>
            <a:pPr marL="342900" indent="-205979">
              <a:spcBef>
                <a:spcPts val="450"/>
              </a:spcBef>
              <a:buFont typeface="Arial" panose="020B0604020202020204" pitchFamily="34" charset="0"/>
              <a:buChar char="•"/>
            </a:pPr>
            <a:r>
              <a:rPr lang="en-US" sz="1200" dirty="0">
                <a:gradFill>
                  <a:gsLst>
                    <a:gs pos="100000">
                      <a:schemeClr val="tx1"/>
                    </a:gs>
                    <a:gs pos="0">
                      <a:schemeClr val="tx1"/>
                    </a:gs>
                  </a:gsLst>
                  <a:lin ang="5400000" scaled="1"/>
                </a:gradFill>
              </a:rPr>
              <a:t>https://</a:t>
            </a:r>
            <a:r>
              <a:rPr lang="en-US" sz="1200" dirty="0" err="1">
                <a:gradFill>
                  <a:gsLst>
                    <a:gs pos="100000">
                      <a:schemeClr val="tx1"/>
                    </a:gs>
                    <a:gs pos="0">
                      <a:schemeClr val="tx1"/>
                    </a:gs>
                  </a:gsLst>
                  <a:lin ang="5400000" scaled="1"/>
                </a:gradFill>
              </a:rPr>
              <a:t>www.zdnet.com</a:t>
            </a:r>
            <a:r>
              <a:rPr lang="en-US" sz="1200" dirty="0">
                <a:gradFill>
                  <a:gsLst>
                    <a:gs pos="100000">
                      <a:schemeClr val="tx1"/>
                    </a:gs>
                    <a:gs pos="0">
                      <a:schemeClr val="tx1"/>
                    </a:gs>
                  </a:gsLst>
                  <a:lin ang="5400000" scaled="1"/>
                </a:gradFill>
              </a:rPr>
              <a:t>/article/</a:t>
            </a:r>
            <a:r>
              <a:rPr lang="en-US" sz="1200" dirty="0" err="1">
                <a:gradFill>
                  <a:gsLst>
                    <a:gs pos="100000">
                      <a:schemeClr val="tx1"/>
                    </a:gs>
                    <a:gs pos="0">
                      <a:schemeClr val="tx1"/>
                    </a:gs>
                  </a:gsLst>
                  <a:lin ang="5400000" scaled="1"/>
                </a:gradFill>
              </a:rPr>
              <a:t>hawaiki</a:t>
            </a:r>
            <a:r>
              <a:rPr lang="en-US" sz="1200" dirty="0">
                <a:gradFill>
                  <a:gsLst>
                    <a:gs pos="100000">
                      <a:schemeClr val="tx1"/>
                    </a:gs>
                    <a:gs pos="0">
                      <a:schemeClr val="tx1"/>
                    </a:gs>
                  </a:gsLst>
                  <a:lin ang="5400000" scaled="1"/>
                </a:gradFill>
              </a:rPr>
              <a:t>-begins-laying-pacific-subsea-cable/</a:t>
            </a:r>
          </a:p>
        </p:txBody>
      </p:sp>
      <p:sp>
        <p:nvSpPr>
          <p:cNvPr id="6" name="Date Placeholder 5"/>
          <p:cNvSpPr>
            <a:spLocks noGrp="1"/>
          </p:cNvSpPr>
          <p:nvPr>
            <p:ph type="dt" idx="12"/>
          </p:nvPr>
        </p:nvSpPr>
        <p:spPr/>
        <p:txBody>
          <a:bodyPr/>
          <a:lstStyle/>
          <a:p>
            <a:fld id="{E51F87FE-1DEE-4378-B0C0-7E3E29C2AAEC}" type="datetime8">
              <a:rPr lang="en-US" smtClean="0"/>
              <a:t>2/10/2019 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
        <p:nvSpPr>
          <p:cNvPr id="12" name="Slide Image Placeholder 11">
            <a:extLst>
              <a:ext uri="{FF2B5EF4-FFF2-40B4-BE49-F238E27FC236}">
                <a16:creationId xmlns:a16="http://schemas.microsoft.com/office/drawing/2014/main" xmlns="" id="{E122F3C6-60E8-4392-9581-1B9132FAB599}"/>
              </a:ext>
            </a:extLst>
          </p:cNvPr>
          <p:cNvSpPr>
            <a:spLocks noGrp="1" noRot="1" noChangeAspect="1"/>
          </p:cNvSpPr>
          <p:nvPr>
            <p:ph type="sldImg"/>
          </p:nvPr>
        </p:nvSpPr>
        <p:spPr>
          <a:xfrm>
            <a:off x="652463" y="835025"/>
            <a:ext cx="5703887" cy="3208338"/>
          </a:xfrm>
        </p:spPr>
      </p:sp>
    </p:spTree>
    <p:extLst>
      <p:ext uri="{BB962C8B-B14F-4D97-AF65-F5344CB8AC3E}">
        <p14:creationId xmlns:p14="http://schemas.microsoft.com/office/powerpoint/2010/main" val="196747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dirty="0"/>
              <a:t>14,000 km long cable connecting US with Japan</a:t>
            </a:r>
          </a:p>
          <a:p>
            <a:pPr marL="0" indent="0">
              <a:buNone/>
            </a:pPr>
            <a:r>
              <a:rPr lang="en-US" dirty="0"/>
              <a:t>Highest capacity under-sea cable</a:t>
            </a:r>
          </a:p>
          <a:p>
            <a:pPr marL="0" indent="0">
              <a:buNone/>
            </a:pPr>
            <a:endParaRPr lang="en-US" dirty="0"/>
          </a:p>
          <a:p>
            <a:pPr marL="0" indent="0">
              <a:buNone/>
            </a:pPr>
            <a:r>
              <a:rPr lang="en-US" dirty="0"/>
              <a:t>https://</a:t>
            </a:r>
            <a:r>
              <a:rPr lang="en-US" dirty="0" err="1"/>
              <a:t>www.zdnet.com</a:t>
            </a:r>
            <a:r>
              <a:rPr lang="en-US" dirty="0"/>
              <a:t>/article/facebook-amazon-softbank-ntt-sign-on-for-60tbps-jupiter-subsea-cable/</a:t>
            </a:r>
          </a:p>
        </p:txBody>
      </p:sp>
      <p:sp>
        <p:nvSpPr>
          <p:cNvPr id="6" name="Date Placeholder 5"/>
          <p:cNvSpPr>
            <a:spLocks noGrp="1"/>
          </p:cNvSpPr>
          <p:nvPr>
            <p:ph type="dt" idx="12"/>
          </p:nvPr>
        </p:nvSpPr>
        <p:spPr/>
        <p:txBody>
          <a:bodyPr/>
          <a:lstStyle/>
          <a:p>
            <a:fld id="{E51F87FE-1DEE-4378-B0C0-7E3E29C2AAEC}" type="datetime8">
              <a:rPr lang="en-US" smtClean="0"/>
              <a:t>2/10/2019 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
        <p:nvSpPr>
          <p:cNvPr id="12" name="Slide Image Placeholder 11">
            <a:extLst>
              <a:ext uri="{FF2B5EF4-FFF2-40B4-BE49-F238E27FC236}">
                <a16:creationId xmlns:a16="http://schemas.microsoft.com/office/drawing/2014/main" xmlns="" id="{E122F3C6-60E8-4392-9581-1B9132FAB599}"/>
              </a:ext>
            </a:extLst>
          </p:cNvPr>
          <p:cNvSpPr>
            <a:spLocks noGrp="1" noRot="1" noChangeAspect="1"/>
          </p:cNvSpPr>
          <p:nvPr>
            <p:ph type="sldImg"/>
          </p:nvPr>
        </p:nvSpPr>
        <p:spPr>
          <a:xfrm>
            <a:off x="652463" y="835025"/>
            <a:ext cx="5703887" cy="3208338"/>
          </a:xfrm>
        </p:spPr>
      </p:sp>
    </p:spTree>
    <p:extLst>
      <p:ext uri="{BB962C8B-B14F-4D97-AF65-F5344CB8AC3E}">
        <p14:creationId xmlns:p14="http://schemas.microsoft.com/office/powerpoint/2010/main" val="360178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dirty="0"/>
              <a:t>16,000 km cable to connect California, </a:t>
            </a:r>
            <a:r>
              <a:rPr lang="en-US" dirty="0" err="1"/>
              <a:t>HongKong</a:t>
            </a:r>
            <a:r>
              <a:rPr lang="en-US" dirty="0"/>
              <a:t> and Singapore.</a:t>
            </a:r>
          </a:p>
          <a:p>
            <a:pPr marL="0" indent="0">
              <a:buNone/>
            </a:pPr>
            <a:r>
              <a:rPr lang="en-US" dirty="0"/>
              <a:t>Expected to complete in 2020.</a:t>
            </a:r>
          </a:p>
          <a:p>
            <a:pPr marL="0" indent="0">
              <a:buNone/>
            </a:pPr>
            <a:r>
              <a:rPr lang="en-US" dirty="0"/>
              <a:t>Will have round trip latency of &lt; 130mS</a:t>
            </a:r>
          </a:p>
          <a:p>
            <a:pPr marL="0" indent="0">
              <a:buNone/>
            </a:pPr>
            <a:endParaRPr lang="en-US" dirty="0"/>
          </a:p>
          <a:p>
            <a:pPr marL="0" indent="0">
              <a:buNone/>
            </a:pPr>
            <a:r>
              <a:rPr lang="en-US" dirty="0"/>
              <a:t>https://</a:t>
            </a:r>
            <a:r>
              <a:rPr lang="en-US" dirty="0" err="1"/>
              <a:t>www.nec.com</a:t>
            </a:r>
            <a:r>
              <a:rPr lang="en-US" dirty="0"/>
              <a:t>/</a:t>
            </a:r>
            <a:r>
              <a:rPr lang="en-US" dirty="0" err="1"/>
              <a:t>en</a:t>
            </a:r>
            <a:r>
              <a:rPr lang="en-US" dirty="0"/>
              <a:t>/press/201807/global_20180709_03.html</a:t>
            </a:r>
          </a:p>
        </p:txBody>
      </p:sp>
      <p:sp>
        <p:nvSpPr>
          <p:cNvPr id="6" name="Date Placeholder 5"/>
          <p:cNvSpPr>
            <a:spLocks noGrp="1"/>
          </p:cNvSpPr>
          <p:nvPr>
            <p:ph type="dt" idx="12"/>
          </p:nvPr>
        </p:nvSpPr>
        <p:spPr/>
        <p:txBody>
          <a:bodyPr/>
          <a:lstStyle/>
          <a:p>
            <a:fld id="{E51F87FE-1DEE-4378-B0C0-7E3E29C2AAEC}" type="datetime8">
              <a:rPr lang="en-US" smtClean="0"/>
              <a:t>2/10/2019 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
        <p:nvSpPr>
          <p:cNvPr id="12" name="Slide Image Placeholder 11">
            <a:extLst>
              <a:ext uri="{FF2B5EF4-FFF2-40B4-BE49-F238E27FC236}">
                <a16:creationId xmlns:a16="http://schemas.microsoft.com/office/drawing/2014/main" xmlns="" id="{E122F3C6-60E8-4392-9581-1B9132FAB599}"/>
              </a:ext>
            </a:extLst>
          </p:cNvPr>
          <p:cNvSpPr>
            <a:spLocks noGrp="1" noRot="1" noChangeAspect="1"/>
          </p:cNvSpPr>
          <p:nvPr>
            <p:ph type="sldImg"/>
          </p:nvPr>
        </p:nvSpPr>
        <p:spPr>
          <a:xfrm>
            <a:off x="652463" y="835025"/>
            <a:ext cx="5703887" cy="3208338"/>
          </a:xfrm>
        </p:spPr>
      </p:sp>
    </p:spTree>
    <p:extLst>
      <p:ext uri="{BB962C8B-B14F-4D97-AF65-F5344CB8AC3E}">
        <p14:creationId xmlns:p14="http://schemas.microsoft.com/office/powerpoint/2010/main" val="2725930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2/10/2019 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951988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2/10/2019 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991765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a:t>
            </a:r>
            <a:r>
              <a:rPr lang="en-US" baseline="0" dirty="0"/>
              <a:t> of the day – let customers know what this presentation is about.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2660770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2/10/2019 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002326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baseline="0" dirty="0">
                <a:latin typeface="Calibri" panose="020F0502020204030204" pitchFamily="34" charset="0"/>
                <a:cs typeface="Calibri" panose="020F0502020204030204" pitchFamily="34" charset="0"/>
              </a:rPr>
              <a:t>Compute is at the core of nearly every AWS customers’ infrastructure, whether it be in the form of instances, containers or serverless compute. We are delivering choice in how you consume compute to support existing applications and build new applications in the way that suits your business and applications needs.  And within each of these areas, we are rapidly adding completely new capabilities.</a:t>
            </a:r>
          </a:p>
          <a:p>
            <a:endParaRPr lang="en-US" sz="1100" baseline="0" dirty="0">
              <a:latin typeface="Calibri" panose="020F0502020204030204" pitchFamily="34" charset="0"/>
              <a:cs typeface="Calibri" panose="020F0502020204030204" pitchFamily="34" charset="0"/>
            </a:endParaRPr>
          </a:p>
          <a:p>
            <a:endParaRPr lang="en-US" sz="1100" baseline="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1207461" rtl="0" eaLnBrk="1" fontAlgn="auto" latinLnBrk="0" hangingPunct="1">
              <a:lnSpc>
                <a:spcPct val="100000"/>
              </a:lnSpc>
              <a:spcBef>
                <a:spcPts val="0"/>
              </a:spcBef>
              <a:spcAft>
                <a:spcPts val="0"/>
              </a:spcAft>
              <a:buClrTx/>
              <a:buSzTx/>
              <a:buFontTx/>
              <a:buNone/>
              <a:tabLst/>
              <a:defRPr/>
            </a:pPr>
            <a:fld id="{55EF69E3-B9CA-4E23-B368-52EF4E395DF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07461"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103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100" kern="1200" dirty="0">
                <a:solidFill>
                  <a:schemeClr val="tx1"/>
                </a:solidFill>
                <a:effectLst/>
                <a:latin typeface="Calibri" panose="020F0502020204030204" pitchFamily="34" charset="0"/>
                <a:ea typeface="+mn-ea"/>
                <a:cs typeface="Calibri" panose="020F0502020204030204" pitchFamily="34" charset="0"/>
              </a:rPr>
              <a:t>Instances</a:t>
            </a:r>
            <a:r>
              <a:rPr lang="en-US" sz="1100" kern="1200" baseline="0" dirty="0">
                <a:solidFill>
                  <a:schemeClr val="tx1"/>
                </a:solidFill>
                <a:effectLst/>
                <a:latin typeface="Calibri" panose="020F0502020204030204" pitchFamily="34" charset="0"/>
                <a:ea typeface="+mn-ea"/>
                <a:cs typeface="Calibri" panose="020F0502020204030204" pitchFamily="34" charset="0"/>
              </a:rPr>
              <a:t> is the most mature area of our compute platform with deep investment and long running proven experience.  It is also where customers have the greatest need for choice to support their current and future applications.  For instances, we offer choice across a number of dimensions.  You have your c</a:t>
            </a:r>
            <a:r>
              <a:rPr lang="en-US" sz="1100" kern="1200" dirty="0">
                <a:solidFill>
                  <a:schemeClr val="tx1"/>
                </a:solidFill>
                <a:effectLst/>
                <a:latin typeface="Calibri" panose="020F0502020204030204" pitchFamily="34" charset="0"/>
                <a:ea typeface="+mn-ea"/>
                <a:cs typeface="Calibri" panose="020F0502020204030204" pitchFamily="34" charset="0"/>
              </a:rPr>
              <a:t>hoice of operating systems with Linux and Windows as well as </a:t>
            </a:r>
            <a:r>
              <a:rPr lang="en-US" sz="1100" kern="1200" baseline="0" dirty="0">
                <a:solidFill>
                  <a:schemeClr val="tx1"/>
                </a:solidFill>
                <a:effectLst/>
                <a:latin typeface="Calibri" panose="020F0502020204030204" pitchFamily="34" charset="0"/>
                <a:ea typeface="+mn-ea"/>
                <a:cs typeface="Calibri" panose="020F0502020204030204" pitchFamily="34" charset="0"/>
              </a:rPr>
              <a:t>choice of architectures with support for X86 and Arm workloads.  For those workloads, we have instances which are general purpose as well as optimized for specific needs such compute-optimized for HPC workload or memory-optimized for big data and analytics.  Over the last year, we have introduce new capabilities to enhance our instances with bare metal, attached SSD and most recently, enhanced networking.  These instances are packaged for you in many ways – you can choose one of our AMIs, you can customize your own images or you can select from additional varieties of AMIs provided by our community. And those instances are available through flexibility in purchase models to meet your business and budget needs.</a:t>
            </a:r>
          </a:p>
          <a:p>
            <a:pPr marL="171450" lvl="0" indent="-171450">
              <a:buFont typeface="Arial" panose="020B0604020202020204" pitchFamily="34" charset="0"/>
              <a:buChar char="•"/>
            </a:pPr>
            <a:endParaRPr lang="en-US" sz="1100" kern="1200" baseline="0" dirty="0">
              <a:solidFill>
                <a:schemeClr val="tx1"/>
              </a:solidFill>
              <a:effectLst/>
              <a:latin typeface="Calibri" panose="020F0502020204030204" pitchFamily="34" charset="0"/>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pPr defTabSz="1207461">
              <a:defRPr/>
            </a:pPr>
            <a:fld id="{55EF69E3-B9CA-4E23-B368-52EF4E395DFA}" type="slidenum">
              <a:rPr lang="en-US">
                <a:solidFill>
                  <a:prstClr val="black"/>
                </a:solidFill>
                <a:latin typeface="Calibri" panose="020F0502020204030204"/>
              </a:rPr>
              <a:pPr defTabSz="1207461">
                <a:defRPr/>
              </a:pPr>
              <a:t>24</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565283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terminology from what an AMI is, launching an instance into a specific</a:t>
            </a:r>
            <a:r>
              <a:rPr lang="en-US" baseline="0" dirty="0"/>
              <a:t> network environment, in specific AZ/Region, there are multiple regions, block storage is in an AZ, S3 is regional and holds snapshots.</a:t>
            </a:r>
            <a:endParaRPr lang="en-US" dirty="0"/>
          </a:p>
        </p:txBody>
      </p:sp>
      <p:sp>
        <p:nvSpPr>
          <p:cNvPr id="4" name="Slide Number Placeholder 3"/>
          <p:cNvSpPr>
            <a:spLocks noGrp="1"/>
          </p:cNvSpPr>
          <p:nvPr>
            <p:ph type="sldNum" sz="quarter" idx="10"/>
          </p:nvPr>
        </p:nvSpPr>
        <p:spPr/>
        <p:txBody>
          <a:bodyPr/>
          <a:lstStyle/>
          <a:p>
            <a:fld id="{2C3FD2F0-E9DC-A545-A678-316BC35A81C8}" type="slidenum">
              <a:rPr lang="en-US" smtClean="0"/>
              <a:t>25</a:t>
            </a:fld>
            <a:endParaRPr lang="en-US"/>
          </a:p>
        </p:txBody>
      </p:sp>
    </p:spTree>
    <p:extLst>
      <p:ext uri="{BB962C8B-B14F-4D97-AF65-F5344CB8AC3E}">
        <p14:creationId xmlns:p14="http://schemas.microsoft.com/office/powerpoint/2010/main" val="4027171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043115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EBS Volume Limits:</a:t>
            </a:r>
          </a:p>
          <a:p>
            <a:pPr marL="628650" lvl="1" indent="-171450">
              <a:buFont typeface="Arial" panose="020B0604020202020204" pitchFamily="34" charset="0"/>
              <a:buChar char="•"/>
            </a:pPr>
            <a:r>
              <a:rPr lang="en-US" dirty="0"/>
              <a:t>Amazon Linux: 40</a:t>
            </a:r>
          </a:p>
          <a:p>
            <a:pPr marL="628650" lvl="1" indent="-171450">
              <a:buFont typeface="Arial" panose="020B0604020202020204" pitchFamily="34" charset="0"/>
              <a:buChar char="•"/>
            </a:pPr>
            <a:r>
              <a:rPr lang="en-US" dirty="0"/>
              <a:t>Windows: 26</a:t>
            </a:r>
          </a:p>
          <a:p>
            <a:pPr marL="628650" lvl="1" indent="-171450">
              <a:buFont typeface="Arial" panose="020B0604020202020204" pitchFamily="34" charset="0"/>
              <a:buChar char="•"/>
            </a:pPr>
            <a:r>
              <a:rPr lang="en-US" dirty="0"/>
              <a:t>Nitro: 28</a:t>
            </a:r>
          </a:p>
          <a:p>
            <a:pPr marL="628650" lvl="1" indent="-171450">
              <a:buFont typeface="Arial" panose="020B0604020202020204" pitchFamily="34" charset="0"/>
              <a:buChar char="•"/>
            </a:pPr>
            <a:r>
              <a:rPr lang="en-US" dirty="0"/>
              <a:t>I3.metal: 31</a:t>
            </a:r>
          </a:p>
          <a:p>
            <a:pPr marL="628650" lvl="1" indent="-171450">
              <a:buFont typeface="Arial" panose="020B0604020202020204" pitchFamily="34" charset="0"/>
              <a:buChar char="•"/>
            </a:pPr>
            <a:r>
              <a:rPr lang="en-US" dirty="0" err="1"/>
              <a:t>U.metal</a:t>
            </a:r>
            <a:r>
              <a:rPr lang="en-US" dirty="0"/>
              <a:t>: 13</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713146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a:prstGeom prst="rect">
            <a:avLst/>
          </a:prstGeom>
        </p:spPr>
      </p:sp>
      <p:sp>
        <p:nvSpPr>
          <p:cNvPr id="3" name="Notes Placeholder 2"/>
          <p:cNvSpPr>
            <a:spLocks noGrp="1"/>
          </p:cNvSpPr>
          <p:nvPr>
            <p:ph type="body" idx="1"/>
          </p:nvPr>
        </p:nvSpPr>
        <p:spPr/>
        <p:txBody>
          <a:bodyPr/>
          <a:lstStyle/>
          <a:p>
            <a:pPr marL="171450" indent="-171450" defTabSz="465887">
              <a:buFont typeface="Arial" panose="020B0604020202020204" pitchFamily="34" charset="0"/>
              <a:buChar char="•"/>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7212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362291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a:prstGeom prst="rect">
            <a:avLst/>
          </a:prstGeo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655133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69C3F2ED-74C5-7D4F-8560-0CC253E9A436}" type="slidenum">
              <a:rPr lang="en-US" smtClean="0"/>
              <a:pPr/>
              <a:t>32</a:t>
            </a:fld>
            <a:endParaRPr lang="en-US" dirty="0"/>
          </a:p>
        </p:txBody>
      </p:sp>
      <p:sp>
        <p:nvSpPr>
          <p:cNvPr id="6" name="Notes Placeholder 5">
            <a:extLst>
              <a:ext uri="{FF2B5EF4-FFF2-40B4-BE49-F238E27FC236}">
                <a16:creationId xmlns:a16="http://schemas.microsoft.com/office/drawing/2014/main" xmlns="" id="{B511BE13-669C-1548-B4EE-6435D9C24906}"/>
              </a:ext>
            </a:extLst>
          </p:cNvPr>
          <p:cNvSpPr>
            <a:spLocks noGrp="1"/>
          </p:cNvSpPr>
          <p:nvPr>
            <p:ph type="body" sz="quarter" idx="3"/>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000" i="0" dirty="0">
                <a:latin typeface="Calibri" panose="020F0502020204030204" pitchFamily="34" charset="0"/>
                <a:ea typeface="Amazon Ember Light" panose="020B0403020204020204" pitchFamily="34" charset="0"/>
                <a:cs typeface="Calibri" panose="020F0502020204030204" pitchFamily="34" charset="0"/>
              </a:rPr>
              <a:t>And the data shows</a:t>
            </a:r>
            <a:r>
              <a:rPr lang="en-US" sz="1000" i="0" baseline="0" dirty="0">
                <a:latin typeface="Calibri" panose="020F0502020204030204" pitchFamily="34" charset="0"/>
                <a:ea typeface="Amazon Ember Light" panose="020B0403020204020204" pitchFamily="34" charset="0"/>
                <a:cs typeface="Calibri" panose="020F0502020204030204" pitchFamily="34" charset="0"/>
              </a:rPr>
              <a:t> customers are choosing AWS as the platform for Windows.  </a:t>
            </a:r>
            <a:r>
              <a:rPr lang="en-US" sz="1050" dirty="0"/>
              <a:t>Based on data from IDC, we know that 2x of the market segment share of Windows Workloads are on AWS. In fact, 57.7% of market segment share is done on AWS of all Windows in the Cloud!</a:t>
            </a:r>
          </a:p>
        </p:txBody>
      </p:sp>
      <p:sp>
        <p:nvSpPr>
          <p:cNvPr id="7" name="Header Placeholder 3">
            <a:extLst>
              <a:ext uri="{FF2B5EF4-FFF2-40B4-BE49-F238E27FC236}">
                <a16:creationId xmlns:a16="http://schemas.microsoft.com/office/drawing/2014/main" xmlns="" id="{ED30837F-C9E7-D144-8304-CCD0870F4989}"/>
              </a:ext>
            </a:extLst>
          </p:cNvPr>
          <p:cNvSpPr txBox="1">
            <a:spLocks/>
          </p:cNvSpPr>
          <p:nvPr/>
        </p:nvSpPr>
        <p:spPr>
          <a:xfrm>
            <a:off x="0" y="0"/>
            <a:ext cx="2971800" cy="457200"/>
          </a:xfrm>
          <a:prstGeom prst="rect">
            <a:avLst/>
          </a:prstGeom>
        </p:spPr>
        <p:txBody>
          <a:bodyPr vert="horz" lIns="91440" tIns="45720" rIns="91440" bIns="45720" rtlCol="0"/>
          <a:lstStyle>
            <a:defPPr>
              <a:defRPr lang="en-US"/>
            </a:defPPr>
            <a:lvl1pPr marL="0" algn="l" defTabSz="1097212" rtl="0" eaLnBrk="1" latinLnBrk="0" hangingPunct="1">
              <a:defRPr sz="12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r>
              <a:rPr lang="en-US" dirty="0"/>
              <a:t>ReInvent 2018</a:t>
            </a:r>
          </a:p>
        </p:txBody>
      </p:sp>
      <p:sp>
        <p:nvSpPr>
          <p:cNvPr id="8" name="Footer Placeholder 4">
            <a:extLst>
              <a:ext uri="{FF2B5EF4-FFF2-40B4-BE49-F238E27FC236}">
                <a16:creationId xmlns:a16="http://schemas.microsoft.com/office/drawing/2014/main" xmlns="" id="{1576F927-668B-D642-B1D0-39611B66DB94}"/>
              </a:ext>
            </a:extLst>
          </p:cNvPr>
          <p:cNvSpPr txBox="1">
            <a:spLocks/>
          </p:cNvSpPr>
          <p:nvPr/>
        </p:nvSpPr>
        <p:spPr>
          <a:xfrm>
            <a:off x="0" y="8686800"/>
            <a:ext cx="5920740" cy="355964"/>
          </a:xfrm>
          <a:prstGeom prst="rect">
            <a:avLst/>
          </a:prstGeom>
        </p:spPr>
        <p:txBody>
          <a:bodyPr vert="horz" lIns="91440" tIns="45720" rIns="91440" bIns="45720" rtlCol="0" anchor="b"/>
          <a:lstStyle>
            <a:defPPr>
              <a:defRPr lang="en-US"/>
            </a:defPPr>
            <a:lvl1pPr marL="0" marR="0" indent="0" algn="l" defTabSz="1097212" rtl="0" eaLnBrk="1" fontAlgn="auto" latinLnBrk="0" hangingPunct="1">
              <a:lnSpc>
                <a:spcPct val="100000"/>
              </a:lnSpc>
              <a:spcBef>
                <a:spcPts val="0"/>
              </a:spcBef>
              <a:spcAft>
                <a:spcPts val="0"/>
              </a:spcAft>
              <a:buClrTx/>
              <a:buSzTx/>
              <a:buFontTx/>
              <a:buNone/>
              <a:tabLst/>
              <a:defRPr sz="1200" kern="1200">
                <a:solidFill>
                  <a:schemeClr val="tx1"/>
                </a:solidFill>
                <a:latin typeface="+mn-lt"/>
                <a:ea typeface="+mn-ea"/>
                <a:cs typeface="Arial" panose="020B0604020202020204" pitchFamily="34" charset="0"/>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9" name="Date Placeholder 5">
            <a:extLst>
              <a:ext uri="{FF2B5EF4-FFF2-40B4-BE49-F238E27FC236}">
                <a16:creationId xmlns:a16="http://schemas.microsoft.com/office/drawing/2014/main" xmlns="" id="{0D1D9A22-3A67-174A-8170-D3BFDDBBED8F}"/>
              </a:ext>
            </a:extLst>
          </p:cNvPr>
          <p:cNvSpPr txBox="1">
            <a:spLocks/>
          </p:cNvSpPr>
          <p:nvPr/>
        </p:nvSpPr>
        <p:spPr>
          <a:xfrm>
            <a:off x="3884613" y="0"/>
            <a:ext cx="2971800" cy="457200"/>
          </a:xfrm>
          <a:prstGeom prst="rect">
            <a:avLst/>
          </a:prstGeom>
        </p:spPr>
        <p:txBody>
          <a:bodyPr vert="horz" lIns="91440" tIns="45720" rIns="91440" bIns="45720" rtlCol="0"/>
          <a:lstStyle>
            <a:defPPr>
              <a:defRPr lang="en-US"/>
            </a:defPPr>
            <a:lvl1pPr marL="0" algn="r" defTabSz="1097212" rtl="0" eaLnBrk="1" latinLnBrk="0" hangingPunct="1">
              <a:defRPr sz="12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fld id="{A6D07DDD-1986-420E-BCBD-36C028211809}" type="datetime8">
              <a:rPr lang="en-US" smtClean="0"/>
              <a:pPr/>
              <a:t>2/10/2019 2:56 PM</a:t>
            </a:fld>
            <a:endParaRPr lang="en-US" dirty="0"/>
          </a:p>
        </p:txBody>
      </p:sp>
    </p:spTree>
    <p:extLst>
      <p:ext uri="{BB962C8B-B14F-4D97-AF65-F5344CB8AC3E}">
        <p14:creationId xmlns:p14="http://schemas.microsoft.com/office/powerpoint/2010/main" val="3000720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aws.amazon.com</a:t>
            </a:r>
            <a:r>
              <a:rPr lang="en-US" dirty="0"/>
              <a:t>/what-is-cloud-computing/</a:t>
            </a:r>
          </a:p>
          <a:p>
            <a:r>
              <a:rPr lang="en-US" dirty="0"/>
              <a:t>http://</a:t>
            </a:r>
            <a:r>
              <a:rPr lang="en-US" dirty="0" err="1"/>
              <a:t>aws.amazon.com</a:t>
            </a:r>
            <a:r>
              <a:rPr lang="en-US" dirty="0"/>
              <a:t>/about-</a:t>
            </a:r>
            <a:r>
              <a:rPr lang="en-US" dirty="0" err="1"/>
              <a:t>aws</a:t>
            </a:r>
            <a:r>
              <a:rPr lang="en-US" dirty="0"/>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18034855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latin typeface="Calibri" panose="020F0502020204030204" pitchFamily="34" charset="0"/>
                <a:cs typeface="Calibri" panose="020F0502020204030204" pitchFamily="34" charset="0"/>
              </a:rPr>
              <a:t>Beyond the operating system,</a:t>
            </a:r>
            <a:r>
              <a:rPr lang="en-US" sz="1100" baseline="0" dirty="0">
                <a:latin typeface="Calibri" panose="020F0502020204030204" pitchFamily="34" charset="0"/>
                <a:cs typeface="Calibri" panose="020F0502020204030204" pitchFamily="34" charset="0"/>
              </a:rPr>
              <a:t> we are providing you the choice of processor and architecture to build the applications you need with the flexibility in choice that you want. We believe that by providing greater choice, customers can choose the right compute to power their application and workload.  </a:t>
            </a:r>
          </a:p>
          <a:p>
            <a:pPr marL="0" indent="0">
              <a:buFont typeface="Arial" panose="020B0604020202020204" pitchFamily="34" charset="0"/>
              <a:buNone/>
            </a:pPr>
            <a:endParaRPr lang="en-US" sz="1100" baseline="0" dirty="0">
              <a:latin typeface="Calibri" panose="020F0502020204030204" pitchFamily="34" charset="0"/>
              <a:cs typeface="Calibri" panose="020F0502020204030204" pitchFamily="34" charset="0"/>
            </a:endParaRP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100" baseline="0" dirty="0">
                <a:latin typeface="Calibri" panose="020F0502020204030204" pitchFamily="34" charset="0"/>
                <a:cs typeface="Calibri" panose="020F0502020204030204" pitchFamily="34" charset="0"/>
              </a:rPr>
              <a:t>We have had a rich and long-term partnership with Intel and the Skylake processor is key to powering our most powerful instances.  NVDIA helps to power your machine learning and graphics workloads. In early November, we announced our support for AMD and the AMD EPYC processor and we are the only cloud with AMD available today.  Lastly we announced that AWS has released a new processor, the Graviton processor, based on Arm-architectures. Now we are the only major cloud provider to support Arm workloads. Customers have told us processor choice matters to them and we are already seeing customer testing their apps with these new instances and processors.</a:t>
            </a:r>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2/10/2019 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843003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3FD2F0-E9DC-A545-A678-316BC35A81C8}" type="slidenum">
              <a:rPr lang="en-US" smtClean="0"/>
              <a:t>34</a:t>
            </a:fld>
            <a:endParaRPr lang="en-US" dirty="0"/>
          </a:p>
        </p:txBody>
      </p:sp>
    </p:spTree>
    <p:extLst>
      <p:ext uri="{BB962C8B-B14F-4D97-AF65-F5344CB8AC3E}">
        <p14:creationId xmlns:p14="http://schemas.microsoft.com/office/powerpoint/2010/main" val="95981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3FD2F0-E9DC-A545-A678-316BC35A81C8}" type="slidenum">
              <a:rPr lang="en-US" smtClean="0"/>
              <a:t>35</a:t>
            </a:fld>
            <a:endParaRPr lang="en-US" dirty="0"/>
          </a:p>
        </p:txBody>
      </p:sp>
    </p:spTree>
    <p:extLst>
      <p:ext uri="{BB962C8B-B14F-4D97-AF65-F5344CB8AC3E}">
        <p14:creationId xmlns:p14="http://schemas.microsoft.com/office/powerpoint/2010/main" val="24126964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745401"/>
            <a:r>
              <a:rPr lang="en-US" sz="1600" u="none" dirty="0">
                <a:solidFill>
                  <a:schemeClr val="bg1"/>
                </a:solidFill>
                <a:latin typeface="Amazon Ember" charset="0"/>
                <a:ea typeface="Amazon Ember" charset="0"/>
                <a:cs typeface="Amazon Ember" charset="0"/>
              </a:rPr>
              <a:t>One</a:t>
            </a:r>
            <a:r>
              <a:rPr lang="en-US" sz="1600" u="none" baseline="0" dirty="0">
                <a:solidFill>
                  <a:schemeClr val="bg1"/>
                </a:solidFill>
                <a:latin typeface="Amazon Ember" charset="0"/>
                <a:ea typeface="Amazon Ember" charset="0"/>
                <a:cs typeface="Amazon Ember" charset="0"/>
              </a:rPr>
              <a:t> of the very clear ways that this manifests itself is in our instance delivery, where every year we ensure that you all have the absolute latest and greatest platforms on which to build your applications.  I won’t go through each and every new instance that we launched this past year, but I will point out a couple of the highlights.</a:t>
            </a:r>
            <a:endParaRPr lang="en-US" sz="1600" u="none" dirty="0">
              <a:solidFill>
                <a:schemeClr val="bg1"/>
              </a:solidFill>
              <a:latin typeface="Amazon Ember" charset="0"/>
              <a:ea typeface="Amazon Ember" charset="0"/>
              <a:cs typeface="Amazon Ember" charset="0"/>
            </a:endParaRPr>
          </a:p>
          <a:p>
            <a:pPr defTabSz="745401"/>
            <a:endParaRPr lang="en-US" sz="1600" u="sng" dirty="0">
              <a:solidFill>
                <a:schemeClr val="bg1"/>
              </a:solidFill>
              <a:latin typeface="Amazon Ember" charset="0"/>
              <a:ea typeface="Amazon Ember" charset="0"/>
              <a:cs typeface="Amazon Ember" charset="0"/>
            </a:endParaRPr>
          </a:p>
        </p:txBody>
      </p:sp>
      <p:sp>
        <p:nvSpPr>
          <p:cNvPr id="4" name="Slide Number Placeholder 3"/>
          <p:cNvSpPr>
            <a:spLocks noGrp="1"/>
          </p:cNvSpPr>
          <p:nvPr>
            <p:ph type="sldNum" sz="quarter" idx="10"/>
          </p:nvPr>
        </p:nvSpPr>
        <p:spPr/>
        <p:txBody>
          <a:bodyPr/>
          <a:lstStyle/>
          <a:p>
            <a:pPr marL="0" marR="0" lvl="0" indent="0" algn="r" defTabSz="1162853" rtl="0" eaLnBrk="1" fontAlgn="auto" latinLnBrk="0" hangingPunct="1">
              <a:lnSpc>
                <a:spcPct val="100000"/>
              </a:lnSpc>
              <a:spcBef>
                <a:spcPts val="0"/>
              </a:spcBef>
              <a:spcAft>
                <a:spcPts val="0"/>
              </a:spcAft>
              <a:buClrTx/>
              <a:buSzTx/>
              <a:buFontTx/>
              <a:buNone/>
              <a:tabLst/>
              <a:defRPr/>
            </a:pPr>
            <a:fld id="{55EF69E3-B9CA-4E23-B368-52EF4E395DF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162853"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403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how pricing works, integrate our new SPOT model with 1-6 hours.  Great slide to just talk and whiteboard out how our offerings could be bought in a hybrid model.  Some Spot, some Demand, and some RI.</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1683136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Data Center use</a:t>
            </a:r>
            <a:r>
              <a:rPr lang="en-US" baseline="0" dirty="0"/>
              <a:t> and how the old model of purchasing more than needed can still translate in to the Cloud.  Buy what you know is your baseline and utilized On-Demand or Spot for Excess.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11349233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55775" y="736600"/>
            <a:ext cx="2379663" cy="1338263"/>
          </a:xfrm>
        </p:spPr>
      </p:sp>
      <p:sp>
        <p:nvSpPr>
          <p:cNvPr id="3" name="Notes Placeholder 2"/>
          <p:cNvSpPr>
            <a:spLocks noGrp="1"/>
          </p:cNvSpPr>
          <p:nvPr>
            <p:ph type="body" idx="1"/>
          </p:nvPr>
        </p:nvSpPr>
        <p:spPr/>
        <p:txBody>
          <a:bodyPr/>
          <a:lstStyle/>
          <a:p>
            <a:pPr marL="0" indent="0">
              <a:lnSpc>
                <a:spcPct val="100000"/>
              </a:lnSpc>
              <a:spcAft>
                <a:spcPts val="0"/>
              </a:spcAft>
              <a:buFont typeface="Arial" panose="020B0604020202020204" pitchFamily="34" charset="0"/>
              <a:buNone/>
            </a:pPr>
            <a:r>
              <a:rPr lang="en-US" sz="1100" dirty="0">
                <a:latin typeface="Calibri" panose="020F0502020204030204" pitchFamily="34" charset="0"/>
                <a:cs typeface="Calibri" panose="020F0502020204030204" pitchFamily="34" charset="0"/>
              </a:rPr>
              <a:t>As</a:t>
            </a:r>
            <a:r>
              <a:rPr lang="en-US" sz="1100" baseline="0" dirty="0">
                <a:latin typeface="Calibri" panose="020F0502020204030204" pitchFamily="34" charset="0"/>
                <a:cs typeface="Calibri" panose="020F0502020204030204" pitchFamily="34" charset="0"/>
              </a:rPr>
              <a:t> we take a step back, let’s bring this all together as the choice we offer with our instances. Part of customer choice is delivering on your specific workloads needs.  We have done that with innovating on our general purpose and burstable workloads as well as bring specialized instances to market like z1d for design automation. We have invested in new capabilities over the last year such as faster processors working with Intel, introducing new instances for accelerate computing and now enhanced networking to remove network bottlenecks for high performance workloads. </a:t>
            </a:r>
            <a:r>
              <a:rPr lang="en-US" sz="1100" dirty="0">
                <a:latin typeface="Calibri" panose="020F0502020204030204" pitchFamily="34" charset="0"/>
                <a:cs typeface="Calibri" panose="020F0502020204030204" pitchFamily="34" charset="0"/>
              </a:rPr>
              <a:t>As we just discussed,</a:t>
            </a:r>
            <a:r>
              <a:rPr lang="en-US" sz="1100" baseline="0" dirty="0">
                <a:latin typeface="Calibri" panose="020F0502020204030204" pitchFamily="34" charset="0"/>
                <a:cs typeface="Calibri" panose="020F0502020204030204" pitchFamily="34" charset="0"/>
              </a:rPr>
              <a:t> y</a:t>
            </a:r>
            <a:r>
              <a:rPr lang="en-US" sz="1100" dirty="0">
                <a:latin typeface="Calibri" panose="020F0502020204030204" pitchFamily="34" charset="0"/>
                <a:cs typeface="Calibri" panose="020F0502020204030204" pitchFamily="34" charset="0"/>
              </a:rPr>
              <a:t>ou can also add options such as E</a:t>
            </a:r>
            <a:r>
              <a:rPr lang="en-US" sz="1100" baseline="0" dirty="0">
                <a:latin typeface="Calibri" panose="020F0502020204030204" pitchFamily="34" charset="0"/>
                <a:cs typeface="Calibri" panose="020F0502020204030204" pitchFamily="34" charset="0"/>
              </a:rPr>
              <a:t>lastic Graphics or Elastic Inference and of course Elastic Block Store to provide greater performance and storage flexibility with instance storage.</a:t>
            </a:r>
          </a:p>
          <a:p>
            <a:pPr marL="0" indent="0">
              <a:lnSpc>
                <a:spcPct val="100000"/>
              </a:lnSpc>
              <a:spcAft>
                <a:spcPts val="0"/>
              </a:spcAft>
              <a:buFont typeface="Arial" panose="020B0604020202020204" pitchFamily="34" charset="0"/>
              <a:buNone/>
            </a:pPr>
            <a:endParaRPr lang="en-US" sz="1100" dirty="0">
              <a:latin typeface="Calibri" panose="020F0502020204030204" pitchFamily="34" charset="0"/>
              <a:cs typeface="Calibri" panose="020F0502020204030204" pitchFamily="34" charset="0"/>
            </a:endParaRPr>
          </a:p>
          <a:p>
            <a:pPr marL="0" indent="0">
              <a:lnSpc>
                <a:spcPct val="100000"/>
              </a:lnSpc>
              <a:spcAft>
                <a:spcPts val="0"/>
              </a:spcAft>
              <a:buFont typeface="Arial" panose="020B0604020202020204" pitchFamily="34" charset="0"/>
              <a:buNone/>
            </a:pPr>
            <a:r>
              <a:rPr lang="en-US" sz="1100" dirty="0">
                <a:latin typeface="Calibri" panose="020F0502020204030204" pitchFamily="34" charset="0"/>
                <a:cs typeface="Calibri" panose="020F0502020204030204" pitchFamily="34" charset="0"/>
              </a:rPr>
              <a:t>As all this comes together,</a:t>
            </a:r>
            <a:r>
              <a:rPr lang="en-US" sz="1100" baseline="0" dirty="0">
                <a:latin typeface="Calibri" panose="020F0502020204030204" pitchFamily="34" charset="0"/>
                <a:cs typeface="Calibri" panose="020F0502020204030204" pitchFamily="34" charset="0"/>
              </a:rPr>
              <a:t> we have 175 instances types today, more than the next major cloud provider and nearly triple the number of instances launched this year relative to last year.  We plan to continue to bring new instances to market such as more bare metal instance and will have instances to support virtually every workload and business need. </a:t>
            </a:r>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5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E455B112-FE04-49F1-AE45-F486F0AA9798}" type="datetime8">
              <a:rPr lang="en-US" smtClean="0"/>
              <a:t>2/10/2019 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648094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High-level description of what happens when an</a:t>
            </a:r>
            <a:r>
              <a:rPr lang="en-US" baseline="0" dirty="0"/>
              <a:t> instance is launched from a hypervisor slot perspective.  For example:</a:t>
            </a:r>
          </a:p>
          <a:p>
            <a:pPr marL="228600" indent="-228600">
              <a:buAutoNum type="arabicPeriod"/>
            </a:pPr>
            <a:r>
              <a:rPr lang="en-US" baseline="0" dirty="0"/>
              <a:t>We use a highly modified version of the </a:t>
            </a:r>
            <a:r>
              <a:rPr lang="en-US" baseline="0" dirty="0" err="1"/>
              <a:t>Xen</a:t>
            </a:r>
            <a:r>
              <a:rPr lang="en-US" baseline="0" dirty="0"/>
              <a:t> hypervisor.</a:t>
            </a:r>
          </a:p>
          <a:p>
            <a:pPr marL="228600" indent="-228600">
              <a:buAutoNum type="arabicPeriod"/>
            </a:pPr>
            <a:r>
              <a:rPr lang="en-US" baseline="0" dirty="0"/>
              <a:t>When and instance is launched, we look across our fleet for an available slot to run their instance.</a:t>
            </a:r>
          </a:p>
          <a:p>
            <a:pPr marL="228600" indent="-228600">
              <a:buAutoNum type="arabicPeriod"/>
            </a:pPr>
            <a:r>
              <a:rPr lang="en-US" baseline="0" dirty="0"/>
              <a:t>When an instance is launched, we hard partition both the memory and CPU allocation so we are not ballooning memory or oversubscribing memory or CPU – with the exception of the micro instance.</a:t>
            </a:r>
          </a:p>
          <a:p>
            <a:pPr marL="228600" indent="-228600">
              <a:buAutoNum type="arabicPeriod"/>
            </a:pPr>
            <a:r>
              <a:rPr lang="en-US" baseline="0" dirty="0"/>
              <a:t>Every instance must be launched with at least one security group, which controls all network access in and out of the instance.  Security groups control access regardless of whether the instance is talking to another instance attached to the same hypervisor, is within the same AZ, another AZ, or across the world.</a:t>
            </a:r>
          </a:p>
        </p:txBody>
      </p:sp>
      <p:sp>
        <p:nvSpPr>
          <p:cNvPr id="4" name="Slide Number Placeholder 3"/>
          <p:cNvSpPr>
            <a:spLocks noGrp="1"/>
          </p:cNvSpPr>
          <p:nvPr>
            <p:ph type="sldNum" sz="quarter" idx="10"/>
          </p:nvPr>
        </p:nvSpPr>
        <p:spPr/>
        <p:txBody>
          <a:bodyPr/>
          <a:lstStyle/>
          <a:p>
            <a:fld id="{2C3FD2F0-E9DC-A545-A678-316BC35A81C8}" type="slidenum">
              <a:rPr lang="en-US" smtClean="0"/>
              <a:t>41</a:t>
            </a:fld>
            <a:endParaRPr lang="en-US"/>
          </a:p>
        </p:txBody>
      </p:sp>
    </p:spTree>
    <p:extLst>
      <p:ext uri="{BB962C8B-B14F-4D97-AF65-F5344CB8AC3E}">
        <p14:creationId xmlns:p14="http://schemas.microsoft.com/office/powerpoint/2010/main" val="20323038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val="5126102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dirty="0"/>
          </a:p>
        </p:txBody>
      </p:sp>
    </p:spTree>
    <p:extLst>
      <p:ext uri="{BB962C8B-B14F-4D97-AF65-F5344CB8AC3E}">
        <p14:creationId xmlns:p14="http://schemas.microsoft.com/office/powerpoint/2010/main" val="1229290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a:t>
            </a:r>
          </a:p>
          <a:p>
            <a:pPr marL="228600" indent="-228600">
              <a:buAutoNum type="arabicPeriod"/>
            </a:pPr>
            <a:r>
              <a:rPr lang="en-US" baseline="0" dirty="0"/>
              <a:t>Customers have selected AWS for eight years because we have proven ourselves committed to customer success.</a:t>
            </a:r>
          </a:p>
          <a:p>
            <a:pPr marL="228600" indent="-228600">
              <a:buAutoNum type="arabicPeriod"/>
            </a:pPr>
            <a:r>
              <a:rPr lang="en-US" baseline="0" dirty="0"/>
              <a:t>We believe we stand apart in the market because of six factors: Experience, Service Breadth and Depth, Pace of Innovation, Global Footprint, Pricing Philosophy, and Partner Ecosystem</a:t>
            </a:r>
          </a:p>
          <a:p>
            <a:pPr marL="228600" indent="-228600">
              <a:buAutoNum type="arabicPeriod"/>
            </a:pPr>
            <a:endParaRPr lang="en-US" baseline="0" dirty="0"/>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Arial"/>
                <a:ea typeface="+mn-ea"/>
                <a:cs typeface="+mn-cs"/>
              </a:rPr>
              <a:t>The AWS Partner Network (APN) includes tens of thousands of consulting/systems integrator and technology/ISV partners, and has grown over 50% over the past 12 months.</a:t>
            </a:r>
          </a:p>
          <a:p>
            <a:pPr marL="228600" indent="-228600">
              <a:buAutoNum type="arabicPeriod"/>
            </a:pPr>
            <a:endParaRPr lang="en-US" dirty="0"/>
          </a:p>
          <a:p>
            <a:endParaRPr lang="en-US" dirty="0"/>
          </a:p>
        </p:txBody>
      </p:sp>
      <p:sp>
        <p:nvSpPr>
          <p:cNvPr id="4" name="Slide Number Placeholder 3"/>
          <p:cNvSpPr>
            <a:spLocks noGrp="1"/>
          </p:cNvSpPr>
          <p:nvPr>
            <p:ph type="sldNum" sz="quarter" idx="10"/>
          </p:nvPr>
        </p:nvSpPr>
        <p:spPr/>
        <p:txBody>
          <a:bodyPr/>
          <a:lstStyle/>
          <a:p>
            <a:fld id="{85DA4EAB-7419-470F-A32F-30DDE8604762}" type="slidenum">
              <a:rPr lang="en-US" smtClean="0"/>
              <a:t>4</a:t>
            </a:fld>
            <a:endParaRPr lang="en-US" dirty="0"/>
          </a:p>
        </p:txBody>
      </p:sp>
    </p:spTree>
    <p:extLst>
      <p:ext uri="{BB962C8B-B14F-4D97-AF65-F5344CB8AC3E}">
        <p14:creationId xmlns:p14="http://schemas.microsoft.com/office/powerpoint/2010/main" val="13618566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dirty="0"/>
          </a:p>
        </p:txBody>
      </p:sp>
    </p:spTree>
    <p:extLst>
      <p:ext uri="{BB962C8B-B14F-4D97-AF65-F5344CB8AC3E}">
        <p14:creationId xmlns:p14="http://schemas.microsoft.com/office/powerpoint/2010/main" val="24494576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For starters, several</a:t>
            </a:r>
            <a:r>
              <a:rPr lang="en-US" baseline="0" dirty="0"/>
              <a:t> years ago we started an on effort to completely re-imagine our virtualization infrastructure with what we call the Nitro system.  The idea was that traditionally a hypervisor had to do a ton of things – it had to protect the physical hardware and bios, it had to virtualize the CPU, virtualize the storage, virtualize the networking, and provide a rich set of management capabilities.  </a:t>
            </a:r>
          </a:p>
          <a:p>
            <a:pPr marL="0" marR="0" lvl="0" indent="0" algn="l" defTabSz="609585"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609585" rtl="0" eaLnBrk="1" fontAlgn="auto" latinLnBrk="0" hangingPunct="1">
              <a:lnSpc>
                <a:spcPct val="100000"/>
              </a:lnSpc>
              <a:spcBef>
                <a:spcPts val="0"/>
              </a:spcBef>
              <a:spcAft>
                <a:spcPts val="0"/>
              </a:spcAft>
              <a:buClrTx/>
              <a:buSzTx/>
              <a:buFontTx/>
              <a:buNone/>
              <a:tabLst/>
              <a:defRPr/>
            </a:pPr>
            <a:r>
              <a:rPr lang="en-US" baseline="0" dirty="0"/>
              <a:t>With Nitro, our idea was that we could break apart all of those functions into separate components, provide better performance for customers, better security, and would be able to reduce our costs by delivering all of the resources of a server to customers vs having to hold some back for the management software.  So that is what we did.  </a:t>
            </a:r>
          </a:p>
          <a:p>
            <a:endParaRPr lang="en-US" dirty="0"/>
          </a:p>
          <a:p>
            <a:r>
              <a:rPr lang="en-US" dirty="0"/>
              <a:t>The Nitro system is a rich collection of building blocks that can be assembled in many different ways, giving us the flexibility to design and rapidly deliver EC2 instance types with an ever-broadening selection of compute, storage, memory, and networking options. We will deliver new instance types more quickly than ever in the months to come, with the goal of helping you to build, migrate, and run even more types of workloads.</a:t>
            </a:r>
          </a:p>
          <a:p>
            <a:endParaRPr lang="en-US" dirty="0"/>
          </a:p>
          <a:p>
            <a:r>
              <a:rPr lang="en-US" dirty="0"/>
              <a:t>Local </a:t>
            </a:r>
            <a:r>
              <a:rPr lang="en-US" dirty="0" err="1"/>
              <a:t>NVMe</a:t>
            </a:r>
            <a:r>
              <a:rPr lang="en-US" dirty="0"/>
              <a:t> Storage – The new C5d, M5d, and bare metal EC2 instances feature our Nitro local </a:t>
            </a:r>
            <a:r>
              <a:rPr lang="en-US" dirty="0" err="1"/>
              <a:t>NVMe</a:t>
            </a:r>
            <a:r>
              <a:rPr lang="en-US" dirty="0"/>
              <a:t> storage building block, which is also used in the </a:t>
            </a:r>
            <a:r>
              <a:rPr lang="en-US" dirty="0" err="1"/>
              <a:t>Xen</a:t>
            </a:r>
            <a:r>
              <a:rPr lang="en-US" dirty="0"/>
              <a:t>-virtualized I3 and F1 instances. This building block provides direct access to high-speed local storage over a PCI interface and transparently encrypts all data using dedicated hardware. It also provides hardware-level isolation between storage devices and EC2 instances so that bare metal instances can benefit from local </a:t>
            </a:r>
            <a:r>
              <a:rPr lang="en-US" dirty="0" err="1"/>
              <a:t>NVMe</a:t>
            </a:r>
            <a:r>
              <a:rPr lang="en-US" dirty="0"/>
              <a:t> storage.</a:t>
            </a:r>
          </a:p>
          <a:p>
            <a:endParaRPr lang="en-US" dirty="0"/>
          </a:p>
          <a:p>
            <a:r>
              <a:rPr lang="en-US" dirty="0"/>
              <a:t>Nitro Security Chip – A component that is part of our AWS server designs that continuously monitors and protects hardware resources and independently verifies firmware each time a system boots.</a:t>
            </a:r>
          </a:p>
          <a:p>
            <a:endParaRPr lang="en-US" dirty="0"/>
          </a:p>
          <a:p>
            <a:r>
              <a:rPr lang="en-US" dirty="0"/>
              <a:t>Nitro Hypervisor – A thin, quiescent hypervisor that manages memory and CPU allocation, and delivers performance that is indistinguishable from bare metal for most workloads</a:t>
            </a:r>
          </a:p>
          <a:p>
            <a:endParaRPr lang="en-US" dirty="0"/>
          </a:p>
          <a:p>
            <a:r>
              <a:rPr lang="en-US" dirty="0"/>
              <a:t>Networking – Hardware support for the software defined network inside of each Virtual Private Cloud (VPC), Enhanced Networking, and Elastic Network Adapter.</a:t>
            </a:r>
          </a:p>
          <a:p>
            <a:endParaRPr lang="en-US" dirty="0"/>
          </a:p>
          <a:p>
            <a:r>
              <a:rPr lang="en-US" dirty="0"/>
              <a:t>Elastic Block Storage – Hardware EBS processing including CPU-intensive cryptographic operations.</a:t>
            </a:r>
          </a:p>
          <a:p>
            <a:endParaRPr lang="en-US" dirty="0"/>
          </a:p>
          <a:p>
            <a:r>
              <a:rPr lang="en-US" dirty="0"/>
              <a:t>Moving storage, networking, and security functions to hardware has important consequences for both bare metal and virtualized instance types:</a:t>
            </a:r>
          </a:p>
          <a:p>
            <a:endParaRPr lang="en-US" dirty="0"/>
          </a:p>
          <a:p>
            <a:r>
              <a:rPr lang="en-US" dirty="0"/>
              <a:t>Virtualized instances can make just about all of the host’s CPU power and memory available to the guest operating systems since the hypervisor plays a greatly diminished role.</a:t>
            </a:r>
          </a:p>
          <a:p>
            <a:endParaRPr lang="en-US" dirty="0"/>
          </a:p>
          <a:p>
            <a:r>
              <a:rPr lang="en-US" dirty="0"/>
              <a:t>Bare metal instances have full access to the hardware, but also have the same the flexibility and feature set as virtualized EC2 instances including </a:t>
            </a:r>
            <a:r>
              <a:rPr lang="en-US" dirty="0" err="1"/>
              <a:t>CloudWatch</a:t>
            </a:r>
            <a:r>
              <a:rPr lang="en-US" dirty="0"/>
              <a:t> metrics, EBS, and VPC.</a:t>
            </a:r>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0899719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C5</a:t>
            </a:r>
            <a:r>
              <a:rPr lang="en-US" baseline="0" dirty="0"/>
              <a:t> and M5 are our first Nitro-based instances with many more to come.  They feature the latest Intel </a:t>
            </a:r>
            <a:r>
              <a:rPr lang="en-US" baseline="0" dirty="0" err="1"/>
              <a:t>Skylake</a:t>
            </a:r>
            <a:r>
              <a:rPr lang="en-US" baseline="0" dirty="0"/>
              <a:t> processors, and provide a 25-50% price performance improvement over previous C/M generations depending on your specific workload. They also provide a 50-80% improvement in bandwidth and 20-30% improvement in IOPS over previous C/M generations. </a:t>
            </a:r>
            <a:endParaRPr lang="en-US" dirty="0"/>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4236850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a:t>
            </a:r>
            <a:r>
              <a:rPr lang="en-US" baseline="0" dirty="0"/>
              <a:t>-level description of Security Groups.  Focus on how they control network traffic and the differences between EC2 Classic and VPC security groups.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21049561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into more</a:t>
            </a:r>
            <a:r>
              <a:rPr lang="en-US" baseline="0" dirty="0"/>
              <a:t> detail about how Security Groups are the customer’s way to control traffic flow and create tiered network architectures in their environment.  The diagrams on the left and right are representing the same thing – they are just different ways of visualizing the rules in the middle.  We find each representation resonates differently with different customers.  Explain how these rules control the flow of traffic from the web through the DB layer by having security groups reference other security groups.</a:t>
            </a:r>
          </a:p>
          <a:p>
            <a:endParaRPr lang="en-US" baseline="0" dirty="0"/>
          </a:p>
          <a:p>
            <a:r>
              <a:rPr lang="en-US" baseline="0" dirty="0"/>
              <a:t>Stress that none of the server groups (e.g. Web, App, DB) can talk with each other just because they are in the same Security Group.  That a specific, self-referencing rule would need to be created to allow this traffic.  Also stress how these rules will be dynamically updated as instances are added or removed from each server farm.</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40252444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IP addressing in EC2.</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49</a:t>
            </a:fld>
            <a:endParaRPr lang="en-US" dirty="0"/>
          </a:p>
        </p:txBody>
      </p:sp>
    </p:spTree>
    <p:extLst>
      <p:ext uri="{BB962C8B-B14F-4D97-AF65-F5344CB8AC3E}">
        <p14:creationId xmlns:p14="http://schemas.microsoft.com/office/powerpoint/2010/main" val="21152688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how AWS leverages standard SSH key pairs to provide</a:t>
            </a:r>
            <a:r>
              <a:rPr lang="en-US" baseline="0" dirty="0"/>
              <a:t> initial access to the OS for our customers.  Highlight how we can create the key pair and give them one chance to download the private key, or they can create the keys themselves and just upload the public key.  </a:t>
            </a:r>
            <a:r>
              <a:rPr lang="en-US" baseline="0" dirty="0" err="1"/>
              <a:t>Keypairs</a:t>
            </a:r>
            <a:r>
              <a:rPr lang="en-US" baseline="0" dirty="0"/>
              <a:t> are used to provide initial SSH access to Linux hosts and to retrieve the Administrator password on Windows hosts.</a:t>
            </a:r>
          </a:p>
          <a:p>
            <a:endParaRPr lang="en-US" baseline="0" dirty="0"/>
          </a:p>
          <a:p>
            <a:r>
              <a:rPr lang="en-US" baseline="0" dirty="0"/>
              <a:t>Stress that this is intended to be used for initial access in a secure, personalized, non-vendor supplied default password manner.  Our expectation is that the customer will use this access to join the computer to a domain or other centralized OS access management solution (e.g. LDAP, AD)</a:t>
            </a:r>
            <a:endParaRPr lang="en-US" dirty="0"/>
          </a:p>
        </p:txBody>
      </p:sp>
      <p:sp>
        <p:nvSpPr>
          <p:cNvPr id="4" name="Slide Number Placeholder 3"/>
          <p:cNvSpPr>
            <a:spLocks noGrp="1"/>
          </p:cNvSpPr>
          <p:nvPr>
            <p:ph type="sldNum" sz="quarter" idx="10"/>
          </p:nvPr>
        </p:nvSpPr>
        <p:spPr/>
        <p:txBody>
          <a:bodyPr/>
          <a:lstStyle/>
          <a:p>
            <a:fld id="{2C3FD2F0-E9DC-A545-A678-316BC35A81C8}" type="slidenum">
              <a:rPr lang="en-US" smtClean="0"/>
              <a:t>50</a:t>
            </a:fld>
            <a:endParaRPr lang="en-US"/>
          </a:p>
        </p:txBody>
      </p:sp>
    </p:spTree>
    <p:extLst>
      <p:ext uri="{BB962C8B-B14F-4D97-AF65-F5344CB8AC3E}">
        <p14:creationId xmlns:p14="http://schemas.microsoft.com/office/powerpoint/2010/main" val="7947417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how Linux instruments the key pair by obtaining the public key from instance metadata</a:t>
            </a:r>
            <a:r>
              <a:rPr lang="en-US" baseline="0" dirty="0"/>
              <a:t> and inserting the public key into the SSH </a:t>
            </a:r>
            <a:r>
              <a:rPr lang="en-US" baseline="0" dirty="0" err="1"/>
              <a:t>authorized_keys</a:t>
            </a:r>
            <a:r>
              <a:rPr lang="en-US" baseline="0" dirty="0"/>
              <a:t> file on first boot.  Then the user connects via SSH just like any other SSH session.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3315357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how Windows has a boot</a:t>
            </a:r>
            <a:r>
              <a:rPr lang="en-US" baseline="0" dirty="0"/>
              <a:t> sequence that is required by </a:t>
            </a:r>
            <a:r>
              <a:rPr lang="en-US" baseline="0" dirty="0" err="1"/>
              <a:t>SysPrep</a:t>
            </a:r>
            <a:r>
              <a:rPr lang="en-US" baseline="0" dirty="0"/>
              <a:t>.  The boot sequence includes start-up scripts that create a random Administrator password, obtains the public key from instance metadata, encrypts the Admin password with the public key, and makes the encrypted password available via the system log.  The user can use the AWS management console or the EC2 API to retrieve the encrypted password from the system log and decrypt it with their private key.  Then they use RDP to connect to the Windows instance as Administrator with their decrypted password.</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52</a:t>
            </a:fld>
            <a:endParaRPr lang="en-US" dirty="0"/>
          </a:p>
        </p:txBody>
      </p:sp>
    </p:spTree>
    <p:extLst>
      <p:ext uri="{BB962C8B-B14F-4D97-AF65-F5344CB8AC3E}">
        <p14:creationId xmlns:p14="http://schemas.microsoft.com/office/powerpoint/2010/main" val="31654904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AWS provides a rich set of metadata</a:t>
            </a:r>
            <a:r>
              <a:rPr lang="en-US" baseline="0" dirty="0"/>
              <a:t> that is available to an instance by querying the special URL.  This is only available from within the OS of the instance itself and can help with infrastructure automation.  For example, the instance may need to know its instance ID, and can query the instance metadata service.  Another example may be that the instance needs to know which AZ it is in to apply AZ-specific configuration details.</a:t>
            </a:r>
            <a:endParaRPr lang="en-US" dirty="0"/>
          </a:p>
        </p:txBody>
      </p:sp>
      <p:sp>
        <p:nvSpPr>
          <p:cNvPr id="4" name="Slide Number Placeholder 3"/>
          <p:cNvSpPr>
            <a:spLocks noGrp="1"/>
          </p:cNvSpPr>
          <p:nvPr>
            <p:ph type="sldNum" sz="quarter" idx="10"/>
          </p:nvPr>
        </p:nvSpPr>
        <p:spPr/>
        <p:txBody>
          <a:bodyPr/>
          <a:lstStyle/>
          <a:p>
            <a:fld id="{2C3FD2F0-E9DC-A545-A678-316BC35A81C8}" type="slidenum">
              <a:rPr lang="en-US" smtClean="0"/>
              <a:t>53</a:t>
            </a:fld>
            <a:endParaRPr lang="en-US"/>
          </a:p>
        </p:txBody>
      </p:sp>
    </p:spTree>
    <p:extLst>
      <p:ext uri="{BB962C8B-B14F-4D97-AF65-F5344CB8AC3E}">
        <p14:creationId xmlns:p14="http://schemas.microsoft.com/office/powerpoint/2010/main" val="1574947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228600" indent="-228600">
              <a:buAutoNum type="arabicPeriod"/>
            </a:pPr>
            <a:r>
              <a:rPr lang="en-US" baseline="0" dirty="0"/>
              <a:t>Our eight years in the cloud computing market has provided us with a long runway to hone our experience delivering massive scale infrastructure.</a:t>
            </a:r>
          </a:p>
          <a:p>
            <a:pPr marL="228600" indent="-228600">
              <a:buAutoNum type="arabicPeriod"/>
            </a:pPr>
            <a:r>
              <a:rPr lang="en-US" baseline="0" dirty="0"/>
              <a:t>There are two areas where our experience particularly shines through, the first is in operations.</a:t>
            </a:r>
          </a:p>
          <a:p>
            <a:pPr marL="685800" lvl="1" indent="-228600">
              <a:buFont typeface="+mj-lt"/>
              <a:buAutoNum type="alphaLcPeriod"/>
            </a:pPr>
            <a:r>
              <a:rPr lang="en-US" dirty="0"/>
              <a:t>Even before we launched our first service, we were focusing on the architecture and operation of globally distributed data centers.</a:t>
            </a:r>
          </a:p>
          <a:p>
            <a:pPr marL="685800" lvl="1" indent="-228600">
              <a:buFont typeface="+mj-lt"/>
              <a:buAutoNum type="alphaLcPeriod"/>
            </a:pPr>
            <a:r>
              <a:rPr lang="en-US" dirty="0"/>
              <a:t>Our engineers are relentless</a:t>
            </a:r>
            <a:r>
              <a:rPr lang="en-US" baseline="0" dirty="0"/>
              <a:t> in their pursuit to eliminate potential causes of failure.</a:t>
            </a:r>
          </a:p>
          <a:p>
            <a:pPr marL="685800" lvl="1" indent="-228600">
              <a:buFont typeface="+mj-lt"/>
              <a:buAutoNum type="alphaLcPeriod"/>
            </a:pPr>
            <a:r>
              <a:rPr lang="en-US" baseline="0" dirty="0"/>
              <a:t>Taking advantage of multiple AZ’s provides exceptional operational stability.</a:t>
            </a:r>
          </a:p>
          <a:p>
            <a:pPr marL="685800" lvl="1" indent="-228600">
              <a:buFont typeface="+mj-lt"/>
              <a:buAutoNum type="alphaLcPeriod"/>
            </a:pPr>
            <a:r>
              <a:rPr lang="en-US" baseline="0" dirty="0"/>
              <a:t>We are committed to 100% transparency for the operational health of the entire global infrastructure.</a:t>
            </a:r>
            <a:endParaRPr lang="en-US" dirty="0"/>
          </a:p>
          <a:p>
            <a:endParaRPr lang="en-US" dirty="0"/>
          </a:p>
          <a:p>
            <a:endParaRPr lang="en-US" dirty="0"/>
          </a:p>
          <a:p>
            <a:r>
              <a:rPr lang="en-US" dirty="0"/>
              <a:t>SLAs</a:t>
            </a:r>
          </a:p>
          <a:p>
            <a:r>
              <a:rPr lang="en-US" sz="1200" kern="1200" dirty="0">
                <a:solidFill>
                  <a:schemeClr val="tx1"/>
                </a:solidFill>
                <a:latin typeface="Arial"/>
                <a:ea typeface="+mn-ea"/>
                <a:cs typeface="+mn-cs"/>
              </a:rPr>
              <a:t>Highest availability SLA is </a:t>
            </a:r>
            <a:r>
              <a:rPr lang="en-US" sz="1200" u="sng" kern="1200" dirty="0">
                <a:solidFill>
                  <a:schemeClr val="tx1"/>
                </a:solidFill>
                <a:latin typeface="Arial"/>
                <a:ea typeface="+mn-ea"/>
                <a:cs typeface="+mn-cs"/>
                <a:hlinkClick r:id="rId3"/>
              </a:rPr>
              <a:t>100% for Route53.  </a:t>
            </a:r>
            <a:r>
              <a:rPr lang="en-US" sz="1200" u="sng" kern="1200" dirty="0">
                <a:solidFill>
                  <a:schemeClr val="tx1"/>
                </a:solidFill>
                <a:latin typeface="Arial"/>
                <a:ea typeface="+mn-ea"/>
                <a:cs typeface="+mn-cs"/>
                <a:hlinkClick r:id="rId4"/>
              </a:rPr>
              <a:t>EBS is 99.999%.</a:t>
            </a:r>
            <a:endParaRPr lang="en-US" sz="1200" u="sng" kern="1200" dirty="0">
              <a:solidFill>
                <a:schemeClr val="tx1"/>
              </a:solidFill>
              <a:latin typeface="Arial"/>
              <a:ea typeface="+mn-ea"/>
              <a:cs typeface="+mn-cs"/>
            </a:endParaRPr>
          </a:p>
          <a:p>
            <a:r>
              <a:rPr lang="en-US" dirty="0"/>
              <a:t>http://</a:t>
            </a:r>
            <a:r>
              <a:rPr lang="en-US" dirty="0" err="1"/>
              <a:t>aws.amazon.com</a:t>
            </a:r>
            <a:r>
              <a:rPr lang="en-US" dirty="0"/>
              <a:t>/route53/</a:t>
            </a:r>
            <a:r>
              <a:rPr lang="en-US" dirty="0" err="1"/>
              <a:t>sla</a:t>
            </a:r>
            <a:r>
              <a:rPr lang="en-US" dirty="0"/>
              <a:t>/</a:t>
            </a:r>
          </a:p>
          <a:p>
            <a:r>
              <a:rPr lang="en-US" dirty="0"/>
              <a:t>http://</a:t>
            </a:r>
            <a:r>
              <a:rPr lang="en-US" dirty="0" err="1"/>
              <a:t>aws.amazon.com</a:t>
            </a:r>
            <a:r>
              <a:rPr lang="en-US" dirty="0"/>
              <a:t>/</a:t>
            </a:r>
            <a:r>
              <a:rPr lang="en-US" dirty="0" err="1"/>
              <a:t>ebs</a:t>
            </a:r>
            <a:r>
              <a:rPr lang="en-US" dirty="0"/>
              <a:t>/details/#</a:t>
            </a:r>
            <a:r>
              <a:rPr lang="en-US" dirty="0" err="1"/>
              <a:t>availabilityanddurability</a:t>
            </a:r>
            <a:endParaRPr lang="en-US"/>
          </a:p>
          <a:p>
            <a:endParaRPr lang="en-US" dirty="0"/>
          </a:p>
        </p:txBody>
      </p:sp>
      <p:sp>
        <p:nvSpPr>
          <p:cNvPr id="4" name="Slide Number Placeholder 3"/>
          <p:cNvSpPr>
            <a:spLocks noGrp="1"/>
          </p:cNvSpPr>
          <p:nvPr>
            <p:ph type="sldNum" sz="quarter" idx="10"/>
          </p:nvPr>
        </p:nvSpPr>
        <p:spPr/>
        <p:txBody>
          <a:bodyPr/>
          <a:lstStyle/>
          <a:p>
            <a:fld id="{85DA4EAB-7419-470F-A32F-30DDE8604762}" type="slidenum">
              <a:rPr lang="en-US" smtClean="0"/>
              <a:t>5</a:t>
            </a:fld>
            <a:endParaRPr lang="en-US" dirty="0"/>
          </a:p>
        </p:txBody>
      </p:sp>
    </p:spTree>
    <p:extLst>
      <p:ext uri="{BB962C8B-B14F-4D97-AF65-F5344CB8AC3E}">
        <p14:creationId xmlns:p14="http://schemas.microsoft.com/office/powerpoint/2010/main" val="3707351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a:t>
            </a:r>
          </a:p>
          <a:p>
            <a:pPr marL="228600" indent="-228600">
              <a:buAutoNum type="arabicPeriod"/>
            </a:pPr>
            <a:r>
              <a:rPr lang="en-US" baseline="0" dirty="0"/>
              <a:t>Cloud computing is inherently a high volume, low margin business. Our company DNA makes us extremely comfortable in such an environment.</a:t>
            </a:r>
          </a:p>
          <a:p>
            <a:pPr marL="228600" indent="-228600">
              <a:buAutoNum type="arabicPeriod"/>
            </a:pPr>
            <a:r>
              <a:rPr lang="en-US" baseline="0" dirty="0"/>
              <a:t>Our massive scale provides huge economies of scale, which lowers our costs considerably. We are also committed to increasing utilization and streamlining operations. The combined savings of these factors, allow us to proactively and regularly decrease customer costs.</a:t>
            </a:r>
          </a:p>
          <a:p>
            <a:pPr marL="228600" indent="-228600">
              <a:buAutoNum type="arabicPeriod"/>
            </a:pPr>
            <a:r>
              <a:rPr lang="en-US" baseline="0" dirty="0"/>
              <a:t>Multiple pricing models allow you to balance cost and flexibility.</a:t>
            </a:r>
          </a:p>
          <a:p>
            <a:pPr marL="228600" indent="-228600">
              <a:buAutoNum type="arabicPeriod"/>
            </a:pPr>
            <a:r>
              <a:rPr lang="en-US" baseline="0" dirty="0"/>
              <a:t>Tiered pricing and volume discounts provide a means for your costs to decrease when your usage increases.</a:t>
            </a:r>
          </a:p>
          <a:p>
            <a:pPr marL="228600" indent="-228600">
              <a:buAutoNum type="arabicPeriod"/>
            </a:pPr>
            <a:r>
              <a:rPr lang="en-US" baseline="0" dirty="0"/>
              <a:t>Since its introduction last year, AWS Trusted Advisor has made over 1M recommendations to customers about how they can lower their costs, totaling a combined annual savings of more than $200M.</a:t>
            </a:r>
            <a:endParaRPr lang="en-US" dirty="0"/>
          </a:p>
          <a:p>
            <a:endParaRPr lang="en-US" dirty="0"/>
          </a:p>
        </p:txBody>
      </p:sp>
      <p:sp>
        <p:nvSpPr>
          <p:cNvPr id="4" name="Slide Number Placeholder 3"/>
          <p:cNvSpPr>
            <a:spLocks noGrp="1"/>
          </p:cNvSpPr>
          <p:nvPr>
            <p:ph type="sldNum" sz="quarter" idx="10"/>
          </p:nvPr>
        </p:nvSpPr>
        <p:spPr/>
        <p:txBody>
          <a:bodyPr/>
          <a:lstStyle/>
          <a:p>
            <a:fld id="{85DA4EAB-7419-470F-A32F-30DDE8604762}" type="slidenum">
              <a:rPr lang="en-US" smtClean="0"/>
              <a:t>6</a:t>
            </a:fld>
            <a:endParaRPr lang="en-US" dirty="0"/>
          </a:p>
        </p:txBody>
      </p:sp>
    </p:spTree>
    <p:extLst>
      <p:ext uri="{BB962C8B-B14F-4D97-AF65-F5344CB8AC3E}">
        <p14:creationId xmlns:p14="http://schemas.microsoft.com/office/powerpoint/2010/main" val="3440881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kern="1200" dirty="0">
                <a:solidFill>
                  <a:schemeClr val="tx1"/>
                </a:solidFill>
                <a:latin typeface="Calibri" panose="020F0502020204030204" pitchFamily="34" charset="0"/>
                <a:ea typeface="+mn-ea"/>
                <a:cs typeface="Calibri" panose="020F0502020204030204" pitchFamily="34" charset="0"/>
              </a:rPr>
              <a:t>Our</a:t>
            </a:r>
            <a:r>
              <a:rPr lang="en-US" sz="1100" kern="1200" baseline="0" dirty="0">
                <a:solidFill>
                  <a:schemeClr val="tx1"/>
                </a:solidFill>
                <a:latin typeface="Calibri" panose="020F0502020204030204" pitchFamily="34" charset="0"/>
                <a:ea typeface="+mn-ea"/>
                <a:cs typeface="Calibri" panose="020F0502020204030204" pitchFamily="34" charset="0"/>
              </a:rPr>
              <a:t> l</a:t>
            </a:r>
            <a:r>
              <a:rPr lang="en-US" sz="1100" kern="1200" dirty="0">
                <a:solidFill>
                  <a:schemeClr val="tx1"/>
                </a:solidFill>
                <a:latin typeface="Calibri" panose="020F0502020204030204" pitchFamily="34" charset="0"/>
                <a:ea typeface="+mn-ea"/>
                <a:cs typeface="Calibri" panose="020F0502020204030204" pitchFamily="34" charset="0"/>
              </a:rPr>
              <a:t>eadership in compute</a:t>
            </a:r>
            <a:r>
              <a:rPr lang="en-US" sz="1100" kern="1200" baseline="0" dirty="0">
                <a:solidFill>
                  <a:schemeClr val="tx1"/>
                </a:solidFill>
                <a:latin typeface="Calibri" panose="020F0502020204030204" pitchFamily="34" charset="0"/>
                <a:ea typeface="+mn-ea"/>
                <a:cs typeface="Calibri" panose="020F0502020204030204" pitchFamily="34" charset="0"/>
              </a:rPr>
              <a:t> and cloud </a:t>
            </a:r>
            <a:r>
              <a:rPr lang="en-US" sz="1100" kern="1200" dirty="0">
                <a:solidFill>
                  <a:schemeClr val="tx1"/>
                </a:solidFill>
                <a:latin typeface="Calibri" panose="020F0502020204030204" pitchFamily="34" charset="0"/>
                <a:ea typeface="+mn-ea"/>
                <a:cs typeface="Calibri" panose="020F0502020204030204" pitchFamily="34" charset="0"/>
              </a:rPr>
              <a:t>is grounded</a:t>
            </a:r>
            <a:r>
              <a:rPr lang="en-US" sz="1100" kern="1200" baseline="0" dirty="0">
                <a:solidFill>
                  <a:schemeClr val="tx1"/>
                </a:solidFill>
                <a:latin typeface="Calibri" panose="020F0502020204030204" pitchFamily="34" charset="0"/>
                <a:ea typeface="+mn-ea"/>
                <a:cs typeface="Calibri" panose="020F0502020204030204" pitchFamily="34" charset="0"/>
              </a:rPr>
              <a:t> in </a:t>
            </a:r>
            <a:r>
              <a:rPr lang="en-US" sz="1100" kern="1200" dirty="0">
                <a:solidFill>
                  <a:schemeClr val="tx1"/>
                </a:solidFill>
                <a:latin typeface="Calibri" panose="020F0502020204030204" pitchFamily="34" charset="0"/>
                <a:ea typeface="+mn-ea"/>
                <a:cs typeface="Calibri" panose="020F0502020204030204" pitchFamily="34" charset="0"/>
              </a:rPr>
              <a:t>customer obsession.  We</a:t>
            </a:r>
            <a:r>
              <a:rPr lang="en-US" sz="1100" kern="1200" baseline="0" dirty="0">
                <a:solidFill>
                  <a:schemeClr val="tx1"/>
                </a:solidFill>
                <a:latin typeface="Calibri" panose="020F0502020204030204" pitchFamily="34" charset="0"/>
                <a:ea typeface="+mn-ea"/>
                <a:cs typeface="Calibri" panose="020F0502020204030204" pitchFamily="34" charset="0"/>
              </a:rPr>
              <a:t> innovate on behalf of you and your needs.  Today, </a:t>
            </a:r>
            <a:r>
              <a:rPr lang="en-US" sz="1100" kern="1200" dirty="0">
                <a:solidFill>
                  <a:schemeClr val="tx1"/>
                </a:solidFill>
                <a:latin typeface="Calibri" panose="020F0502020204030204" pitchFamily="34" charset="0"/>
                <a:ea typeface="+mn-ea"/>
                <a:cs typeface="Calibri" panose="020F0502020204030204" pitchFamily="34" charset="0"/>
              </a:rPr>
              <a:t>90% of our product</a:t>
            </a:r>
            <a:r>
              <a:rPr lang="en-US" sz="1100" kern="1200" baseline="0" dirty="0">
                <a:solidFill>
                  <a:schemeClr val="tx1"/>
                </a:solidFill>
                <a:latin typeface="Calibri" panose="020F0502020204030204" pitchFamily="34" charset="0"/>
                <a:ea typeface="+mn-ea"/>
                <a:cs typeface="Calibri" panose="020F0502020204030204" pitchFamily="34" charset="0"/>
              </a:rPr>
              <a:t> </a:t>
            </a:r>
            <a:r>
              <a:rPr lang="en-US" sz="1100" kern="1200" dirty="0">
                <a:solidFill>
                  <a:schemeClr val="tx1"/>
                </a:solidFill>
                <a:latin typeface="Calibri" panose="020F0502020204030204" pitchFamily="34" charset="0"/>
                <a:ea typeface="+mn-ea"/>
                <a:cs typeface="Calibri" panose="020F0502020204030204" pitchFamily="34" charset="0"/>
              </a:rPr>
              <a:t>roadmap is based on customer feedback – what you’ve told us</a:t>
            </a:r>
            <a:r>
              <a:rPr lang="en-US" sz="1100" kern="1200" baseline="0" dirty="0">
                <a:solidFill>
                  <a:schemeClr val="tx1"/>
                </a:solidFill>
                <a:latin typeface="Calibri" panose="020F0502020204030204" pitchFamily="34" charset="0"/>
                <a:ea typeface="+mn-ea"/>
                <a:cs typeface="Calibri" panose="020F0502020204030204" pitchFamily="34" charset="0"/>
              </a:rPr>
              <a:t> that you need.  Its our customers which are pushing on the  boundaries of what is possible today and driving us to enable new scenarios and capabilities.</a:t>
            </a:r>
            <a:endParaRPr lang="en-US" sz="1100" kern="1200" dirty="0">
              <a:solidFill>
                <a:schemeClr val="tx1"/>
              </a:solidFill>
              <a:latin typeface="Calibri" panose="020F0502020204030204" pitchFamily="34" charset="0"/>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84068D3C-A823-0743-89AB-4C7A74E2E2EB}" type="slidenum">
              <a:rPr lang="en-US" smtClean="0"/>
              <a:t>7</a:t>
            </a:fld>
            <a:endParaRPr lang="en-US" dirty="0"/>
          </a:p>
        </p:txBody>
      </p:sp>
    </p:spTree>
    <p:extLst>
      <p:ext uri="{BB962C8B-B14F-4D97-AF65-F5344CB8AC3E}">
        <p14:creationId xmlns:p14="http://schemas.microsoft.com/office/powerpoint/2010/main" val="4290001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latin typeface="Calibri" panose="020F0502020204030204" pitchFamily="34" charset="0"/>
                <a:cs typeface="Calibri" panose="020F0502020204030204" pitchFamily="34" charset="0"/>
              </a:rPr>
              <a:t>Here you can</a:t>
            </a:r>
            <a:r>
              <a:rPr lang="en-US" sz="1100" baseline="0" dirty="0">
                <a:latin typeface="Calibri" panose="020F0502020204030204" pitchFamily="34" charset="0"/>
                <a:cs typeface="Calibri" panose="020F0502020204030204" pitchFamily="34" charset="0"/>
              </a:rPr>
              <a:t> see the clear leadership of AWS in the cloud.  The Infrastructure as a Service Magic Quadrant is the longest-running cloud magic quadrant and AWS continues to be in the leadership quadrant, with the highest position in execution and furthest in vision top position.  Over you look at the Infrastructure as a Service Magic Quadrant over the years, what you see if that there are fewer dots on the graphic.  Delivering the cloud at massive scale is hard, the bar for cloud keep raising and fewer vendors over time are able to keeping innovating to provide these capabilities.  Proven experience in this space matters and AWS continues to show its leadership.</a:t>
            </a:r>
            <a:endParaRPr lang="en-US" sz="11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84068D3C-A823-0743-89AB-4C7A74E2E2EB}" type="slidenum">
              <a:rPr lang="en-US" smtClean="0"/>
              <a:t>8</a:t>
            </a:fld>
            <a:endParaRPr lang="en-US" dirty="0"/>
          </a:p>
        </p:txBody>
      </p:sp>
    </p:spTree>
    <p:extLst>
      <p:ext uri="{BB962C8B-B14F-4D97-AF65-F5344CB8AC3E}">
        <p14:creationId xmlns:p14="http://schemas.microsoft.com/office/powerpoint/2010/main" val="4088496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Unlike virtually every other technology infrastructure provider, each AWS Region has multiple Availability Zones and data centers. As we’ve learned from running the leading cloud infrastructure technology platform since 2006, customers who care about the availability and performance of their applications want to deploy these applications across multiple Availability Zones in the same region for fault tolerance and low latency. Availability Zones are connected to each other with fast, private fiber-optic networking, enabling you to easily architect applications that automatically fail-over between Availability Zones without interruption.</a:t>
            </a:r>
            <a:endParaRPr lang="en-US" dirty="0"/>
          </a:p>
        </p:txBody>
      </p:sp>
      <p:sp>
        <p:nvSpPr>
          <p:cNvPr id="4" name="Slide Number Placeholder 3"/>
          <p:cNvSpPr>
            <a:spLocks noGrp="1"/>
          </p:cNvSpPr>
          <p:nvPr>
            <p:ph type="sldNum" sz="quarter" idx="10"/>
          </p:nvPr>
        </p:nvSpPr>
        <p:spPr/>
        <p:txBody>
          <a:bodyPr/>
          <a:lstStyle/>
          <a:p>
            <a:fld id="{ABB391E3-AB22-E749-9790-9E715AE891F9}" type="slidenum">
              <a:rPr lang="en-US" smtClean="0"/>
              <a:t>10</a:t>
            </a:fld>
            <a:endParaRPr lang="en-US" dirty="0"/>
          </a:p>
        </p:txBody>
      </p:sp>
    </p:spTree>
    <p:extLst>
      <p:ext uri="{BB962C8B-B14F-4D97-AF65-F5344CB8AC3E}">
        <p14:creationId xmlns:p14="http://schemas.microsoft.com/office/powerpoint/2010/main" val="1983958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887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 No Logo">
    <p:spTree>
      <p:nvGrpSpPr>
        <p:cNvPr id="1" name=""/>
        <p:cNvGrpSpPr/>
        <p:nvPr/>
      </p:nvGrpSpPr>
      <p:grpSpPr>
        <a:xfrm>
          <a:off x="0" y="0"/>
          <a:ext cx="0" cy="0"/>
          <a:chOff x="0" y="0"/>
          <a:chExt cx="0" cy="0"/>
        </a:xfrm>
      </p:grpSpPr>
      <p:sp>
        <p:nvSpPr>
          <p:cNvPr id="5" name="TextBox 4"/>
          <p:cNvSpPr txBox="1"/>
          <p:nvPr/>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Blank - No Logo">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540" t="265" r="1" b="-1674"/>
          <a:stretch/>
        </p:blipFill>
        <p:spPr>
          <a:xfrm>
            <a:off x="0" y="0"/>
            <a:ext cx="9144000" cy="5242737"/>
          </a:xfrm>
          <a:prstGeom prst="rect">
            <a:avLst/>
          </a:prstGeom>
        </p:spPr>
      </p:pic>
      <p:sp>
        <p:nvSpPr>
          <p:cNvPr id="4" name="TextBox 3"/>
          <p:cNvSpPr txBox="1"/>
          <p:nvPr/>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Blank - No Logo">
    <p:spTree>
      <p:nvGrpSpPr>
        <p:cNvPr id="1" name=""/>
        <p:cNvGrpSpPr/>
        <p:nvPr/>
      </p:nvGrpSpPr>
      <p:grpSpPr>
        <a:xfrm>
          <a:off x="0" y="0"/>
          <a:ext cx="0" cy="0"/>
          <a:chOff x="0" y="0"/>
          <a:chExt cx="0" cy="0"/>
        </a:xfrm>
      </p:grpSpPr>
      <p:sp>
        <p:nvSpPr>
          <p:cNvPr id="4" name="TextBox 3"/>
          <p:cNvSpPr txBox="1"/>
          <p:nvPr/>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a:t>Click to edit Master title style</a:t>
            </a:r>
            <a:endParaRPr lang="en-US" dirty="0"/>
          </a:p>
        </p:txBody>
      </p:sp>
      <p:pic>
        <p:nvPicPr>
          <p:cNvPr id="12" name="Picture 11"/>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Blank - No Logo">
    <p:spTree>
      <p:nvGrpSpPr>
        <p:cNvPr id="1" name=""/>
        <p:cNvGrpSpPr/>
        <p:nvPr/>
      </p:nvGrpSpPr>
      <p:grpSpPr>
        <a:xfrm>
          <a:off x="0" y="0"/>
          <a:ext cx="0" cy="0"/>
          <a:chOff x="0" y="0"/>
          <a:chExt cx="0" cy="0"/>
        </a:xfrm>
      </p:grpSpPr>
      <p:sp>
        <p:nvSpPr>
          <p:cNvPr id="4" name="TextBox 3"/>
          <p:cNvSpPr txBox="1"/>
          <p:nvPr/>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6394" y="1877752"/>
            <a:ext cx="7772400" cy="1021556"/>
          </a:xfrm>
        </p:spPr>
        <p:txBody>
          <a:bodyPr anchor="ctr">
            <a:noAutofit/>
          </a:bodyPr>
          <a:lstStyle>
            <a:lvl1pPr algn="l">
              <a:defRPr sz="2800" b="1" cap="none"/>
            </a:lvl1pPr>
          </a:lstStyle>
          <a:p>
            <a:r>
              <a:rPr lang="en-US"/>
              <a:t>Click to edit Master title style</a:t>
            </a:r>
            <a:endParaRPr lang="en-US" dirty="0"/>
          </a:p>
        </p:txBody>
      </p:sp>
    </p:spTree>
    <p:extLst>
      <p:ext uri="{BB962C8B-B14F-4D97-AF65-F5344CB8AC3E}">
        <p14:creationId xmlns:p14="http://schemas.microsoft.com/office/powerpoint/2010/main" val="2124837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Tree>
    <p:extLst>
      <p:ext uri="{BB962C8B-B14F-4D97-AF65-F5344CB8AC3E}">
        <p14:creationId xmlns:p14="http://schemas.microsoft.com/office/powerpoint/2010/main" val="4149226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p:nvPr>
        </p:nvSpPr>
        <p:spPr>
          <a:xfrm>
            <a:off x="487899" y="3867681"/>
            <a:ext cx="3923234" cy="469342"/>
          </a:xfrm>
        </p:spPr>
        <p:txBody>
          <a:bodyPr>
            <a:normAutofit/>
          </a:bodyPr>
          <a:lstStyle>
            <a:lvl1pPr marL="0" indent="0" algn="l">
              <a:buNone/>
              <a:defRPr sz="1600" baseline="0"/>
            </a:lvl1pPr>
          </a:lstStyle>
          <a:p>
            <a:pPr lvl="0"/>
            <a:endParaRPr lang="en-US" dirty="0"/>
          </a:p>
        </p:txBody>
      </p:sp>
      <p:sp>
        <p:nvSpPr>
          <p:cNvPr id="7" name="Text Placeholder 11"/>
          <p:cNvSpPr>
            <a:spLocks noGrp="1"/>
          </p:cNvSpPr>
          <p:nvPr>
            <p:ph type="body" sz="quarter" idx="1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endParaRPr lang="en-US" dirty="0"/>
          </a:p>
        </p:txBody>
      </p:sp>
      <p:sp>
        <p:nvSpPr>
          <p:cNvPr id="10" name="Text Placeholder 8"/>
          <p:cNvSpPr>
            <a:spLocks noGrp="1"/>
          </p:cNvSpPr>
          <p:nvPr>
            <p:ph type="body" sz="quarter" idx="12" hasCustomPrompt="1"/>
          </p:nvPr>
        </p:nvSpPr>
        <p:spPr>
          <a:xfrm>
            <a:off x="487898" y="1937318"/>
            <a:ext cx="7868702" cy="715447"/>
          </a:xfrm>
        </p:spPr>
        <p:txBody>
          <a:bodyPr>
            <a:noAutofit/>
          </a:bodyPr>
          <a:lstStyle>
            <a:lvl1pPr marL="0" indent="0" algn="l">
              <a:buNone/>
              <a:defRPr sz="4000" b="1" baseline="0"/>
            </a:lvl1pPr>
          </a:lstStyle>
          <a:p>
            <a:pPr lvl="0"/>
            <a:r>
              <a:rPr lang="en-US" dirty="0"/>
              <a:t>DTOC – Intro to AWS Immersion Day</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a:t>Click to edit Master text styles</a:t>
            </a:r>
          </a:p>
        </p:txBody>
      </p:sp>
      <p:pic>
        <p:nvPicPr>
          <p:cNvPr id="9" name="Picture 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87137" y="437055"/>
            <a:ext cx="979394" cy="585529"/>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Layout 1">
    <p:spTree>
      <p:nvGrpSpPr>
        <p:cNvPr id="1" name=""/>
        <p:cNvGrpSpPr/>
        <p:nvPr/>
      </p:nvGrpSpPr>
      <p:grpSpPr>
        <a:xfrm>
          <a:off x="0" y="0"/>
          <a:ext cx="0" cy="0"/>
          <a:chOff x="0" y="0"/>
          <a:chExt cx="0" cy="0"/>
        </a:xfrm>
      </p:grpSpPr>
      <p:sp>
        <p:nvSpPr>
          <p:cNvPr id="7" name="Title 1"/>
          <p:cNvSpPr>
            <a:spLocks noGrp="1"/>
          </p:cNvSpPr>
          <p:nvPr>
            <p:ph type="title"/>
          </p:nvPr>
        </p:nvSpPr>
        <p:spPr>
          <a:xfrm>
            <a:off x="457200" y="205979"/>
            <a:ext cx="8229600" cy="857250"/>
          </a:xfrm>
        </p:spPr>
        <p:txBody>
          <a:bodyPr>
            <a:normAutofit/>
          </a:bodyPr>
          <a:lstStyle/>
          <a:p>
            <a:pPr algn="l"/>
            <a:endParaRPr lang="en-US" sz="3200" b="1" dirty="0"/>
          </a:p>
        </p:txBody>
      </p:sp>
      <p:sp>
        <p:nvSpPr>
          <p:cNvPr id="8" name="Content Placeholder 4"/>
          <p:cNvSpPr>
            <a:spLocks noGrp="1"/>
          </p:cNvSpPr>
          <p:nvPr>
            <p:ph idx="1" hasCustomPrompt="1"/>
          </p:nvPr>
        </p:nvSpPr>
        <p:spPr>
          <a:xfrm>
            <a:off x="457200" y="1200151"/>
            <a:ext cx="8229600" cy="3120320"/>
          </a:xfrm>
        </p:spPr>
        <p:txBody>
          <a:bodyPr>
            <a:normAutofit/>
          </a:bodyPr>
          <a:lstStyle>
            <a:lvl1pPr>
              <a:defRPr sz="1500" baseline="0"/>
            </a:lvl1pPr>
          </a:lstStyle>
          <a:p>
            <a:pPr marL="0" indent="0">
              <a:buNone/>
            </a:pPr>
            <a:r>
              <a:rPr lang="en-US" sz="1500" dirty="0"/>
              <a:t>There are two templates to choose from: one with this light background and one with a darker background, each with different page layouts. The standard font is Arial and the color palette is titled “reinvent Colors”.</a:t>
            </a:r>
          </a:p>
        </p:txBody>
      </p:sp>
      <p:pic>
        <p:nvPicPr>
          <p:cNvPr id="2050" name="Picture 2" descr="C:\Users\morad\Pictures\Bottom Board.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4514851"/>
            <a:ext cx="9144000" cy="635000"/>
          </a:xfrm>
          <a:prstGeom prst="rect">
            <a:avLst/>
          </a:prstGeom>
          <a:noFill/>
          <a:extLst>
            <a:ext uri="{909E8E84-426E-40dd-AFC4-6F175D3DCCD1}">
              <a14:hiddenFill xmlns:a14="http://schemas.microsoft.com/office/drawing/2010/main" xmlns="">
                <a:solidFill>
                  <a:srgbClr val="FFFFFF"/>
                </a:solidFill>
              </a14:hiddenFill>
            </a:ext>
          </a:extLst>
        </p:spPr>
      </p:pic>
      <p:pic>
        <p:nvPicPr>
          <p:cNvPr id="2051" name="Picture 3" descr="C:\Users\morad\Pictures\Boxes.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 y="4505326"/>
            <a:ext cx="2253453" cy="664176"/>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C:\Users\morad\Desktop\AWS_Logo_Web_200px.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7534275" y="4530329"/>
            <a:ext cx="1581150" cy="59293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266370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without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5687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Only Orang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solidFill>
                  <a:schemeClr val="bg1"/>
                </a:solidFill>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4134393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0ACC7F-A1B5-49B5-821A-D9FB8D49F7B5}"/>
              </a:ext>
            </a:extLst>
          </p:cNvPr>
          <p:cNvSpPr>
            <a:spLocks noGrp="1"/>
          </p:cNvSpPr>
          <p:nvPr>
            <p:ph type="title"/>
          </p:nvPr>
        </p:nvSpPr>
        <p:spPr/>
        <p:txBody>
          <a:bodyPr lIns="182880" tIns="146304" rIns="182880" bIns="146304"/>
          <a:lstStyle/>
          <a:p>
            <a:r>
              <a:rPr lang="en-US"/>
              <a:t>Click to edit Master title style</a:t>
            </a:r>
            <a:endParaRPr lang="en-US" dirty="0"/>
          </a:p>
        </p:txBody>
      </p:sp>
      <p:sp>
        <p:nvSpPr>
          <p:cNvPr id="3" name="Text Placeholder 3">
            <a:extLst>
              <a:ext uri="{FF2B5EF4-FFF2-40B4-BE49-F238E27FC236}">
                <a16:creationId xmlns:a16="http://schemas.microsoft.com/office/drawing/2014/main" xmlns="" id="{236A5EB2-5876-4EAF-8AE0-2E40E818628D}"/>
              </a:ext>
            </a:extLst>
          </p:cNvPr>
          <p:cNvSpPr>
            <a:spLocks noGrp="1"/>
          </p:cNvSpPr>
          <p:nvPr>
            <p:ph idx="1" hasCustomPrompt="1"/>
          </p:nvPr>
        </p:nvSpPr>
        <p:spPr>
          <a:xfrm>
            <a:off x="201931" y="891884"/>
            <a:ext cx="8740141" cy="1957459"/>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159884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5957636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0ACC7F-A1B5-49B5-821A-D9FB8D49F7B5}"/>
              </a:ext>
            </a:extLst>
          </p:cNvPr>
          <p:cNvSpPr>
            <a:spLocks noGrp="1"/>
          </p:cNvSpPr>
          <p:nvPr>
            <p:ph type="title"/>
          </p:nvPr>
        </p:nvSpPr>
        <p:spPr/>
        <p:txBody>
          <a:bodyPr lIns="182880" tIns="146304" rIns="182880" bIns="146304"/>
          <a:lstStyle/>
          <a:p>
            <a:r>
              <a:rPr lang="en-US"/>
              <a:t>Click to edit Master title style</a:t>
            </a:r>
            <a:endParaRPr lang="en-US" dirty="0"/>
          </a:p>
        </p:txBody>
      </p:sp>
      <p:sp>
        <p:nvSpPr>
          <p:cNvPr id="3" name="Text Placeholder 3">
            <a:extLst>
              <a:ext uri="{FF2B5EF4-FFF2-40B4-BE49-F238E27FC236}">
                <a16:creationId xmlns:a16="http://schemas.microsoft.com/office/drawing/2014/main" xmlns="" id="{236A5EB2-5876-4EAF-8AE0-2E40E818628D}"/>
              </a:ext>
            </a:extLst>
          </p:cNvPr>
          <p:cNvSpPr>
            <a:spLocks noGrp="1"/>
          </p:cNvSpPr>
          <p:nvPr>
            <p:ph idx="1" hasCustomPrompt="1"/>
          </p:nvPr>
        </p:nvSpPr>
        <p:spPr>
          <a:xfrm>
            <a:off x="201931" y="891884"/>
            <a:ext cx="8740141" cy="1957459"/>
          </a:xfrm>
          <a:prstGeom prst="rect">
            <a:avLst/>
          </a:prstGeom>
        </p:spPr>
        <p:txBody>
          <a:bodyPr vert="horz" wrap="square" lIns="182880" tIns="146304" rIns="182880" bIns="146304" rtlCol="0">
            <a:spAutoFit/>
          </a:bodyPr>
          <a:lstStyle>
            <a:lvl1pPr marL="285750" indent="-285750">
              <a:buFont typeface="Arial" panose="020B0604020202020204" pitchFamily="34" charset="0"/>
              <a:buChar char="•"/>
              <a:defRPr/>
            </a:lvl1pPr>
            <a:lvl2pPr marL="466430" indent="-214313">
              <a:buFont typeface="Arial" panose="020B0604020202020204" pitchFamily="34" charset="0"/>
              <a:buChar char="•"/>
              <a:defRPr/>
            </a:lvl2pPr>
            <a:lvl3pPr marL="634508" indent="-214313">
              <a:buFont typeface="Arial" panose="020B0604020202020204" pitchFamily="34" charset="0"/>
              <a:buChar char="•"/>
              <a:defRPr/>
            </a:lvl3pPr>
            <a:lvl4pPr marL="802586" indent="-214313">
              <a:buFont typeface="Arial" panose="020B0604020202020204" pitchFamily="34" charset="0"/>
              <a:buChar char="•"/>
              <a:defRPr/>
            </a:lvl4pPr>
            <a:lvl5pPr marL="970664" indent="-214313">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85063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a:t>Click to edit Master title style</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image" Target="../media/image1.png"/><Relationship Id="rId3" Type="http://schemas.openxmlformats.org/officeDocument/2006/relationships/slideLayout" Target="../slideLayouts/slideLayout4.xml"/><Relationship Id="rId21" Type="http://schemas.openxmlformats.org/officeDocument/2006/relationships/slideLayout" Target="../slideLayouts/slideLayout2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49450"/>
      </p:ext>
    </p:extLst>
  </p:cSld>
  <p:clrMap bg1="lt1" tx1="dk1" bg2="lt2" tx2="dk2" accent1="accent1" accent2="accent2" accent3="accent3" accent4="accent4" accent5="accent5" accent6="accent6" hlink="hlink" folHlink="folHlink"/>
  <p:sldLayoutIdLst>
    <p:sldLayoutId id="214748369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796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p:nvSpPr>
        <p:spPr>
          <a:xfrm>
            <a:off x="590750" y="4808788"/>
            <a:ext cx="2984300"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2019, Amazon Web Services, Inc. or its Affiliates. All rights reserved.</a:t>
            </a:r>
          </a:p>
        </p:txBody>
      </p:sp>
      <p:pic>
        <p:nvPicPr>
          <p:cNvPr id="7" name="Picture 6"/>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8101438" y="4706911"/>
            <a:ext cx="443363" cy="265064"/>
          </a:xfrm>
          <a:prstGeom prst="rect">
            <a:avLst/>
          </a:prstGeom>
        </p:spPr>
      </p:pic>
      <p:sp>
        <p:nvSpPr>
          <p:cNvPr id="8" name="TextBox 7">
            <a:extLst>
              <a:ext uri="{FF2B5EF4-FFF2-40B4-BE49-F238E27FC236}">
                <a16:creationId xmlns:a16="http://schemas.microsoft.com/office/drawing/2014/main" xmlns="" id="{1F3D8B58-1BA8-024B-B75A-E3DB33FC17F1}"/>
              </a:ext>
            </a:extLst>
          </p:cNvPr>
          <p:cNvSpPr txBox="1"/>
          <p:nvPr userDrawn="1"/>
        </p:nvSpPr>
        <p:spPr>
          <a:xfrm>
            <a:off x="336789" y="4808788"/>
            <a:ext cx="253961" cy="107722"/>
          </a:xfrm>
          <a:prstGeom prst="rect">
            <a:avLst/>
          </a:prstGeom>
          <a:noFill/>
        </p:spPr>
        <p:txBody>
          <a:bodyPr wrap="square" lIns="0" tIns="0" rIns="0" bIns="0" rtlCol="0">
            <a:spAutoFit/>
          </a:bodyPr>
          <a:lstStyle/>
          <a:p>
            <a:fld id="{1FB3ED39-CF2F-634A-A4D0-4A703657C652}" type="slidenum">
              <a:rPr lang="en-US" sz="700" b="0" i="0" smtClean="0">
                <a:solidFill>
                  <a:schemeClr val="bg1"/>
                </a:solidFill>
                <a:latin typeface="Amazon Ember Regular" charset="0"/>
              </a:rPr>
              <a:t>‹#›</a:t>
            </a:fld>
            <a:endParaRPr lang="en-US" sz="700" b="0" i="0" dirty="0">
              <a:solidFill>
                <a:schemeClr val="bg1"/>
              </a:solidFill>
              <a:latin typeface="Amazon Ember Regular" charset="0"/>
            </a:endParaRPr>
          </a:p>
        </p:txBody>
      </p:sp>
    </p:spTree>
    <p:extLst>
      <p:ext uri="{BB962C8B-B14F-4D97-AF65-F5344CB8AC3E}">
        <p14:creationId xmlns:p14="http://schemas.microsoft.com/office/powerpoint/2010/main" val="94706341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651" r:id="rId17"/>
    <p:sldLayoutId id="2147483657" r:id="rId18"/>
    <p:sldLayoutId id="2147483689" r:id="rId19"/>
    <p:sldLayoutId id="2147483690" r:id="rId20"/>
    <p:sldLayoutId id="2147483730" r:id="rId21"/>
    <p:sldLayoutId id="2147483731" r:id="rId22"/>
    <p:sldLayoutId id="2147483732" r:id="rId23"/>
    <p:sldLayoutId id="2147483733" r:id="rId24"/>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4.xml"/><Relationship Id="rId5" Type="http://schemas.openxmlformats.org/officeDocument/2006/relationships/image" Target="../media/image12.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4.xml"/><Relationship Id="rId5" Type="http://schemas.openxmlformats.org/officeDocument/2006/relationships/image" Target="../media/image12.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4.xml"/><Relationship Id="rId5" Type="http://schemas.openxmlformats.org/officeDocument/2006/relationships/image" Target="../media/image12.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20.svg"/><Relationship Id="rId5" Type="http://schemas.openxmlformats.org/officeDocument/2006/relationships/image" Target="../media/image17.png"/><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26.svg"/><Relationship Id="rId5" Type="http://schemas.openxmlformats.org/officeDocument/2006/relationships/image" Target="../media/image21.png"/><Relationship Id="rId4" Type="http://schemas.openxmlformats.org/officeDocument/2006/relationships/image" Target="../media/image24.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s://aws.amazon.com/ec2/virtualcores/"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hyperlink" Target="https://aws.amazon.com/marketplace/b/2649367011" TargetMode="External"/><Relationship Id="rId1" Type="http://schemas.openxmlformats.org/officeDocument/2006/relationships/slideLayout" Target="../slideLayouts/slideLayout3.xml"/><Relationship Id="rId4" Type="http://schemas.openxmlformats.org/officeDocument/2006/relationships/image" Target="../media/image23.tiff"/></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hyperlink" Target="https://d1.awsstatic.com/analyst-reports/IDC_Slide_WindowsonAWS_JM181015.pdf" TargetMode="Externa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4.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microsoft.com/office/2007/relationships/hdphoto" Target="../media/hdphoto3.wdp"/><Relationship Id="rId5" Type="http://schemas.openxmlformats.org/officeDocument/2006/relationships/image" Target="../media/image38.png"/><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2.xml"/><Relationship Id="rId1" Type="http://schemas.openxmlformats.org/officeDocument/2006/relationships/slideLayout" Target="../slideLayouts/slideLayout22.xml"/><Relationship Id="rId4" Type="http://schemas.openxmlformats.org/officeDocument/2006/relationships/chart" Target="../charts/chart3.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hyperlink" Target="https://www.gartner.com/doc/reprints?id=1-2G2O5FC&amp;ct=150519&amp;st=s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smtClean="0"/>
              <a:t>Presenter Name, Email</a:t>
            </a:r>
            <a:endParaRPr lang="en-US" dirty="0"/>
          </a:p>
        </p:txBody>
      </p:sp>
      <p:sp>
        <p:nvSpPr>
          <p:cNvPr id="4" name="Text Placeholder 3"/>
          <p:cNvSpPr>
            <a:spLocks noGrp="1"/>
          </p:cNvSpPr>
          <p:nvPr>
            <p:ph type="body" sz="quarter" idx="12"/>
          </p:nvPr>
        </p:nvSpPr>
        <p:spPr>
          <a:xfrm>
            <a:off x="487899" y="1738712"/>
            <a:ext cx="6205509" cy="744537"/>
          </a:xfrm>
        </p:spPr>
        <p:txBody>
          <a:bodyPr/>
          <a:lstStyle/>
          <a:p>
            <a:r>
              <a:rPr lang="en-US" sz="3600" dirty="0"/>
              <a:t>Introduction to Amazon Cloud &amp; EC2 Overview</a:t>
            </a:r>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97012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AWS global reach</a:t>
            </a:r>
          </a:p>
        </p:txBody>
      </p:sp>
      <p:sp>
        <p:nvSpPr>
          <p:cNvPr id="12" name="TextBox 11"/>
          <p:cNvSpPr txBox="1"/>
          <p:nvPr/>
        </p:nvSpPr>
        <p:spPr>
          <a:xfrm>
            <a:off x="336789" y="630032"/>
            <a:ext cx="4472699" cy="350481"/>
          </a:xfrm>
          <a:prstGeom prst="rect">
            <a:avLst/>
          </a:prstGeom>
          <a:noFill/>
        </p:spPr>
        <p:txBody>
          <a:bodyPr wrap="none" rtlCol="0">
            <a:spAutoFit/>
          </a:bodyPr>
          <a:lstStyle/>
          <a:p>
            <a:pPr>
              <a:lnSpc>
                <a:spcPct val="130000"/>
              </a:lnSpc>
              <a:spcBef>
                <a:spcPct val="0"/>
              </a:spcBef>
            </a:pPr>
            <a:r>
              <a:rPr lang="en-US" sz="1400" b="1" dirty="0">
                <a:solidFill>
                  <a:schemeClr val="accent1"/>
                </a:solidFill>
                <a:latin typeface="Amazon Ember Regular" charset="0"/>
                <a:ea typeface="+mj-ea"/>
              </a:rPr>
              <a:t>20 </a:t>
            </a:r>
            <a:r>
              <a:rPr lang="en-US" sz="1400" b="1" dirty="0">
                <a:solidFill>
                  <a:schemeClr val="bg1"/>
                </a:solidFill>
                <a:latin typeface="Amazon Ember Regular" charset="0"/>
                <a:ea typeface="+mj-ea"/>
              </a:rPr>
              <a:t>r</a:t>
            </a:r>
            <a:r>
              <a:rPr lang="en-US" sz="1400" dirty="0">
                <a:solidFill>
                  <a:schemeClr val="bg1"/>
                </a:solidFill>
                <a:latin typeface="Amazon Ember Regular" charset="0"/>
                <a:ea typeface="+mj-ea"/>
              </a:rPr>
              <a:t>egions – </a:t>
            </a:r>
            <a:r>
              <a:rPr lang="en-US" sz="1400" b="1" dirty="0">
                <a:solidFill>
                  <a:schemeClr val="accent1"/>
                </a:solidFill>
                <a:latin typeface="Amazon Ember Regular" charset="0"/>
                <a:ea typeface="+mj-ea"/>
              </a:rPr>
              <a:t>60 </a:t>
            </a:r>
            <a:r>
              <a:rPr lang="en-US" sz="1400" b="1" dirty="0">
                <a:solidFill>
                  <a:schemeClr val="bg1"/>
                </a:solidFill>
                <a:latin typeface="Amazon Ember Regular" charset="0"/>
                <a:ea typeface="+mj-ea"/>
              </a:rPr>
              <a:t>a</a:t>
            </a:r>
            <a:r>
              <a:rPr lang="en-US" sz="1400" dirty="0">
                <a:solidFill>
                  <a:schemeClr val="bg1"/>
                </a:solidFill>
                <a:latin typeface="Amazon Ember Regular" charset="0"/>
                <a:ea typeface="+mj-ea"/>
              </a:rPr>
              <a:t>vailability zones – </a:t>
            </a:r>
            <a:r>
              <a:rPr lang="en-US" sz="1400" b="1" dirty="0">
                <a:solidFill>
                  <a:schemeClr val="accent1"/>
                </a:solidFill>
                <a:latin typeface="Amazon Ember Regular" charset="0"/>
                <a:ea typeface="+mj-ea"/>
              </a:rPr>
              <a:t>150 </a:t>
            </a:r>
            <a:r>
              <a:rPr lang="en-US" sz="1400" b="1" dirty="0">
                <a:solidFill>
                  <a:schemeClr val="bg1"/>
                </a:solidFill>
                <a:latin typeface="Amazon Ember Regular" charset="0"/>
                <a:ea typeface="+mj-ea"/>
              </a:rPr>
              <a:t>e</a:t>
            </a:r>
            <a:r>
              <a:rPr lang="en-US" sz="1400" dirty="0">
                <a:solidFill>
                  <a:schemeClr val="bg1"/>
                </a:solidFill>
                <a:latin typeface="Amazon Ember Regular" charset="0"/>
                <a:ea typeface="+mj-ea"/>
              </a:rPr>
              <a:t>dge locations</a:t>
            </a:r>
          </a:p>
        </p:txBody>
      </p:sp>
      <p:graphicFrame>
        <p:nvGraphicFramePr>
          <p:cNvPr id="3" name="Table 2"/>
          <p:cNvGraphicFramePr>
            <a:graphicFrameLocks noGrp="1"/>
          </p:cNvGraphicFramePr>
          <p:nvPr>
            <p:extLst/>
          </p:nvPr>
        </p:nvGraphicFramePr>
        <p:xfrm>
          <a:off x="5826582" y="528726"/>
          <a:ext cx="3281082" cy="3952834"/>
        </p:xfrm>
        <a:graphic>
          <a:graphicData uri="http://schemas.openxmlformats.org/drawingml/2006/table">
            <a:tbl>
              <a:tblPr firstRow="1" bandRow="1">
                <a:tableStyleId>{2D5ABB26-0587-4C30-8999-92F81FD0307C}</a:tableStyleId>
              </a:tblPr>
              <a:tblGrid>
                <a:gridCol w="1640541">
                  <a:extLst>
                    <a:ext uri="{9D8B030D-6E8A-4147-A177-3AD203B41FA5}">
                      <a16:colId xmlns:a16="http://schemas.microsoft.com/office/drawing/2014/main" xmlns="" val="20000"/>
                    </a:ext>
                  </a:extLst>
                </a:gridCol>
                <a:gridCol w="1640541">
                  <a:extLst>
                    <a:ext uri="{9D8B030D-6E8A-4147-A177-3AD203B41FA5}">
                      <a16:colId xmlns:a16="http://schemas.microsoft.com/office/drawing/2014/main" xmlns="" val="20001"/>
                    </a:ext>
                  </a:extLst>
                </a:gridCol>
              </a:tblGrid>
              <a:tr h="226314">
                <a:tc gridSpan="2">
                  <a:txBody>
                    <a:bodyPr/>
                    <a:lstStyle/>
                    <a:p>
                      <a:r>
                        <a:rPr lang="en-US" sz="1000" b="1" kern="1200" dirty="0">
                          <a:solidFill>
                            <a:schemeClr val="accent1"/>
                          </a:solidFill>
                          <a:latin typeface="Amazon Ember Regular" charset="0"/>
                          <a:ea typeface="+mj-ea"/>
                          <a:cs typeface="+mn-cs"/>
                        </a:rPr>
                        <a:t>Region &amp; number of availability zones</a:t>
                      </a:r>
                    </a:p>
                  </a:txBody>
                  <a:tcPr marL="45720" marR="45720" marT="27432" marB="27432"/>
                </a:tc>
                <a:tc hMerge="1">
                  <a:txBody>
                    <a:bodyPr/>
                    <a:lstStyle/>
                    <a:p>
                      <a:endParaRPr lang="en-US" sz="1200" dirty="0"/>
                    </a:p>
                  </a:txBody>
                  <a:tcPr marL="45720" marR="45720"/>
                </a:tc>
                <a:extLst>
                  <a:ext uri="{0D108BD9-81ED-4DB2-BD59-A6C34878D82A}">
                    <a16:rowId xmlns:a16="http://schemas.microsoft.com/office/drawing/2014/main" xmlns="" val="10000"/>
                  </a:ext>
                </a:extLst>
              </a:tr>
              <a:tr h="214884">
                <a:tc>
                  <a:txBody>
                    <a:bodyPr/>
                    <a:lstStyle/>
                    <a:p>
                      <a:r>
                        <a:rPr lang="en-US" sz="1000" kern="1200" dirty="0">
                          <a:solidFill>
                            <a:schemeClr val="bg1"/>
                          </a:solidFill>
                          <a:latin typeface="Amazon Ember Regular" charset="0"/>
                          <a:ea typeface="+mj-ea"/>
                          <a:cs typeface="+mn-cs"/>
                        </a:rPr>
                        <a:t>AWS GovCloud (2)</a:t>
                      </a:r>
                    </a:p>
                  </a:txBody>
                  <a:tcPr marL="45720" marR="45720" marT="27432" marB="27432"/>
                </a:tc>
                <a:tc>
                  <a:txBody>
                    <a:bodyPr/>
                    <a:lstStyle/>
                    <a:p>
                      <a:r>
                        <a:rPr lang="en-US" sz="1000" b="1" kern="1200" dirty="0">
                          <a:solidFill>
                            <a:schemeClr val="bg1"/>
                          </a:solidFill>
                          <a:latin typeface="Amazon Ember Regular" charset="0"/>
                          <a:ea typeface="+mj-ea"/>
                          <a:cs typeface="+mn-cs"/>
                        </a:rPr>
                        <a:t>EU</a:t>
                      </a:r>
                    </a:p>
                  </a:txBody>
                  <a:tcPr marL="45720" marR="45720" marT="27432" marB="27432"/>
                </a:tc>
                <a:extLst>
                  <a:ext uri="{0D108BD9-81ED-4DB2-BD59-A6C34878D82A}">
                    <a16:rowId xmlns:a16="http://schemas.microsoft.com/office/drawing/2014/main" xmlns="" val="10001"/>
                  </a:ext>
                </a:extLst>
              </a:tr>
              <a:tr h="214884">
                <a:tc>
                  <a:txBody>
                    <a:bodyPr/>
                    <a:lstStyle/>
                    <a:p>
                      <a:endParaRPr lang="en-US" sz="1000" kern="1200" dirty="0">
                        <a:solidFill>
                          <a:schemeClr val="bg1"/>
                        </a:solidFill>
                        <a:latin typeface="Amazon Ember Regular" charset="0"/>
                        <a:ea typeface="+mj-ea"/>
                        <a:cs typeface="+mn-cs"/>
                      </a:endParaRPr>
                    </a:p>
                  </a:txBody>
                  <a:tcPr marL="45720" marR="45720" marT="27432" marB="27432"/>
                </a:tc>
                <a:tc>
                  <a:txBody>
                    <a:bodyPr/>
                    <a:lstStyle/>
                    <a:p>
                      <a:r>
                        <a:rPr lang="en-US" sz="1000" kern="1200" dirty="0">
                          <a:solidFill>
                            <a:schemeClr val="bg1"/>
                          </a:solidFill>
                          <a:latin typeface="Amazon Ember Regular" charset="0"/>
                          <a:ea typeface="+mj-ea"/>
                          <a:cs typeface="+mn-cs"/>
                        </a:rPr>
                        <a:t>Ireland (3)</a:t>
                      </a:r>
                    </a:p>
                  </a:txBody>
                  <a:tcPr marL="45720" marR="45720" marT="27432" marB="27432"/>
                </a:tc>
                <a:extLst>
                  <a:ext uri="{0D108BD9-81ED-4DB2-BD59-A6C34878D82A}">
                    <a16:rowId xmlns:a16="http://schemas.microsoft.com/office/drawing/2014/main" xmlns="" val="10002"/>
                  </a:ext>
                </a:extLst>
              </a:tr>
              <a:tr h="214884">
                <a:tc>
                  <a:txBody>
                    <a:bodyPr/>
                    <a:lstStyle/>
                    <a:p>
                      <a:r>
                        <a:rPr lang="en-US" sz="1000" b="1" kern="1200" dirty="0">
                          <a:solidFill>
                            <a:schemeClr val="bg1"/>
                          </a:solidFill>
                          <a:latin typeface="Amazon Ember Regular" charset="0"/>
                          <a:ea typeface="+mj-ea"/>
                          <a:cs typeface="+mn-cs"/>
                        </a:rPr>
                        <a:t>US West</a:t>
                      </a:r>
                    </a:p>
                  </a:txBody>
                  <a:tcPr marL="45720" marR="45720" marT="27432" marB="27432"/>
                </a:tc>
                <a:tc>
                  <a:txBody>
                    <a:bodyPr/>
                    <a:lstStyle/>
                    <a:p>
                      <a:r>
                        <a:rPr lang="en-US" sz="1000" kern="1200" dirty="0">
                          <a:solidFill>
                            <a:schemeClr val="bg1"/>
                          </a:solidFill>
                          <a:latin typeface="Amazon Ember Regular" charset="0"/>
                          <a:ea typeface="+mj-ea"/>
                          <a:cs typeface="+mn-cs"/>
                        </a:rPr>
                        <a:t>Frankfurt (3)</a:t>
                      </a:r>
                    </a:p>
                  </a:txBody>
                  <a:tcPr marL="45720" marR="45720" marT="27432" marB="27432"/>
                </a:tc>
                <a:extLst>
                  <a:ext uri="{0D108BD9-81ED-4DB2-BD59-A6C34878D82A}">
                    <a16:rowId xmlns:a16="http://schemas.microsoft.com/office/drawing/2014/main" xmlns="" val="10003"/>
                  </a:ext>
                </a:extLst>
              </a:tr>
              <a:tr h="213954">
                <a:tc>
                  <a:txBody>
                    <a:bodyPr/>
                    <a:lstStyle/>
                    <a:p>
                      <a:r>
                        <a:rPr lang="en-US" sz="1000" kern="1200" dirty="0">
                          <a:solidFill>
                            <a:schemeClr val="bg1"/>
                          </a:solidFill>
                          <a:latin typeface="Amazon Ember Regular" charset="0"/>
                          <a:ea typeface="+mj-ea"/>
                          <a:cs typeface="+mn-cs"/>
                        </a:rPr>
                        <a:t>Oregon (3)</a:t>
                      </a:r>
                    </a:p>
                  </a:txBody>
                  <a:tcPr marL="45720" marR="45720" marT="27432" marB="27432"/>
                </a:tc>
                <a:tc>
                  <a:txBody>
                    <a:bodyPr/>
                    <a:lstStyle/>
                    <a:p>
                      <a:r>
                        <a:rPr lang="en-US" sz="1000" kern="1200" dirty="0">
                          <a:solidFill>
                            <a:schemeClr val="bg1"/>
                          </a:solidFill>
                          <a:latin typeface="Amazon Ember Regular" charset="0"/>
                          <a:ea typeface="+mj-ea"/>
                          <a:cs typeface="+mn-cs"/>
                        </a:rPr>
                        <a:t>London (3)</a:t>
                      </a:r>
                    </a:p>
                  </a:txBody>
                  <a:tcPr marL="45720" marR="45720" marT="27432" marB="27432"/>
                </a:tc>
                <a:extLst>
                  <a:ext uri="{0D108BD9-81ED-4DB2-BD59-A6C34878D82A}">
                    <a16:rowId xmlns:a16="http://schemas.microsoft.com/office/drawing/2014/main" xmlns="" val="10004"/>
                  </a:ext>
                </a:extLst>
              </a:tr>
              <a:tr h="214884">
                <a:tc>
                  <a:txBody>
                    <a:bodyPr/>
                    <a:lstStyle/>
                    <a:p>
                      <a:r>
                        <a:rPr lang="en-US" sz="1000" kern="1200" dirty="0">
                          <a:solidFill>
                            <a:schemeClr val="bg1"/>
                          </a:solidFill>
                          <a:latin typeface="Amazon Ember Regular" charset="0"/>
                          <a:ea typeface="+mj-ea"/>
                          <a:cs typeface="+mn-cs"/>
                        </a:rPr>
                        <a:t>Northern California (3)</a:t>
                      </a:r>
                    </a:p>
                  </a:txBody>
                  <a:tcPr marL="45720" marR="45720" marT="27432" marB="27432"/>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kern="1200" dirty="0">
                          <a:solidFill>
                            <a:schemeClr val="bg1"/>
                          </a:solidFill>
                          <a:latin typeface="Amazon Ember Regular" charset="0"/>
                          <a:ea typeface="+mn-ea"/>
                          <a:cs typeface="+mn-cs"/>
                        </a:rPr>
                        <a:t>Paris (3)</a:t>
                      </a:r>
                    </a:p>
                    <a:p>
                      <a:endParaRPr lang="en-US" sz="1000" kern="1200" dirty="0">
                        <a:solidFill>
                          <a:schemeClr val="bg1"/>
                        </a:solidFill>
                        <a:latin typeface="Amazon Ember Regular" charset="0"/>
                        <a:ea typeface="+mj-ea"/>
                        <a:cs typeface="+mn-cs"/>
                      </a:endParaRPr>
                    </a:p>
                  </a:txBody>
                  <a:tcPr marL="45720" marR="45720" marT="27432" marB="27432"/>
                </a:tc>
                <a:extLst>
                  <a:ext uri="{0D108BD9-81ED-4DB2-BD59-A6C34878D82A}">
                    <a16:rowId xmlns:a16="http://schemas.microsoft.com/office/drawing/2014/main" xmlns="" val="10005"/>
                  </a:ext>
                </a:extLst>
              </a:tr>
              <a:tr h="214884">
                <a:tc>
                  <a:txBody>
                    <a:bodyPr/>
                    <a:lstStyle/>
                    <a:p>
                      <a:r>
                        <a:rPr lang="en-US" sz="1000" b="1" kern="1200" dirty="0">
                          <a:solidFill>
                            <a:schemeClr val="bg1"/>
                          </a:solidFill>
                          <a:latin typeface="Amazon Ember Regular" charset="0"/>
                          <a:ea typeface="+mj-ea"/>
                          <a:cs typeface="+mn-cs"/>
                        </a:rPr>
                        <a:t>US East</a:t>
                      </a:r>
                    </a:p>
                  </a:txBody>
                  <a:tcPr marL="45720" marR="45720" marT="27432" marB="27432"/>
                </a:tc>
                <a:tc>
                  <a:txBody>
                    <a:bodyPr/>
                    <a:lstStyle/>
                    <a:p>
                      <a:r>
                        <a:rPr lang="en-US" sz="1000" b="1" kern="1200" dirty="0">
                          <a:solidFill>
                            <a:schemeClr val="bg1"/>
                          </a:solidFill>
                          <a:latin typeface="Amazon Ember Regular" charset="0"/>
                          <a:ea typeface="+mj-ea"/>
                          <a:cs typeface="+mn-cs"/>
                        </a:rPr>
                        <a:t>Asia Pacific</a:t>
                      </a:r>
                    </a:p>
                  </a:txBody>
                  <a:tcPr marL="45720" marR="45720" marT="27432" marB="27432"/>
                </a:tc>
                <a:extLst>
                  <a:ext uri="{0D108BD9-81ED-4DB2-BD59-A6C34878D82A}">
                    <a16:rowId xmlns:a16="http://schemas.microsoft.com/office/drawing/2014/main" xmlns="" val="10006"/>
                  </a:ext>
                </a:extLst>
              </a:tr>
              <a:tr h="214884">
                <a:tc>
                  <a:txBody>
                    <a:bodyPr/>
                    <a:lstStyle/>
                    <a:p>
                      <a:r>
                        <a:rPr lang="en-US" sz="1000" kern="1200" dirty="0">
                          <a:solidFill>
                            <a:schemeClr val="bg1"/>
                          </a:solidFill>
                          <a:latin typeface="Amazon Ember Regular" charset="0"/>
                          <a:ea typeface="+mj-ea"/>
                          <a:cs typeface="+mn-cs"/>
                        </a:rPr>
                        <a:t>N. Virginia (6), Ohio (3)</a:t>
                      </a:r>
                    </a:p>
                  </a:txBody>
                  <a:tcPr marL="45720" marR="45720" marT="27432" marB="27432"/>
                </a:tc>
                <a:tc>
                  <a:txBody>
                    <a:bodyPr/>
                    <a:lstStyle/>
                    <a:p>
                      <a:r>
                        <a:rPr lang="en-US" sz="1000" kern="1200" dirty="0">
                          <a:solidFill>
                            <a:schemeClr val="bg1"/>
                          </a:solidFill>
                          <a:latin typeface="Amazon Ember Regular" charset="0"/>
                          <a:ea typeface="+mj-ea"/>
                          <a:cs typeface="+mn-cs"/>
                        </a:rPr>
                        <a:t>Singapore (2)</a:t>
                      </a:r>
                    </a:p>
                  </a:txBody>
                  <a:tcPr marL="45720" marR="45720" marT="27432" marB="27432"/>
                </a:tc>
                <a:extLst>
                  <a:ext uri="{0D108BD9-81ED-4DB2-BD59-A6C34878D82A}">
                    <a16:rowId xmlns:a16="http://schemas.microsoft.com/office/drawing/2014/main" xmlns="" val="10007"/>
                  </a:ext>
                </a:extLst>
              </a:tr>
              <a:tr h="124968">
                <a:tc>
                  <a:txBody>
                    <a:bodyPr/>
                    <a:lstStyle/>
                    <a:p>
                      <a:endParaRPr lang="en-US" sz="1000" dirty="0"/>
                    </a:p>
                  </a:txBody>
                  <a:tcPr marL="45720" marR="45720" marT="27432" marB="27432"/>
                </a:tc>
                <a:tc>
                  <a:txBody>
                    <a:bodyPr/>
                    <a:lstStyle/>
                    <a:p>
                      <a:r>
                        <a:rPr lang="en-US" sz="1000" kern="1200" dirty="0">
                          <a:solidFill>
                            <a:schemeClr val="bg1"/>
                          </a:solidFill>
                          <a:latin typeface="Amazon Ember Regular" charset="0"/>
                          <a:ea typeface="+mj-ea"/>
                          <a:cs typeface="+mn-cs"/>
                        </a:rPr>
                        <a:t>Sydney (3), Tokyo (4),</a:t>
                      </a:r>
                    </a:p>
                  </a:txBody>
                  <a:tcPr marL="45720" marR="45720" marT="27432" marB="27432"/>
                </a:tc>
                <a:extLst>
                  <a:ext uri="{0D108BD9-81ED-4DB2-BD59-A6C34878D82A}">
                    <a16:rowId xmlns:a16="http://schemas.microsoft.com/office/drawing/2014/main" xmlns="" val="10008"/>
                  </a:ext>
                </a:extLst>
              </a:tr>
              <a:tr h="214884">
                <a:tc>
                  <a:txBody>
                    <a:bodyPr/>
                    <a:lstStyle/>
                    <a:p>
                      <a:r>
                        <a:rPr lang="en-US" sz="1000" b="1" kern="1200" dirty="0">
                          <a:solidFill>
                            <a:schemeClr val="bg1"/>
                          </a:solidFill>
                          <a:latin typeface="Amazon Ember Regular" charset="0"/>
                          <a:ea typeface="+mj-ea"/>
                          <a:cs typeface="+mn-cs"/>
                        </a:rPr>
                        <a:t>Canada</a:t>
                      </a:r>
                    </a:p>
                  </a:txBody>
                  <a:tcPr marL="45720" marR="45720" marT="27432" marB="27432"/>
                </a:tc>
                <a:tc>
                  <a:txBody>
                    <a:bodyPr/>
                    <a:lstStyle/>
                    <a:p>
                      <a:r>
                        <a:rPr lang="en-US" sz="1000" kern="1200" dirty="0">
                          <a:solidFill>
                            <a:schemeClr val="bg1"/>
                          </a:solidFill>
                          <a:latin typeface="Amazon Ember Regular" charset="0"/>
                          <a:ea typeface="+mj-ea"/>
                          <a:cs typeface="+mn-cs"/>
                        </a:rPr>
                        <a:t>Seoul (2), Mumbai (2)</a:t>
                      </a:r>
                    </a:p>
                  </a:txBody>
                  <a:tcPr marL="45720" marR="45720" marT="27432" marB="27432"/>
                </a:tc>
                <a:extLst>
                  <a:ext uri="{0D108BD9-81ED-4DB2-BD59-A6C34878D82A}">
                    <a16:rowId xmlns:a16="http://schemas.microsoft.com/office/drawing/2014/main" xmlns="" val="10009"/>
                  </a:ext>
                </a:extLst>
              </a:tr>
              <a:tr h="214884">
                <a:tc>
                  <a:txBody>
                    <a:bodyPr/>
                    <a:lstStyle/>
                    <a:p>
                      <a:r>
                        <a:rPr lang="en-US" sz="1000" kern="1200" dirty="0">
                          <a:solidFill>
                            <a:schemeClr val="bg1"/>
                          </a:solidFill>
                          <a:latin typeface="Amazon Ember Regular" charset="0"/>
                          <a:ea typeface="+mj-ea"/>
                          <a:cs typeface="+mn-cs"/>
                        </a:rPr>
                        <a:t>Central (2)</a:t>
                      </a:r>
                    </a:p>
                  </a:txBody>
                  <a:tcPr marL="45720" marR="45720" marT="27432" marB="27432"/>
                </a:tc>
                <a:tc>
                  <a:txBody>
                    <a:bodyPr/>
                    <a:lstStyle/>
                    <a:p>
                      <a:endParaRPr lang="en-US" sz="1000" kern="1200" dirty="0">
                        <a:solidFill>
                          <a:schemeClr val="bg1"/>
                        </a:solidFill>
                        <a:latin typeface="Amazon Ember Regular" charset="0"/>
                        <a:ea typeface="+mj-ea"/>
                        <a:cs typeface="+mn-cs"/>
                      </a:endParaRPr>
                    </a:p>
                  </a:txBody>
                  <a:tcPr marL="45720" marR="45720" marT="27432" marB="27432"/>
                </a:tc>
                <a:extLst>
                  <a:ext uri="{0D108BD9-81ED-4DB2-BD59-A6C34878D82A}">
                    <a16:rowId xmlns:a16="http://schemas.microsoft.com/office/drawing/2014/main" xmlns="" val="10010"/>
                  </a:ext>
                </a:extLst>
              </a:tr>
              <a:tr h="214884">
                <a:tc>
                  <a:txBody>
                    <a:bodyPr/>
                    <a:lstStyle/>
                    <a:p>
                      <a:endParaRPr lang="en-US" sz="1000" b="1" dirty="0"/>
                    </a:p>
                  </a:txBody>
                  <a:tcPr marL="45720" marR="45720" marT="27432" marB="27432"/>
                </a:tc>
                <a:tc>
                  <a:txBody>
                    <a:bodyPr/>
                    <a:lstStyle/>
                    <a:p>
                      <a:r>
                        <a:rPr lang="en-US" sz="1000" b="1" kern="1200" dirty="0">
                          <a:solidFill>
                            <a:schemeClr val="bg1"/>
                          </a:solidFill>
                          <a:latin typeface="Amazon Ember Regular" charset="0"/>
                          <a:ea typeface="+mj-ea"/>
                          <a:cs typeface="+mn-cs"/>
                        </a:rPr>
                        <a:t>China</a:t>
                      </a:r>
                    </a:p>
                  </a:txBody>
                  <a:tcPr marL="45720" marR="45720" marT="27432" marB="27432"/>
                </a:tc>
                <a:extLst>
                  <a:ext uri="{0D108BD9-81ED-4DB2-BD59-A6C34878D82A}">
                    <a16:rowId xmlns:a16="http://schemas.microsoft.com/office/drawing/2014/main" xmlns="" val="10011"/>
                  </a:ext>
                </a:extLst>
              </a:tr>
              <a:tr h="374904">
                <a:tc>
                  <a:txBody>
                    <a:bodyPr/>
                    <a:lstStyle/>
                    <a:p>
                      <a:pPr>
                        <a:spcAft>
                          <a:spcPts val="400"/>
                        </a:spcAft>
                      </a:pPr>
                      <a:r>
                        <a:rPr lang="en-US" sz="1000" b="1" kern="1200" dirty="0">
                          <a:solidFill>
                            <a:schemeClr val="bg1"/>
                          </a:solidFill>
                          <a:latin typeface="Amazon Ember Regular" charset="0"/>
                          <a:ea typeface="+mj-ea"/>
                          <a:cs typeface="+mn-cs"/>
                        </a:rPr>
                        <a:t>South America</a:t>
                      </a:r>
                    </a:p>
                    <a:p>
                      <a:pPr marL="0" marR="0" lvl="0" indent="0" algn="l" defTabSz="457200" rtl="0" eaLnBrk="1" fontAlgn="auto" latinLnBrk="0" hangingPunct="1">
                        <a:lnSpc>
                          <a:spcPct val="100000"/>
                        </a:lnSpc>
                        <a:spcBef>
                          <a:spcPts val="0"/>
                        </a:spcBef>
                        <a:spcAft>
                          <a:spcPts val="400"/>
                        </a:spcAft>
                        <a:buClrTx/>
                        <a:buSzTx/>
                        <a:buFontTx/>
                        <a:buNone/>
                        <a:tabLst/>
                        <a:defRPr/>
                      </a:pPr>
                      <a:r>
                        <a:rPr lang="en-US" sz="1000" kern="1200" dirty="0">
                          <a:solidFill>
                            <a:schemeClr val="bg1"/>
                          </a:solidFill>
                          <a:latin typeface="Amazon Ember Regular" charset="0"/>
                          <a:ea typeface="+mn-ea"/>
                          <a:cs typeface="+mn-cs"/>
                        </a:rPr>
                        <a:t>São Paulo (3)</a:t>
                      </a:r>
                    </a:p>
                  </a:txBody>
                  <a:tcPr marL="45720" marR="45720" marT="27432" marB="27432"/>
                </a:tc>
                <a:tc>
                  <a:txBody>
                    <a:bodyPr/>
                    <a:lstStyle/>
                    <a:p>
                      <a:r>
                        <a:rPr lang="en-US" sz="1000" kern="1200" dirty="0">
                          <a:solidFill>
                            <a:schemeClr val="bg1"/>
                          </a:solidFill>
                          <a:latin typeface="Amazon Ember Regular" charset="0"/>
                          <a:ea typeface="+mj-ea"/>
                          <a:cs typeface="+mn-cs"/>
                        </a:rPr>
                        <a:t>Beijing (2)</a:t>
                      </a:r>
                    </a:p>
                    <a:p>
                      <a:r>
                        <a:rPr lang="en-US" sz="1000" kern="1200" dirty="0">
                          <a:solidFill>
                            <a:schemeClr val="bg1"/>
                          </a:solidFill>
                          <a:latin typeface="Amazon Ember Regular" charset="0"/>
                          <a:ea typeface="+mj-ea"/>
                          <a:cs typeface="+mn-cs"/>
                        </a:rPr>
                        <a:t>Ningxia (2)</a:t>
                      </a:r>
                    </a:p>
                  </a:txBody>
                  <a:tcPr marL="45720" marR="45720" marT="27432" marB="27432"/>
                </a:tc>
                <a:extLst>
                  <a:ext uri="{0D108BD9-81ED-4DB2-BD59-A6C34878D82A}">
                    <a16:rowId xmlns:a16="http://schemas.microsoft.com/office/drawing/2014/main" xmlns="" val="10012"/>
                  </a:ext>
                </a:extLst>
              </a:tr>
              <a:tr h="214884">
                <a:tc>
                  <a:txBody>
                    <a:bodyPr/>
                    <a:lstStyle/>
                    <a:p>
                      <a:endParaRPr lang="en-US" sz="1000" kern="1200" dirty="0">
                        <a:solidFill>
                          <a:schemeClr val="bg1"/>
                        </a:solidFill>
                        <a:latin typeface="Amazon Ember Regular" charset="0"/>
                        <a:ea typeface="+mj-ea"/>
                        <a:cs typeface="+mn-cs"/>
                      </a:endParaRPr>
                    </a:p>
                  </a:txBody>
                  <a:tcPr marL="45720" marR="45720" marT="27432" marB="27432"/>
                </a:tc>
                <a:tc>
                  <a:txBody>
                    <a:bodyPr/>
                    <a:lstStyle/>
                    <a:p>
                      <a:endParaRPr lang="en-US" sz="1000" kern="1200" dirty="0">
                        <a:solidFill>
                          <a:schemeClr val="bg1"/>
                        </a:solidFill>
                        <a:latin typeface="Amazon Ember Regular" charset="0"/>
                        <a:ea typeface="+mj-ea"/>
                        <a:cs typeface="+mn-cs"/>
                      </a:endParaRPr>
                    </a:p>
                  </a:txBody>
                  <a:tcPr marL="45720" marR="45720" marT="27432" marB="27432"/>
                </a:tc>
                <a:extLst>
                  <a:ext uri="{0D108BD9-81ED-4DB2-BD59-A6C34878D82A}">
                    <a16:rowId xmlns:a16="http://schemas.microsoft.com/office/drawing/2014/main" xmlns="" val="10013"/>
                  </a:ext>
                </a:extLst>
              </a:tr>
              <a:tr h="226314">
                <a:tc gridSpan="2">
                  <a:txBody>
                    <a:bodyPr/>
                    <a:lstStyle/>
                    <a:p>
                      <a:r>
                        <a:rPr lang="en-US" sz="1000" b="1" kern="1200" dirty="0">
                          <a:solidFill>
                            <a:schemeClr val="bg1"/>
                          </a:solidFill>
                          <a:latin typeface="Amazon Ember Regular" charset="0"/>
                          <a:ea typeface="+mj-ea"/>
                          <a:cs typeface="+mn-cs"/>
                        </a:rPr>
                        <a:t>Announced regions</a:t>
                      </a:r>
                    </a:p>
                  </a:txBody>
                  <a:tcPr marL="45720" marR="45720" marT="27432" marB="27432"/>
                </a:tc>
                <a:tc hMerge="1">
                  <a:txBody>
                    <a:bodyPr/>
                    <a:lstStyle/>
                    <a:p>
                      <a:endParaRPr lang="en-US" sz="1200" dirty="0"/>
                    </a:p>
                  </a:txBody>
                  <a:tcPr marL="45720" marR="45720" marT="27432" marB="27432"/>
                </a:tc>
                <a:extLst>
                  <a:ext uri="{0D108BD9-81ED-4DB2-BD59-A6C34878D82A}">
                    <a16:rowId xmlns:a16="http://schemas.microsoft.com/office/drawing/2014/main" xmlns="" val="10016"/>
                  </a:ext>
                </a:extLst>
              </a:tr>
              <a:tr h="374904">
                <a:tc gridSpan="2">
                  <a:txBody>
                    <a:bodyPr/>
                    <a:lstStyle/>
                    <a:p>
                      <a:r>
                        <a:rPr lang="en-US" sz="1000" kern="1200" dirty="0">
                          <a:solidFill>
                            <a:schemeClr val="bg1"/>
                          </a:solidFill>
                          <a:latin typeface="Amazon Ember Regular" charset="0"/>
                          <a:ea typeface="+mj-ea"/>
                          <a:cs typeface="+mn-cs"/>
                        </a:rPr>
                        <a:t>Bahrain, Hong Kong SAR, Sweden, </a:t>
                      </a:r>
                      <a:br>
                        <a:rPr lang="en-US" sz="1000" kern="1200" dirty="0">
                          <a:solidFill>
                            <a:schemeClr val="bg1"/>
                          </a:solidFill>
                          <a:latin typeface="Amazon Ember Regular" charset="0"/>
                          <a:ea typeface="+mj-ea"/>
                          <a:cs typeface="+mn-cs"/>
                        </a:rPr>
                      </a:br>
                      <a:r>
                        <a:rPr lang="en-US" sz="1000" kern="1200" dirty="0">
                          <a:solidFill>
                            <a:schemeClr val="bg1"/>
                          </a:solidFill>
                          <a:latin typeface="Amazon Ember Regular" charset="0"/>
                          <a:ea typeface="+mj-ea"/>
                          <a:cs typeface="+mn-cs"/>
                        </a:rPr>
                        <a:t>AWS GovCloud East</a:t>
                      </a:r>
                    </a:p>
                  </a:txBody>
                  <a:tcPr marL="45720" marR="45720" marT="27432" marB="27432"/>
                </a:tc>
                <a:tc hMerge="1">
                  <a:txBody>
                    <a:bodyPr/>
                    <a:lstStyle/>
                    <a:p>
                      <a:endParaRPr lang="en-US" sz="1200" dirty="0"/>
                    </a:p>
                  </a:txBody>
                  <a:tcPr marL="45720" marR="45720" marT="27432" marB="27432"/>
                </a:tc>
                <a:extLst>
                  <a:ext uri="{0D108BD9-81ED-4DB2-BD59-A6C34878D82A}">
                    <a16:rowId xmlns:a16="http://schemas.microsoft.com/office/drawing/2014/main" xmlns="" val="10017"/>
                  </a:ext>
                </a:extLst>
              </a:tr>
            </a:tbl>
          </a:graphicData>
        </a:graphic>
      </p:graphicFrame>
      <p:pic>
        <p:nvPicPr>
          <p:cNvPr id="2" name="Picture 1">
            <a:extLst>
              <a:ext uri="{FF2B5EF4-FFF2-40B4-BE49-F238E27FC236}">
                <a16:creationId xmlns:a16="http://schemas.microsoft.com/office/drawing/2014/main" xmlns="" id="{8197A272-3523-FA45-978E-455EB5F63EFE}"/>
              </a:ext>
            </a:extLst>
          </p:cNvPr>
          <p:cNvPicPr>
            <a:picLocks noChangeAspect="1"/>
          </p:cNvPicPr>
          <p:nvPr/>
        </p:nvPicPr>
        <p:blipFill>
          <a:blip r:embed="rId3"/>
          <a:stretch>
            <a:fillRect/>
          </a:stretch>
        </p:blipFill>
        <p:spPr>
          <a:xfrm>
            <a:off x="-276686" y="1175224"/>
            <a:ext cx="6177328" cy="3502269"/>
          </a:xfrm>
          <a:prstGeom prst="rect">
            <a:avLst/>
          </a:prstGeom>
        </p:spPr>
      </p:pic>
    </p:spTree>
    <p:extLst>
      <p:ext uri="{BB962C8B-B14F-4D97-AF65-F5344CB8AC3E}">
        <p14:creationId xmlns:p14="http://schemas.microsoft.com/office/powerpoint/2010/main" val="3071563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Graphic 552">
            <a:extLst>
              <a:ext uri="{FF2B5EF4-FFF2-40B4-BE49-F238E27FC236}">
                <a16:creationId xmlns:a16="http://schemas.microsoft.com/office/drawing/2014/main" xmlns="" id="{D9B98095-9DAB-40F5-8737-3134FA9F67D4}"/>
              </a:ext>
            </a:extLst>
          </p:cNvPr>
          <p:cNvPicPr>
            <a:picLocks noChangeAspect="1"/>
          </p:cNvPicPr>
          <p:nvPr/>
        </p:nvPicPr>
        <p:blipFill>
          <a:blip r:embed="rId3"/>
          <a:stretch>
            <a:fillRect/>
          </a:stretch>
        </p:blipFill>
        <p:spPr>
          <a:xfrm>
            <a:off x="1494670" y="671155"/>
            <a:ext cx="7987997" cy="4003808"/>
          </a:xfrm>
          <a:prstGeom prst="rect">
            <a:avLst/>
          </a:prstGeom>
          <a:effectLst>
            <a:outerShdw blurRad="622300" dist="12700" dir="5400000" sx="101000" sy="101000" algn="t" rotWithShape="0">
              <a:schemeClr val="tx1">
                <a:alpha val="40000"/>
              </a:schemeClr>
            </a:outerShdw>
          </a:effectLst>
        </p:spPr>
      </p:pic>
      <p:pic>
        <p:nvPicPr>
          <p:cNvPr id="36" name="Graphic 1617">
            <a:extLst>
              <a:ext uri="{FF2B5EF4-FFF2-40B4-BE49-F238E27FC236}">
                <a16:creationId xmlns:a16="http://schemas.microsoft.com/office/drawing/2014/main" xmlns="" id="{753C0A2B-E1F0-42C0-B342-5536D82ED76C}"/>
              </a:ext>
            </a:extLst>
          </p:cNvPr>
          <p:cNvPicPr>
            <a:picLocks noChangeAspect="1"/>
          </p:cNvPicPr>
          <p:nvPr/>
        </p:nvPicPr>
        <p:blipFill>
          <a:blip r:embed="rId4"/>
          <a:stretch>
            <a:fillRect/>
          </a:stretch>
        </p:blipFill>
        <p:spPr bwMode="white">
          <a:xfrm>
            <a:off x="1649278" y="785207"/>
            <a:ext cx="7678673" cy="3733209"/>
          </a:xfrm>
          <a:prstGeom prst="rect">
            <a:avLst/>
          </a:prstGeom>
          <a:effectLst/>
        </p:spPr>
      </p:pic>
      <p:grpSp>
        <p:nvGrpSpPr>
          <p:cNvPr id="37" name="Regions">
            <a:extLst>
              <a:ext uri="{FF2B5EF4-FFF2-40B4-BE49-F238E27FC236}">
                <a16:creationId xmlns:a16="http://schemas.microsoft.com/office/drawing/2014/main" xmlns="" id="{F24CA5B0-4822-49A3-903D-F33AD2CCA1BA}"/>
              </a:ext>
            </a:extLst>
          </p:cNvPr>
          <p:cNvGrpSpPr/>
          <p:nvPr/>
        </p:nvGrpSpPr>
        <p:grpSpPr>
          <a:xfrm>
            <a:off x="2061668" y="1432029"/>
            <a:ext cx="6499294" cy="2461854"/>
            <a:chOff x="6711689" y="1909587"/>
            <a:chExt cx="34716427" cy="13150158"/>
          </a:xfrm>
          <a:solidFill>
            <a:schemeClr val="accent4"/>
          </a:solidFill>
        </p:grpSpPr>
        <p:sp>
          <p:nvSpPr>
            <p:cNvPr id="38" name="Oval 37">
              <a:extLst>
                <a:ext uri="{FF2B5EF4-FFF2-40B4-BE49-F238E27FC236}">
                  <a16:creationId xmlns:a16="http://schemas.microsoft.com/office/drawing/2014/main" xmlns="" id="{17659B1E-E621-4CFA-8990-4EECAC05D382}"/>
                </a:ext>
              </a:extLst>
            </p:cNvPr>
            <p:cNvSpPr/>
            <p:nvPr/>
          </p:nvSpPr>
          <p:spPr bwMode="auto">
            <a:xfrm>
              <a:off x="6711689" y="441560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xmlns="" id="{067426ED-7784-4F03-8049-CE8002D4F4D8}"/>
                </a:ext>
              </a:extLst>
            </p:cNvPr>
            <p:cNvSpPr/>
            <p:nvPr/>
          </p:nvSpPr>
          <p:spPr bwMode="auto">
            <a:xfrm>
              <a:off x="15608258" y="13077399"/>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xmlns="" id="{2C83B7FE-1135-4F65-B57A-713740B8ACD5}"/>
                </a:ext>
              </a:extLst>
            </p:cNvPr>
            <p:cNvSpPr/>
            <p:nvPr/>
          </p:nvSpPr>
          <p:spPr bwMode="auto">
            <a:xfrm>
              <a:off x="11528185" y="3806034"/>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xmlns="" id="{8165535A-9190-4604-949F-84AF62385F32}"/>
                </a:ext>
              </a:extLst>
            </p:cNvPr>
            <p:cNvSpPr/>
            <p:nvPr/>
          </p:nvSpPr>
          <p:spPr bwMode="auto">
            <a:xfrm>
              <a:off x="7834708" y="3183783"/>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xmlns="" id="{C4E4AB37-14EE-4313-8AE9-751E844F0DE8}"/>
                </a:ext>
              </a:extLst>
            </p:cNvPr>
            <p:cNvSpPr/>
            <p:nvPr/>
          </p:nvSpPr>
          <p:spPr bwMode="auto">
            <a:xfrm>
              <a:off x="7936559" y="3214969"/>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xmlns="" id="{F0F6997C-4CFF-4F8E-90A3-6861CEB3E6CE}"/>
                </a:ext>
              </a:extLst>
            </p:cNvPr>
            <p:cNvSpPr/>
            <p:nvPr/>
          </p:nvSpPr>
          <p:spPr bwMode="auto">
            <a:xfrm>
              <a:off x="13231375" y="2764723"/>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xmlns="" id="{20CF77F5-A8DA-4B0A-BBD8-6F31C30A6ED0}"/>
                </a:ext>
              </a:extLst>
            </p:cNvPr>
            <p:cNvSpPr/>
            <p:nvPr/>
          </p:nvSpPr>
          <p:spPr bwMode="auto">
            <a:xfrm>
              <a:off x="12192616" y="4229461"/>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xmlns="" id="{DA1DE135-F603-48E0-813D-CDF45991F473}"/>
                </a:ext>
              </a:extLst>
            </p:cNvPr>
            <p:cNvSpPr/>
            <p:nvPr/>
          </p:nvSpPr>
          <p:spPr bwMode="auto">
            <a:xfrm>
              <a:off x="11679903" y="3763793"/>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xmlns="" id="{2F17A1C5-210D-428D-8C2E-789A49F4E95A}"/>
                </a:ext>
              </a:extLst>
            </p:cNvPr>
            <p:cNvSpPr/>
            <p:nvPr/>
          </p:nvSpPr>
          <p:spPr bwMode="auto">
            <a:xfrm>
              <a:off x="20979464" y="190958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xmlns="" id="{688C8953-A8A5-4C5D-9D5D-202ED3075B06}"/>
                </a:ext>
              </a:extLst>
            </p:cNvPr>
            <p:cNvSpPr/>
            <p:nvPr/>
          </p:nvSpPr>
          <p:spPr bwMode="auto">
            <a:xfrm>
              <a:off x="21825388" y="2015356"/>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xmlns="" id="{D57067AC-AA0E-468C-92C7-38370A6CF3B8}"/>
                </a:ext>
              </a:extLst>
            </p:cNvPr>
            <p:cNvSpPr/>
            <p:nvPr/>
          </p:nvSpPr>
          <p:spPr bwMode="auto">
            <a:xfrm>
              <a:off x="22185575" y="274779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xmlns="" id="{241CABB7-230C-46FD-AA49-546EBCE54715}"/>
                </a:ext>
              </a:extLst>
            </p:cNvPr>
            <p:cNvSpPr/>
            <p:nvPr/>
          </p:nvSpPr>
          <p:spPr bwMode="auto">
            <a:xfrm>
              <a:off x="23195000" y="243051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xmlns="" id="{EBE39D99-684F-4796-BA85-CE7971176961}"/>
                </a:ext>
              </a:extLst>
            </p:cNvPr>
            <p:cNvSpPr/>
            <p:nvPr/>
          </p:nvSpPr>
          <p:spPr bwMode="auto">
            <a:xfrm>
              <a:off x="31263513" y="7435790"/>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xmlns="" id="{8D0A0DE4-3F21-4AE1-B7CE-2A2E3B23C656}"/>
                </a:ext>
              </a:extLst>
            </p:cNvPr>
            <p:cNvSpPr/>
            <p:nvPr/>
          </p:nvSpPr>
          <p:spPr bwMode="auto">
            <a:xfrm>
              <a:off x="40872346" y="14503971"/>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xmlns="" id="{6E251C2B-8628-4547-851A-CF8B886E5238}"/>
                </a:ext>
              </a:extLst>
            </p:cNvPr>
            <p:cNvSpPr/>
            <p:nvPr/>
          </p:nvSpPr>
          <p:spPr bwMode="auto">
            <a:xfrm>
              <a:off x="39004785" y="4408162"/>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xmlns="" id="{65633D57-5AB5-4C8C-8E59-B2E596E4631B}"/>
                </a:ext>
              </a:extLst>
            </p:cNvPr>
            <p:cNvSpPr/>
            <p:nvPr/>
          </p:nvSpPr>
          <p:spPr bwMode="auto">
            <a:xfrm>
              <a:off x="35389757" y="9332246"/>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xmlns="" id="{69D08FB0-9254-4D61-82D1-D73C3CAAFDE3}"/>
                </a:ext>
              </a:extLst>
            </p:cNvPr>
            <p:cNvSpPr/>
            <p:nvPr/>
          </p:nvSpPr>
          <p:spPr bwMode="auto">
            <a:xfrm>
              <a:off x="37533340" y="4455035"/>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xmlns="" id="{82BA78D7-8452-4428-B6E7-8041D16D63BF}"/>
                </a:ext>
              </a:extLst>
            </p:cNvPr>
            <p:cNvSpPr/>
            <p:nvPr/>
          </p:nvSpPr>
          <p:spPr bwMode="auto">
            <a:xfrm>
              <a:off x="35869784" y="4428666"/>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xmlns="" id="{5DE84FEB-00CF-4DD9-8516-58EDD4E0C4E4}"/>
                </a:ext>
              </a:extLst>
            </p:cNvPr>
            <p:cNvSpPr/>
            <p:nvPr/>
          </p:nvSpPr>
          <p:spPr bwMode="auto">
            <a:xfrm>
              <a:off x="34788512" y="549468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3" name="Group 312">
            <a:extLst>
              <a:ext uri="{FF2B5EF4-FFF2-40B4-BE49-F238E27FC236}">
                <a16:creationId xmlns:a16="http://schemas.microsoft.com/office/drawing/2014/main" xmlns="" id="{10696291-F6E2-41F6-B8D0-FB8DE60C6113}"/>
              </a:ext>
            </a:extLst>
          </p:cNvPr>
          <p:cNvGrpSpPr/>
          <p:nvPr/>
        </p:nvGrpSpPr>
        <p:grpSpPr>
          <a:xfrm>
            <a:off x="1185134" y="2729764"/>
            <a:ext cx="197050" cy="153868"/>
            <a:chOff x="4550752" y="8459186"/>
            <a:chExt cx="959094" cy="748910"/>
          </a:xfrm>
        </p:grpSpPr>
        <p:sp>
          <p:nvSpPr>
            <p:cNvPr id="314" name="Freeform 163">
              <a:extLst>
                <a:ext uri="{FF2B5EF4-FFF2-40B4-BE49-F238E27FC236}">
                  <a16:creationId xmlns:a16="http://schemas.microsoft.com/office/drawing/2014/main" xmlns="" id="{DEC803B3-D232-4DC2-AAF7-394FA53B22EA}"/>
                </a:ext>
              </a:extLst>
            </p:cNvPr>
            <p:cNvSpPr>
              <a:spLocks noEditPoints="1"/>
            </p:cNvSpPr>
            <p:nvPr/>
          </p:nvSpPr>
          <p:spPr bwMode="auto">
            <a:xfrm>
              <a:off x="4550752" y="8459186"/>
              <a:ext cx="959094" cy="748910"/>
            </a:xfrm>
            <a:custGeom>
              <a:avLst/>
              <a:gdLst>
                <a:gd name="T0" fmla="*/ 4 w 71"/>
                <a:gd name="T1" fmla="*/ 4 h 52"/>
                <a:gd name="T2" fmla="*/ 0 w 71"/>
                <a:gd name="T3" fmla="*/ 4 h 52"/>
                <a:gd name="T4" fmla="*/ 2 w 71"/>
                <a:gd name="T5" fmla="*/ 6 h 52"/>
                <a:gd name="T6" fmla="*/ 15 w 71"/>
                <a:gd name="T7" fmla="*/ 4 h 52"/>
                <a:gd name="T8" fmla="*/ 15 w 71"/>
                <a:gd name="T9" fmla="*/ 0 h 52"/>
                <a:gd name="T10" fmla="*/ 10 w 71"/>
                <a:gd name="T11" fmla="*/ 2 h 52"/>
                <a:gd name="T12" fmla="*/ 15 w 71"/>
                <a:gd name="T13" fmla="*/ 4 h 52"/>
                <a:gd name="T14" fmla="*/ 15 w 71"/>
                <a:gd name="T15" fmla="*/ 4 h 52"/>
                <a:gd name="T16" fmla="*/ 33 w 71"/>
                <a:gd name="T17" fmla="*/ 10 h 52"/>
                <a:gd name="T18" fmla="*/ 29 w 71"/>
                <a:gd name="T19" fmla="*/ 8 h 52"/>
                <a:gd name="T20" fmla="*/ 31 w 71"/>
                <a:gd name="T21" fmla="*/ 14 h 52"/>
                <a:gd name="T22" fmla="*/ 35 w 71"/>
                <a:gd name="T23" fmla="*/ 12 h 52"/>
                <a:gd name="T24" fmla="*/ 35 w 71"/>
                <a:gd name="T25" fmla="*/ 12 h 52"/>
                <a:gd name="T26" fmla="*/ 44 w 71"/>
                <a:gd name="T27" fmla="*/ 16 h 52"/>
                <a:gd name="T28" fmla="*/ 42 w 71"/>
                <a:gd name="T29" fmla="*/ 16 h 52"/>
                <a:gd name="T30" fmla="*/ 48 w 71"/>
                <a:gd name="T31" fmla="*/ 14 h 52"/>
                <a:gd name="T32" fmla="*/ 46 w 71"/>
                <a:gd name="T33" fmla="*/ 16 h 52"/>
                <a:gd name="T34" fmla="*/ 52 w 71"/>
                <a:gd name="T35" fmla="*/ 23 h 52"/>
                <a:gd name="T36" fmla="*/ 48 w 71"/>
                <a:gd name="T37" fmla="*/ 21 h 52"/>
                <a:gd name="T38" fmla="*/ 48 w 71"/>
                <a:gd name="T39" fmla="*/ 19 h 52"/>
                <a:gd name="T40" fmla="*/ 54 w 71"/>
                <a:gd name="T41" fmla="*/ 21 h 52"/>
                <a:gd name="T42" fmla="*/ 54 w 71"/>
                <a:gd name="T43" fmla="*/ 23 h 52"/>
                <a:gd name="T44" fmla="*/ 52 w 71"/>
                <a:gd name="T45" fmla="*/ 23 h 52"/>
                <a:gd name="T46" fmla="*/ 56 w 71"/>
                <a:gd name="T47" fmla="*/ 39 h 52"/>
                <a:gd name="T48" fmla="*/ 56 w 71"/>
                <a:gd name="T49" fmla="*/ 50 h 52"/>
                <a:gd name="T50" fmla="*/ 64 w 71"/>
                <a:gd name="T51" fmla="*/ 46 h 52"/>
                <a:gd name="T52" fmla="*/ 71 w 71"/>
                <a:gd name="T53" fmla="*/ 41 h 52"/>
                <a:gd name="T54" fmla="*/ 67 w 71"/>
                <a:gd name="T55" fmla="*/ 39 h 52"/>
                <a:gd name="T56" fmla="*/ 64 w 71"/>
                <a:gd name="T57" fmla="*/ 33 h 52"/>
                <a:gd name="T58" fmla="*/ 60 w 71"/>
                <a:gd name="T59" fmla="*/ 31 h 52"/>
                <a:gd name="T60" fmla="*/ 56 w 71"/>
                <a:gd name="T61" fmla="*/ 31 h 52"/>
                <a:gd name="T62" fmla="*/ 56 w 71"/>
                <a:gd name="T63" fmla="*/ 35 h 52"/>
                <a:gd name="T64" fmla="*/ 56 w 71"/>
                <a:gd name="T65"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52">
                  <a:moveTo>
                    <a:pt x="2" y="6"/>
                  </a:moveTo>
                  <a:lnTo>
                    <a:pt x="4" y="4"/>
                  </a:lnTo>
                  <a:lnTo>
                    <a:pt x="2" y="2"/>
                  </a:lnTo>
                  <a:lnTo>
                    <a:pt x="0" y="4"/>
                  </a:lnTo>
                  <a:lnTo>
                    <a:pt x="2" y="6"/>
                  </a:lnTo>
                  <a:lnTo>
                    <a:pt x="2" y="6"/>
                  </a:lnTo>
                  <a:lnTo>
                    <a:pt x="2" y="6"/>
                  </a:lnTo>
                  <a:close/>
                  <a:moveTo>
                    <a:pt x="15" y="4"/>
                  </a:moveTo>
                  <a:lnTo>
                    <a:pt x="15" y="0"/>
                  </a:lnTo>
                  <a:lnTo>
                    <a:pt x="15" y="0"/>
                  </a:lnTo>
                  <a:lnTo>
                    <a:pt x="12" y="0"/>
                  </a:lnTo>
                  <a:lnTo>
                    <a:pt x="10" y="2"/>
                  </a:lnTo>
                  <a:lnTo>
                    <a:pt x="12" y="4"/>
                  </a:lnTo>
                  <a:lnTo>
                    <a:pt x="15" y="4"/>
                  </a:lnTo>
                  <a:lnTo>
                    <a:pt x="15" y="4"/>
                  </a:lnTo>
                  <a:lnTo>
                    <a:pt x="15" y="4"/>
                  </a:lnTo>
                  <a:close/>
                  <a:moveTo>
                    <a:pt x="35" y="12"/>
                  </a:moveTo>
                  <a:lnTo>
                    <a:pt x="33" y="10"/>
                  </a:lnTo>
                  <a:lnTo>
                    <a:pt x="31" y="8"/>
                  </a:lnTo>
                  <a:lnTo>
                    <a:pt x="29" y="8"/>
                  </a:lnTo>
                  <a:lnTo>
                    <a:pt x="29" y="10"/>
                  </a:lnTo>
                  <a:lnTo>
                    <a:pt x="31" y="14"/>
                  </a:lnTo>
                  <a:lnTo>
                    <a:pt x="35" y="14"/>
                  </a:lnTo>
                  <a:lnTo>
                    <a:pt x="35" y="12"/>
                  </a:lnTo>
                  <a:lnTo>
                    <a:pt x="35" y="12"/>
                  </a:lnTo>
                  <a:lnTo>
                    <a:pt x="35" y="12"/>
                  </a:lnTo>
                  <a:close/>
                  <a:moveTo>
                    <a:pt x="46" y="16"/>
                  </a:moveTo>
                  <a:lnTo>
                    <a:pt x="44" y="16"/>
                  </a:lnTo>
                  <a:lnTo>
                    <a:pt x="44" y="16"/>
                  </a:lnTo>
                  <a:lnTo>
                    <a:pt x="42" y="16"/>
                  </a:lnTo>
                  <a:lnTo>
                    <a:pt x="44" y="16"/>
                  </a:lnTo>
                  <a:lnTo>
                    <a:pt x="48" y="14"/>
                  </a:lnTo>
                  <a:lnTo>
                    <a:pt x="46" y="16"/>
                  </a:lnTo>
                  <a:lnTo>
                    <a:pt x="46" y="16"/>
                  </a:lnTo>
                  <a:lnTo>
                    <a:pt x="46" y="16"/>
                  </a:lnTo>
                  <a:close/>
                  <a:moveTo>
                    <a:pt x="52" y="23"/>
                  </a:moveTo>
                  <a:lnTo>
                    <a:pt x="50" y="21"/>
                  </a:lnTo>
                  <a:lnTo>
                    <a:pt x="48" y="21"/>
                  </a:lnTo>
                  <a:lnTo>
                    <a:pt x="48" y="19"/>
                  </a:lnTo>
                  <a:lnTo>
                    <a:pt x="48" y="19"/>
                  </a:lnTo>
                  <a:lnTo>
                    <a:pt x="50" y="19"/>
                  </a:lnTo>
                  <a:lnTo>
                    <a:pt x="54" y="21"/>
                  </a:lnTo>
                  <a:lnTo>
                    <a:pt x="56" y="23"/>
                  </a:lnTo>
                  <a:lnTo>
                    <a:pt x="54" y="23"/>
                  </a:lnTo>
                  <a:lnTo>
                    <a:pt x="52" y="23"/>
                  </a:lnTo>
                  <a:lnTo>
                    <a:pt x="52" y="23"/>
                  </a:lnTo>
                  <a:lnTo>
                    <a:pt x="52" y="23"/>
                  </a:lnTo>
                  <a:close/>
                  <a:moveTo>
                    <a:pt x="56" y="39"/>
                  </a:moveTo>
                  <a:lnTo>
                    <a:pt x="56" y="44"/>
                  </a:lnTo>
                  <a:lnTo>
                    <a:pt x="56" y="50"/>
                  </a:lnTo>
                  <a:lnTo>
                    <a:pt x="60" y="52"/>
                  </a:lnTo>
                  <a:lnTo>
                    <a:pt x="64" y="46"/>
                  </a:lnTo>
                  <a:lnTo>
                    <a:pt x="69" y="44"/>
                  </a:lnTo>
                  <a:lnTo>
                    <a:pt x="71" y="41"/>
                  </a:lnTo>
                  <a:lnTo>
                    <a:pt x="69" y="39"/>
                  </a:lnTo>
                  <a:lnTo>
                    <a:pt x="67" y="39"/>
                  </a:lnTo>
                  <a:lnTo>
                    <a:pt x="69" y="37"/>
                  </a:lnTo>
                  <a:lnTo>
                    <a:pt x="64" y="33"/>
                  </a:lnTo>
                  <a:lnTo>
                    <a:pt x="62" y="33"/>
                  </a:lnTo>
                  <a:lnTo>
                    <a:pt x="60" y="31"/>
                  </a:lnTo>
                  <a:lnTo>
                    <a:pt x="58" y="29"/>
                  </a:lnTo>
                  <a:lnTo>
                    <a:pt x="56" y="31"/>
                  </a:lnTo>
                  <a:lnTo>
                    <a:pt x="58" y="33"/>
                  </a:lnTo>
                  <a:lnTo>
                    <a:pt x="56" y="35"/>
                  </a:lnTo>
                  <a:lnTo>
                    <a:pt x="56" y="37"/>
                  </a:lnTo>
                  <a:lnTo>
                    <a:pt x="56" y="39"/>
                  </a:lnTo>
                  <a:lnTo>
                    <a:pt x="56" y="39"/>
                  </a:lnTo>
                  <a:close/>
                </a:path>
              </a:pathLst>
            </a:custGeom>
            <a:solidFill>
              <a:schemeClr val="tx1"/>
            </a:solidFill>
            <a:ln>
              <a:noFill/>
            </a:ln>
            <a:effectLst>
              <a:glow rad="736600">
                <a:schemeClr val="tx1">
                  <a:alpha val="27000"/>
                </a:schemeClr>
              </a:glow>
            </a:effectLst>
            <a:extLst/>
          </p:spPr>
          <p:txBody>
            <a:bodyPr vert="horz" wrap="square" lIns="17146" tIns="8573" rIns="17146" bIns="8573" numCol="1" anchor="t" anchorCtr="0" compatLnSpc="1">
              <a:prstTxWarp prst="textNoShape">
                <a:avLst/>
              </a:prstTxWarp>
            </a:bodyPr>
            <a:lstStyle/>
            <a:p>
              <a:endParaRPr lang="en-US" sz="1129"/>
            </a:p>
          </p:txBody>
        </p:sp>
        <p:sp>
          <p:nvSpPr>
            <p:cNvPr id="315" name="Freeform 163">
              <a:extLst>
                <a:ext uri="{FF2B5EF4-FFF2-40B4-BE49-F238E27FC236}">
                  <a16:creationId xmlns:a16="http://schemas.microsoft.com/office/drawing/2014/main" xmlns="" id="{6635838D-FD7A-4346-B3C6-8F58106C159C}"/>
                </a:ext>
              </a:extLst>
            </p:cNvPr>
            <p:cNvSpPr>
              <a:spLocks noEditPoints="1"/>
            </p:cNvSpPr>
            <p:nvPr/>
          </p:nvSpPr>
          <p:spPr bwMode="auto">
            <a:xfrm>
              <a:off x="4550752" y="8459186"/>
              <a:ext cx="959094" cy="748910"/>
            </a:xfrm>
            <a:custGeom>
              <a:avLst/>
              <a:gdLst>
                <a:gd name="T0" fmla="*/ 4 w 71"/>
                <a:gd name="T1" fmla="*/ 4 h 52"/>
                <a:gd name="T2" fmla="*/ 0 w 71"/>
                <a:gd name="T3" fmla="*/ 4 h 52"/>
                <a:gd name="T4" fmla="*/ 2 w 71"/>
                <a:gd name="T5" fmla="*/ 6 h 52"/>
                <a:gd name="T6" fmla="*/ 15 w 71"/>
                <a:gd name="T7" fmla="*/ 4 h 52"/>
                <a:gd name="T8" fmla="*/ 15 w 71"/>
                <a:gd name="T9" fmla="*/ 0 h 52"/>
                <a:gd name="T10" fmla="*/ 10 w 71"/>
                <a:gd name="T11" fmla="*/ 2 h 52"/>
                <a:gd name="T12" fmla="*/ 15 w 71"/>
                <a:gd name="T13" fmla="*/ 4 h 52"/>
                <a:gd name="T14" fmla="*/ 15 w 71"/>
                <a:gd name="T15" fmla="*/ 4 h 52"/>
                <a:gd name="T16" fmla="*/ 33 w 71"/>
                <a:gd name="T17" fmla="*/ 10 h 52"/>
                <a:gd name="T18" fmla="*/ 29 w 71"/>
                <a:gd name="T19" fmla="*/ 8 h 52"/>
                <a:gd name="T20" fmla="*/ 31 w 71"/>
                <a:gd name="T21" fmla="*/ 14 h 52"/>
                <a:gd name="T22" fmla="*/ 35 w 71"/>
                <a:gd name="T23" fmla="*/ 12 h 52"/>
                <a:gd name="T24" fmla="*/ 35 w 71"/>
                <a:gd name="T25" fmla="*/ 12 h 52"/>
                <a:gd name="T26" fmla="*/ 44 w 71"/>
                <a:gd name="T27" fmla="*/ 16 h 52"/>
                <a:gd name="T28" fmla="*/ 42 w 71"/>
                <a:gd name="T29" fmla="*/ 16 h 52"/>
                <a:gd name="T30" fmla="*/ 48 w 71"/>
                <a:gd name="T31" fmla="*/ 14 h 52"/>
                <a:gd name="T32" fmla="*/ 46 w 71"/>
                <a:gd name="T33" fmla="*/ 16 h 52"/>
                <a:gd name="T34" fmla="*/ 52 w 71"/>
                <a:gd name="T35" fmla="*/ 23 h 52"/>
                <a:gd name="T36" fmla="*/ 48 w 71"/>
                <a:gd name="T37" fmla="*/ 21 h 52"/>
                <a:gd name="T38" fmla="*/ 48 w 71"/>
                <a:gd name="T39" fmla="*/ 19 h 52"/>
                <a:gd name="T40" fmla="*/ 54 w 71"/>
                <a:gd name="T41" fmla="*/ 21 h 52"/>
                <a:gd name="T42" fmla="*/ 54 w 71"/>
                <a:gd name="T43" fmla="*/ 23 h 52"/>
                <a:gd name="T44" fmla="*/ 52 w 71"/>
                <a:gd name="T45" fmla="*/ 23 h 52"/>
                <a:gd name="T46" fmla="*/ 56 w 71"/>
                <a:gd name="T47" fmla="*/ 39 h 52"/>
                <a:gd name="T48" fmla="*/ 56 w 71"/>
                <a:gd name="T49" fmla="*/ 50 h 52"/>
                <a:gd name="T50" fmla="*/ 64 w 71"/>
                <a:gd name="T51" fmla="*/ 46 h 52"/>
                <a:gd name="T52" fmla="*/ 71 w 71"/>
                <a:gd name="T53" fmla="*/ 41 h 52"/>
                <a:gd name="T54" fmla="*/ 67 w 71"/>
                <a:gd name="T55" fmla="*/ 39 h 52"/>
                <a:gd name="T56" fmla="*/ 64 w 71"/>
                <a:gd name="T57" fmla="*/ 33 h 52"/>
                <a:gd name="T58" fmla="*/ 60 w 71"/>
                <a:gd name="T59" fmla="*/ 31 h 52"/>
                <a:gd name="T60" fmla="*/ 56 w 71"/>
                <a:gd name="T61" fmla="*/ 31 h 52"/>
                <a:gd name="T62" fmla="*/ 56 w 71"/>
                <a:gd name="T63" fmla="*/ 35 h 52"/>
                <a:gd name="T64" fmla="*/ 56 w 71"/>
                <a:gd name="T65"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52">
                  <a:moveTo>
                    <a:pt x="2" y="6"/>
                  </a:moveTo>
                  <a:lnTo>
                    <a:pt x="4" y="4"/>
                  </a:lnTo>
                  <a:lnTo>
                    <a:pt x="2" y="2"/>
                  </a:lnTo>
                  <a:lnTo>
                    <a:pt x="0" y="4"/>
                  </a:lnTo>
                  <a:lnTo>
                    <a:pt x="2" y="6"/>
                  </a:lnTo>
                  <a:lnTo>
                    <a:pt x="2" y="6"/>
                  </a:lnTo>
                  <a:lnTo>
                    <a:pt x="2" y="6"/>
                  </a:lnTo>
                  <a:close/>
                  <a:moveTo>
                    <a:pt x="15" y="4"/>
                  </a:moveTo>
                  <a:lnTo>
                    <a:pt x="15" y="0"/>
                  </a:lnTo>
                  <a:lnTo>
                    <a:pt x="15" y="0"/>
                  </a:lnTo>
                  <a:lnTo>
                    <a:pt x="12" y="0"/>
                  </a:lnTo>
                  <a:lnTo>
                    <a:pt x="10" y="2"/>
                  </a:lnTo>
                  <a:lnTo>
                    <a:pt x="12" y="4"/>
                  </a:lnTo>
                  <a:lnTo>
                    <a:pt x="15" y="4"/>
                  </a:lnTo>
                  <a:lnTo>
                    <a:pt x="15" y="4"/>
                  </a:lnTo>
                  <a:lnTo>
                    <a:pt x="15" y="4"/>
                  </a:lnTo>
                  <a:close/>
                  <a:moveTo>
                    <a:pt x="35" y="12"/>
                  </a:moveTo>
                  <a:lnTo>
                    <a:pt x="33" y="10"/>
                  </a:lnTo>
                  <a:lnTo>
                    <a:pt x="31" y="8"/>
                  </a:lnTo>
                  <a:lnTo>
                    <a:pt x="29" y="8"/>
                  </a:lnTo>
                  <a:lnTo>
                    <a:pt x="29" y="10"/>
                  </a:lnTo>
                  <a:lnTo>
                    <a:pt x="31" y="14"/>
                  </a:lnTo>
                  <a:lnTo>
                    <a:pt x="35" y="14"/>
                  </a:lnTo>
                  <a:lnTo>
                    <a:pt x="35" y="12"/>
                  </a:lnTo>
                  <a:lnTo>
                    <a:pt x="35" y="12"/>
                  </a:lnTo>
                  <a:lnTo>
                    <a:pt x="35" y="12"/>
                  </a:lnTo>
                  <a:close/>
                  <a:moveTo>
                    <a:pt x="46" y="16"/>
                  </a:moveTo>
                  <a:lnTo>
                    <a:pt x="44" y="16"/>
                  </a:lnTo>
                  <a:lnTo>
                    <a:pt x="44" y="16"/>
                  </a:lnTo>
                  <a:lnTo>
                    <a:pt x="42" y="16"/>
                  </a:lnTo>
                  <a:lnTo>
                    <a:pt x="44" y="16"/>
                  </a:lnTo>
                  <a:lnTo>
                    <a:pt x="48" y="14"/>
                  </a:lnTo>
                  <a:lnTo>
                    <a:pt x="46" y="16"/>
                  </a:lnTo>
                  <a:lnTo>
                    <a:pt x="46" y="16"/>
                  </a:lnTo>
                  <a:lnTo>
                    <a:pt x="46" y="16"/>
                  </a:lnTo>
                  <a:close/>
                  <a:moveTo>
                    <a:pt x="52" y="23"/>
                  </a:moveTo>
                  <a:lnTo>
                    <a:pt x="50" y="21"/>
                  </a:lnTo>
                  <a:lnTo>
                    <a:pt x="48" y="21"/>
                  </a:lnTo>
                  <a:lnTo>
                    <a:pt x="48" y="19"/>
                  </a:lnTo>
                  <a:lnTo>
                    <a:pt x="48" y="19"/>
                  </a:lnTo>
                  <a:lnTo>
                    <a:pt x="50" y="19"/>
                  </a:lnTo>
                  <a:lnTo>
                    <a:pt x="54" y="21"/>
                  </a:lnTo>
                  <a:lnTo>
                    <a:pt x="56" y="23"/>
                  </a:lnTo>
                  <a:lnTo>
                    <a:pt x="54" y="23"/>
                  </a:lnTo>
                  <a:lnTo>
                    <a:pt x="52" y="23"/>
                  </a:lnTo>
                  <a:lnTo>
                    <a:pt x="52" y="23"/>
                  </a:lnTo>
                  <a:lnTo>
                    <a:pt x="52" y="23"/>
                  </a:lnTo>
                  <a:close/>
                  <a:moveTo>
                    <a:pt x="56" y="39"/>
                  </a:moveTo>
                  <a:lnTo>
                    <a:pt x="56" y="44"/>
                  </a:lnTo>
                  <a:lnTo>
                    <a:pt x="56" y="50"/>
                  </a:lnTo>
                  <a:lnTo>
                    <a:pt x="60" y="52"/>
                  </a:lnTo>
                  <a:lnTo>
                    <a:pt x="64" y="46"/>
                  </a:lnTo>
                  <a:lnTo>
                    <a:pt x="69" y="44"/>
                  </a:lnTo>
                  <a:lnTo>
                    <a:pt x="71" y="41"/>
                  </a:lnTo>
                  <a:lnTo>
                    <a:pt x="69" y="39"/>
                  </a:lnTo>
                  <a:lnTo>
                    <a:pt x="67" y="39"/>
                  </a:lnTo>
                  <a:lnTo>
                    <a:pt x="69" y="37"/>
                  </a:lnTo>
                  <a:lnTo>
                    <a:pt x="64" y="33"/>
                  </a:lnTo>
                  <a:lnTo>
                    <a:pt x="62" y="33"/>
                  </a:lnTo>
                  <a:lnTo>
                    <a:pt x="60" y="31"/>
                  </a:lnTo>
                  <a:lnTo>
                    <a:pt x="58" y="29"/>
                  </a:lnTo>
                  <a:lnTo>
                    <a:pt x="56" y="31"/>
                  </a:lnTo>
                  <a:lnTo>
                    <a:pt x="58" y="33"/>
                  </a:lnTo>
                  <a:lnTo>
                    <a:pt x="56" y="35"/>
                  </a:lnTo>
                  <a:lnTo>
                    <a:pt x="56" y="37"/>
                  </a:lnTo>
                  <a:lnTo>
                    <a:pt x="56" y="39"/>
                  </a:lnTo>
                  <a:lnTo>
                    <a:pt x="56" y="39"/>
                  </a:lnTo>
                  <a:close/>
                </a:path>
              </a:pathLst>
            </a:custGeom>
            <a:solidFill>
              <a:schemeClr val="bg1"/>
            </a:solidFill>
            <a:ln>
              <a:noFill/>
            </a:ln>
            <a:effectLst/>
            <a:extLst/>
          </p:spPr>
          <p:txBody>
            <a:bodyPr vert="horz" wrap="square" lIns="17146" tIns="8573" rIns="17146" bIns="8573" numCol="1" anchor="t" anchorCtr="0" compatLnSpc="1">
              <a:prstTxWarp prst="textNoShape">
                <a:avLst/>
              </a:prstTxWarp>
            </a:bodyPr>
            <a:lstStyle/>
            <a:p>
              <a:endParaRPr lang="en-US" sz="1129"/>
            </a:p>
          </p:txBody>
        </p:sp>
      </p:grpSp>
      <p:sp>
        <p:nvSpPr>
          <p:cNvPr id="336" name="Freeform: Shape 335">
            <a:extLst>
              <a:ext uri="{FF2B5EF4-FFF2-40B4-BE49-F238E27FC236}">
                <a16:creationId xmlns:a16="http://schemas.microsoft.com/office/drawing/2014/main" xmlns="" id="{56C06A96-942D-46BA-A70C-72ECE9EA7F7B}"/>
              </a:ext>
            </a:extLst>
          </p:cNvPr>
          <p:cNvSpPr/>
          <p:nvPr/>
        </p:nvSpPr>
        <p:spPr bwMode="ltGray">
          <a:xfrm>
            <a:off x="-7711" y="-26789"/>
            <a:ext cx="2602358" cy="5188148"/>
          </a:xfrm>
          <a:custGeom>
            <a:avLst/>
            <a:gdLst>
              <a:gd name="connsiteX0" fmla="*/ 0 w 12739806"/>
              <a:gd name="connsiteY0" fmla="*/ 0 h 16257587"/>
              <a:gd name="connsiteX1" fmla="*/ 4256972 w 12739806"/>
              <a:gd name="connsiteY1" fmla="*/ 0 h 16257587"/>
              <a:gd name="connsiteX2" fmla="*/ 4256972 w 12739806"/>
              <a:gd name="connsiteY2" fmla="*/ 6619 h 16257587"/>
              <a:gd name="connsiteX3" fmla="*/ 4258705 w 12739806"/>
              <a:gd name="connsiteY3" fmla="*/ 0 h 16257587"/>
              <a:gd name="connsiteX4" fmla="*/ 12739806 w 12739806"/>
              <a:gd name="connsiteY4" fmla="*/ 16257587 h 16257587"/>
              <a:gd name="connsiteX5" fmla="*/ 4256972 w 12739806"/>
              <a:gd name="connsiteY5" fmla="*/ 16257587 h 16257587"/>
              <a:gd name="connsiteX6" fmla="*/ 1977 w 12739806"/>
              <a:gd name="connsiteY6" fmla="*/ 16257587 h 16257587"/>
              <a:gd name="connsiteX7" fmla="*/ 0 w 12739806"/>
              <a:gd name="connsiteY7" fmla="*/ 16257587 h 16257587"/>
              <a:gd name="connsiteX0" fmla="*/ 0 w 12739806"/>
              <a:gd name="connsiteY0" fmla="*/ 36576 h 16294163"/>
              <a:gd name="connsiteX1" fmla="*/ 4256972 w 12739806"/>
              <a:gd name="connsiteY1" fmla="*/ 36576 h 16294163"/>
              <a:gd name="connsiteX2" fmla="*/ 4256972 w 12739806"/>
              <a:gd name="connsiteY2" fmla="*/ 43195 h 16294163"/>
              <a:gd name="connsiteX3" fmla="*/ 7989457 w 12739806"/>
              <a:gd name="connsiteY3" fmla="*/ 0 h 16294163"/>
              <a:gd name="connsiteX4" fmla="*/ 12739806 w 12739806"/>
              <a:gd name="connsiteY4" fmla="*/ 16294163 h 16294163"/>
              <a:gd name="connsiteX5" fmla="*/ 4256972 w 12739806"/>
              <a:gd name="connsiteY5" fmla="*/ 16294163 h 16294163"/>
              <a:gd name="connsiteX6" fmla="*/ 1977 w 12739806"/>
              <a:gd name="connsiteY6" fmla="*/ 16294163 h 16294163"/>
              <a:gd name="connsiteX7" fmla="*/ 0 w 12739806"/>
              <a:gd name="connsiteY7" fmla="*/ 16294163 h 16294163"/>
              <a:gd name="connsiteX8" fmla="*/ 0 w 12739806"/>
              <a:gd name="connsiteY8" fmla="*/ 36576 h 16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9806" h="16294163">
                <a:moveTo>
                  <a:pt x="0" y="36576"/>
                </a:moveTo>
                <a:lnTo>
                  <a:pt x="4256972" y="36576"/>
                </a:lnTo>
                <a:lnTo>
                  <a:pt x="4256972" y="43195"/>
                </a:lnTo>
                <a:lnTo>
                  <a:pt x="7989457" y="0"/>
                </a:lnTo>
                <a:lnTo>
                  <a:pt x="12739806" y="16294163"/>
                </a:lnTo>
                <a:lnTo>
                  <a:pt x="4256972" y="16294163"/>
                </a:lnTo>
                <a:lnTo>
                  <a:pt x="1977" y="16294163"/>
                </a:lnTo>
                <a:lnTo>
                  <a:pt x="0" y="16294163"/>
                </a:lnTo>
                <a:lnTo>
                  <a:pt x="0" y="36576"/>
                </a:lnTo>
                <a:close/>
              </a:path>
            </a:pathLst>
          </a:custGeom>
          <a:solidFill>
            <a:schemeClr val="accent1"/>
          </a:solidFill>
          <a:ln w="12700" cap="flat">
            <a:noFill/>
            <a:miter lim="400000"/>
          </a:ln>
          <a:effectLst/>
        </p:spPr>
        <p:txBody>
          <a:bodyPr wrap="square" lIns="27436" tIns="27436" rIns="27436" bIns="27436" numCol="1" anchor="t">
            <a:noAutofit/>
          </a:bodyPr>
          <a:lstStyle/>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p:txBody>
      </p:sp>
      <p:sp>
        <p:nvSpPr>
          <p:cNvPr id="168" name="Rectangle 167">
            <a:extLst>
              <a:ext uri="{FF2B5EF4-FFF2-40B4-BE49-F238E27FC236}">
                <a16:creationId xmlns:a16="http://schemas.microsoft.com/office/drawing/2014/main" xmlns="" id="{84AD506B-B221-47D0-BEB7-45654A378636}"/>
              </a:ext>
            </a:extLst>
          </p:cNvPr>
          <p:cNvSpPr/>
          <p:nvPr/>
        </p:nvSpPr>
        <p:spPr>
          <a:xfrm>
            <a:off x="252257" y="2262326"/>
            <a:ext cx="1887319" cy="1044645"/>
          </a:xfrm>
          <a:prstGeom prst="rect">
            <a:avLst/>
          </a:prstGeom>
        </p:spPr>
        <p:txBody>
          <a:bodyPr wrap="square">
            <a:spAutoFit/>
          </a:bodyPr>
          <a:lstStyle/>
          <a:p>
            <a:pPr marL="74421" indent="-74421" defTabSz="174854" fontAlgn="base">
              <a:lnSpc>
                <a:spcPct val="90000"/>
              </a:lnSpc>
              <a:spcBef>
                <a:spcPct val="0"/>
              </a:spcBef>
              <a:spcAft>
                <a:spcPct val="0"/>
              </a:spcAft>
            </a:pPr>
            <a:r>
              <a:rPr lang="en-US" sz="3438" spc="-131" dirty="0">
                <a:gradFill>
                  <a:gsLst>
                    <a:gs pos="0">
                      <a:srgbClr val="FFFFFF"/>
                    </a:gs>
                    <a:gs pos="100000">
                      <a:srgbClr val="FFFFFF"/>
                    </a:gs>
                  </a:gsLst>
                  <a:lin ang="5400000" scaled="0"/>
                </a:gradFill>
                <a:latin typeface="+mj-lt"/>
                <a:ea typeface="Segoe UI" pitchFamily="34" charset="0"/>
                <a:cs typeface="Segoe UI" pitchFamily="34" charset="0"/>
              </a:rPr>
              <a:t>20</a:t>
            </a:r>
            <a:br>
              <a:rPr lang="en-US" sz="3438" spc="-131" dirty="0">
                <a:gradFill>
                  <a:gsLst>
                    <a:gs pos="0">
                      <a:srgbClr val="FFFFFF"/>
                    </a:gs>
                    <a:gs pos="100000">
                      <a:srgbClr val="FFFFFF"/>
                    </a:gs>
                  </a:gsLst>
                  <a:lin ang="5400000" scaled="0"/>
                </a:gradFill>
                <a:latin typeface="+mj-lt"/>
                <a:ea typeface="Segoe UI" pitchFamily="34" charset="0"/>
                <a:cs typeface="Segoe UI" pitchFamily="34" charset="0"/>
              </a:rPr>
            </a:br>
            <a:r>
              <a:rPr lang="en-US" sz="3438" spc="-131" dirty="0">
                <a:gradFill>
                  <a:gsLst>
                    <a:gs pos="0">
                      <a:srgbClr val="FFFFFF"/>
                    </a:gs>
                    <a:gs pos="100000">
                      <a:srgbClr val="FFFFFF"/>
                    </a:gs>
                  </a:gsLst>
                  <a:lin ang="5400000" scaled="0"/>
                </a:gradFill>
                <a:latin typeface="+mj-lt"/>
                <a:ea typeface="Segoe UI" pitchFamily="34" charset="0"/>
                <a:cs typeface="Segoe UI" pitchFamily="34" charset="0"/>
              </a:rPr>
              <a:t>Regions</a:t>
            </a:r>
            <a:endParaRPr lang="en-US" sz="3438" spc="-131" dirty="0">
              <a:gradFill>
                <a:gsLst>
                  <a:gs pos="0">
                    <a:srgbClr val="FFFFFF"/>
                  </a:gs>
                  <a:gs pos="100000">
                    <a:srgbClr val="FFFFFF"/>
                  </a:gs>
                </a:gsLst>
                <a:lin ang="5400000" scaled="0"/>
              </a:gradFill>
              <a:ea typeface="Segoe UI" pitchFamily="34" charset="0"/>
              <a:cs typeface="Segoe UI" pitchFamily="34" charset="0"/>
            </a:endParaRPr>
          </a:p>
        </p:txBody>
      </p:sp>
      <p:sp>
        <p:nvSpPr>
          <p:cNvPr id="337" name="Rectangle 336" hidden="1">
            <a:extLst>
              <a:ext uri="{FF2B5EF4-FFF2-40B4-BE49-F238E27FC236}">
                <a16:creationId xmlns:a16="http://schemas.microsoft.com/office/drawing/2014/main" xmlns="" id="{BBAC6D99-FA8B-4690-8573-8CD7B084FCB7}"/>
              </a:ext>
            </a:extLst>
          </p:cNvPr>
          <p:cNvSpPr/>
          <p:nvPr/>
        </p:nvSpPr>
        <p:spPr>
          <a:xfrm>
            <a:off x="824749" y="2175920"/>
            <a:ext cx="1829027" cy="1235210"/>
          </a:xfrm>
          <a:prstGeom prst="rect">
            <a:avLst/>
          </a:prstGeom>
        </p:spPr>
        <p:txBody>
          <a:bodyPr wrap="square">
            <a:spAutoFit/>
          </a:bodyPr>
          <a:lstStyle/>
          <a:p>
            <a:pPr marL="14289" indent="-14289" defTabSz="174854" fontAlgn="base">
              <a:lnSpc>
                <a:spcPct val="90000"/>
              </a:lnSpc>
              <a:spcBef>
                <a:spcPct val="0"/>
              </a:spcBef>
              <a:spcAft>
                <a:spcPct val="0"/>
              </a:spcAft>
              <a:tabLst>
                <a:tab pos="0" algn="l"/>
              </a:tabLst>
            </a:pPr>
            <a:r>
              <a:rPr lang="en-US" sz="3188" spc="-188" dirty="0">
                <a:noFill/>
                <a:latin typeface="+mj-lt"/>
                <a:ea typeface="Segoe UI" pitchFamily="34" charset="0"/>
                <a:cs typeface="Segoe UI" pitchFamily="34" charset="0"/>
              </a:rPr>
              <a:t>89</a:t>
            </a:r>
            <a:r>
              <a:rPr lang="en-US" sz="1238" dirty="0">
                <a:noFill/>
                <a:ea typeface="Segoe UI" pitchFamily="34" charset="0"/>
                <a:cs typeface="Segoe UI" pitchFamily="34" charset="0"/>
              </a:rPr>
              <a:t/>
            </a:r>
            <a:br>
              <a:rPr lang="en-US" sz="1238" dirty="0">
                <a:noFill/>
                <a:ea typeface="Segoe UI" pitchFamily="34" charset="0"/>
                <a:cs typeface="Segoe UI" pitchFamily="34" charset="0"/>
              </a:rPr>
            </a:br>
            <a:r>
              <a:rPr lang="en-US" sz="1688" dirty="0">
                <a:noFill/>
                <a:ea typeface="Segoe UI" pitchFamily="34" charset="0"/>
                <a:cs typeface="Segoe UI" pitchFamily="34" charset="0"/>
              </a:rPr>
              <a:t>AWS</a:t>
            </a:r>
            <a:r>
              <a:rPr lang="en-US" sz="1238" dirty="0">
                <a:noFill/>
                <a:ea typeface="Segoe UI" pitchFamily="34" charset="0"/>
                <a:cs typeface="Segoe UI" pitchFamily="34" charset="0"/>
              </a:rPr>
              <a:t> </a:t>
            </a:r>
            <a:r>
              <a:rPr lang="en-US" sz="1688" dirty="0">
                <a:noFill/>
                <a:ea typeface="Segoe UI" pitchFamily="34" charset="0"/>
                <a:cs typeface="Segoe UI" pitchFamily="34" charset="0"/>
              </a:rPr>
              <a:t>Direct Connect locations</a:t>
            </a:r>
          </a:p>
        </p:txBody>
      </p:sp>
    </p:spTree>
    <p:extLst>
      <p:ext uri="{BB962C8B-B14F-4D97-AF65-F5344CB8AC3E}">
        <p14:creationId xmlns:p14="http://schemas.microsoft.com/office/powerpoint/2010/main" val="3277493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300"/>
                                        <p:tgtEl>
                                          <p:spTgt spid="337"/>
                                        </p:tgtEl>
                                      </p:cBhvr>
                                    </p:animEffect>
                                  </p:childTnLst>
                                </p:cTn>
                              </p:par>
                              <p:par>
                                <p:cTn id="8" presetID="42" presetClass="path" presetSubtype="0" decel="100000" fill="hold" grpId="1" nodeType="withEffect">
                                  <p:stCondLst>
                                    <p:cond delay="0"/>
                                  </p:stCondLst>
                                  <p:childTnLst>
                                    <p:animMotion origin="layout" path="M -1.65245E-6 6.65951E-7 L 0.03676 6.65951E-7 " pathEditMode="relative" rAng="0" ptsTypes="AA">
                                      <p:cBhvr>
                                        <p:cTn id="9" dur="500" spd="-100000" fill="hold"/>
                                        <p:tgtEl>
                                          <p:spTgt spid="337"/>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p:bldP spid="33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Graphic 552">
            <a:extLst>
              <a:ext uri="{FF2B5EF4-FFF2-40B4-BE49-F238E27FC236}">
                <a16:creationId xmlns:a16="http://schemas.microsoft.com/office/drawing/2014/main" xmlns="" id="{98E7752C-7702-47B4-8EF4-F112FF682443}"/>
              </a:ext>
            </a:extLst>
          </p:cNvPr>
          <p:cNvPicPr>
            <a:picLocks noChangeAspect="1"/>
          </p:cNvPicPr>
          <p:nvPr/>
        </p:nvPicPr>
        <p:blipFill>
          <a:blip r:embed="rId3"/>
          <a:stretch>
            <a:fillRect/>
          </a:stretch>
        </p:blipFill>
        <p:spPr>
          <a:xfrm>
            <a:off x="1494670" y="671155"/>
            <a:ext cx="7987997" cy="4003808"/>
          </a:xfrm>
          <a:prstGeom prst="rect">
            <a:avLst/>
          </a:prstGeom>
          <a:effectLst>
            <a:outerShdw blurRad="622300" dist="12700" dir="5400000" sx="101000" sy="101000" algn="t" rotWithShape="0">
              <a:schemeClr val="tx1">
                <a:alpha val="40000"/>
              </a:schemeClr>
            </a:outerShdw>
          </a:effectLst>
        </p:spPr>
      </p:pic>
      <p:pic>
        <p:nvPicPr>
          <p:cNvPr id="179" name="Graphic 1617">
            <a:extLst>
              <a:ext uri="{FF2B5EF4-FFF2-40B4-BE49-F238E27FC236}">
                <a16:creationId xmlns:a16="http://schemas.microsoft.com/office/drawing/2014/main" xmlns="" id="{46EC26C6-A96E-4A10-961D-02973033E00D}"/>
              </a:ext>
            </a:extLst>
          </p:cNvPr>
          <p:cNvPicPr>
            <a:picLocks noChangeAspect="1"/>
          </p:cNvPicPr>
          <p:nvPr/>
        </p:nvPicPr>
        <p:blipFill>
          <a:blip r:embed="rId4"/>
          <a:stretch>
            <a:fillRect/>
          </a:stretch>
        </p:blipFill>
        <p:spPr bwMode="white">
          <a:xfrm>
            <a:off x="1649278" y="785207"/>
            <a:ext cx="7678673" cy="3733209"/>
          </a:xfrm>
          <a:prstGeom prst="rect">
            <a:avLst/>
          </a:prstGeom>
          <a:effectLst/>
        </p:spPr>
      </p:pic>
      <p:grpSp>
        <p:nvGrpSpPr>
          <p:cNvPr id="180" name="Regions">
            <a:extLst>
              <a:ext uri="{FF2B5EF4-FFF2-40B4-BE49-F238E27FC236}">
                <a16:creationId xmlns:a16="http://schemas.microsoft.com/office/drawing/2014/main" xmlns="" id="{90960B26-6E72-4076-86CA-1CD5D20CDD83}"/>
              </a:ext>
            </a:extLst>
          </p:cNvPr>
          <p:cNvGrpSpPr/>
          <p:nvPr/>
        </p:nvGrpSpPr>
        <p:grpSpPr>
          <a:xfrm>
            <a:off x="2061668" y="1432029"/>
            <a:ext cx="6499294" cy="2461854"/>
            <a:chOff x="6711689" y="1909587"/>
            <a:chExt cx="34716427" cy="13150158"/>
          </a:xfrm>
          <a:solidFill>
            <a:schemeClr val="accent4"/>
          </a:solidFill>
        </p:grpSpPr>
        <p:sp>
          <p:nvSpPr>
            <p:cNvPr id="181" name="Oval 180">
              <a:extLst>
                <a:ext uri="{FF2B5EF4-FFF2-40B4-BE49-F238E27FC236}">
                  <a16:creationId xmlns:a16="http://schemas.microsoft.com/office/drawing/2014/main" xmlns="" id="{AA3203B8-DE00-4074-83C7-7D0A8863B1AC}"/>
                </a:ext>
              </a:extLst>
            </p:cNvPr>
            <p:cNvSpPr/>
            <p:nvPr/>
          </p:nvSpPr>
          <p:spPr bwMode="auto">
            <a:xfrm>
              <a:off x="6711689" y="441560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a:extLst>
                <a:ext uri="{FF2B5EF4-FFF2-40B4-BE49-F238E27FC236}">
                  <a16:creationId xmlns:a16="http://schemas.microsoft.com/office/drawing/2014/main" xmlns="" id="{D511CE14-79F7-41C6-AB51-66CEB5984229}"/>
                </a:ext>
              </a:extLst>
            </p:cNvPr>
            <p:cNvSpPr/>
            <p:nvPr/>
          </p:nvSpPr>
          <p:spPr bwMode="auto">
            <a:xfrm>
              <a:off x="15608258" y="13077399"/>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xmlns="" id="{2C9DA476-8D25-4FFE-A8A0-2B5F7088B2CB}"/>
                </a:ext>
              </a:extLst>
            </p:cNvPr>
            <p:cNvSpPr/>
            <p:nvPr/>
          </p:nvSpPr>
          <p:spPr bwMode="auto">
            <a:xfrm>
              <a:off x="11528185" y="3806034"/>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84" name="Oval 183">
              <a:extLst>
                <a:ext uri="{FF2B5EF4-FFF2-40B4-BE49-F238E27FC236}">
                  <a16:creationId xmlns:a16="http://schemas.microsoft.com/office/drawing/2014/main" xmlns="" id="{26F41FA5-237A-455D-ACDF-5245EFAA44A9}"/>
                </a:ext>
              </a:extLst>
            </p:cNvPr>
            <p:cNvSpPr/>
            <p:nvPr/>
          </p:nvSpPr>
          <p:spPr bwMode="auto">
            <a:xfrm>
              <a:off x="7834708" y="3183783"/>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a:extLst>
                <a:ext uri="{FF2B5EF4-FFF2-40B4-BE49-F238E27FC236}">
                  <a16:creationId xmlns:a16="http://schemas.microsoft.com/office/drawing/2014/main" xmlns="" id="{0909F598-2309-471D-9A0E-3658D7348B2D}"/>
                </a:ext>
              </a:extLst>
            </p:cNvPr>
            <p:cNvSpPr/>
            <p:nvPr/>
          </p:nvSpPr>
          <p:spPr bwMode="auto">
            <a:xfrm>
              <a:off x="7936559" y="3214969"/>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xmlns="" id="{F8E96EC5-DD01-4E6F-8382-A9C38A6FD1C2}"/>
                </a:ext>
              </a:extLst>
            </p:cNvPr>
            <p:cNvSpPr/>
            <p:nvPr/>
          </p:nvSpPr>
          <p:spPr bwMode="auto">
            <a:xfrm>
              <a:off x="13231375" y="2764723"/>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xmlns="" id="{5B8A1C20-9257-4BE3-A077-308F8CDD80C5}"/>
                </a:ext>
              </a:extLst>
            </p:cNvPr>
            <p:cNvSpPr/>
            <p:nvPr/>
          </p:nvSpPr>
          <p:spPr bwMode="auto">
            <a:xfrm>
              <a:off x="12192616" y="4229461"/>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xmlns="" id="{66F8CC40-4E45-4C08-8492-558F08E78CA8}"/>
                </a:ext>
              </a:extLst>
            </p:cNvPr>
            <p:cNvSpPr/>
            <p:nvPr/>
          </p:nvSpPr>
          <p:spPr bwMode="auto">
            <a:xfrm>
              <a:off x="11679903" y="3763793"/>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xmlns="" id="{1062051F-5483-4F0F-89BF-00BF955AAE0A}"/>
                </a:ext>
              </a:extLst>
            </p:cNvPr>
            <p:cNvSpPr/>
            <p:nvPr/>
          </p:nvSpPr>
          <p:spPr bwMode="auto">
            <a:xfrm>
              <a:off x="20979464" y="190958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xmlns="" id="{8494896B-4329-4F48-9BB3-C5D670E5EFCB}"/>
                </a:ext>
              </a:extLst>
            </p:cNvPr>
            <p:cNvSpPr/>
            <p:nvPr/>
          </p:nvSpPr>
          <p:spPr bwMode="auto">
            <a:xfrm>
              <a:off x="21825388" y="2015356"/>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91" name="Oval 190">
              <a:extLst>
                <a:ext uri="{FF2B5EF4-FFF2-40B4-BE49-F238E27FC236}">
                  <a16:creationId xmlns:a16="http://schemas.microsoft.com/office/drawing/2014/main" xmlns="" id="{98BA91A4-0C37-4C22-BBC9-28A7025ED79B}"/>
                </a:ext>
              </a:extLst>
            </p:cNvPr>
            <p:cNvSpPr/>
            <p:nvPr/>
          </p:nvSpPr>
          <p:spPr bwMode="auto">
            <a:xfrm>
              <a:off x="22185575" y="274779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a:extLst>
                <a:ext uri="{FF2B5EF4-FFF2-40B4-BE49-F238E27FC236}">
                  <a16:creationId xmlns:a16="http://schemas.microsoft.com/office/drawing/2014/main" xmlns="" id="{A0BC8F81-FF46-4A4D-BFD5-CF2FC4EEB206}"/>
                </a:ext>
              </a:extLst>
            </p:cNvPr>
            <p:cNvSpPr/>
            <p:nvPr/>
          </p:nvSpPr>
          <p:spPr bwMode="auto">
            <a:xfrm>
              <a:off x="23195000" y="243051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93" name="Oval 192">
              <a:extLst>
                <a:ext uri="{FF2B5EF4-FFF2-40B4-BE49-F238E27FC236}">
                  <a16:creationId xmlns:a16="http://schemas.microsoft.com/office/drawing/2014/main" xmlns="" id="{36726A96-568E-4C92-B462-3AAE8900C89D}"/>
                </a:ext>
              </a:extLst>
            </p:cNvPr>
            <p:cNvSpPr/>
            <p:nvPr/>
          </p:nvSpPr>
          <p:spPr bwMode="auto">
            <a:xfrm>
              <a:off x="31263513" y="7435790"/>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94" name="Oval 193">
              <a:extLst>
                <a:ext uri="{FF2B5EF4-FFF2-40B4-BE49-F238E27FC236}">
                  <a16:creationId xmlns:a16="http://schemas.microsoft.com/office/drawing/2014/main" xmlns="" id="{07947CE9-4847-43B3-979C-B0C65ACD2C22}"/>
                </a:ext>
              </a:extLst>
            </p:cNvPr>
            <p:cNvSpPr/>
            <p:nvPr/>
          </p:nvSpPr>
          <p:spPr bwMode="auto">
            <a:xfrm>
              <a:off x="40872346" y="14503971"/>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a:extLst>
                <a:ext uri="{FF2B5EF4-FFF2-40B4-BE49-F238E27FC236}">
                  <a16:creationId xmlns:a16="http://schemas.microsoft.com/office/drawing/2014/main" xmlns="" id="{838AC32C-7BBB-4FFD-91B5-F0B906492D29}"/>
                </a:ext>
              </a:extLst>
            </p:cNvPr>
            <p:cNvSpPr/>
            <p:nvPr/>
          </p:nvSpPr>
          <p:spPr bwMode="auto">
            <a:xfrm>
              <a:off x="39004785" y="4408162"/>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358" name="Oval 357">
              <a:extLst>
                <a:ext uri="{FF2B5EF4-FFF2-40B4-BE49-F238E27FC236}">
                  <a16:creationId xmlns:a16="http://schemas.microsoft.com/office/drawing/2014/main" xmlns="" id="{7DA1C637-BE9E-44A5-870A-9A7A2D94186D}"/>
                </a:ext>
              </a:extLst>
            </p:cNvPr>
            <p:cNvSpPr/>
            <p:nvPr/>
          </p:nvSpPr>
          <p:spPr bwMode="auto">
            <a:xfrm>
              <a:off x="35389757" y="9332246"/>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359" name="Oval 358">
              <a:extLst>
                <a:ext uri="{FF2B5EF4-FFF2-40B4-BE49-F238E27FC236}">
                  <a16:creationId xmlns:a16="http://schemas.microsoft.com/office/drawing/2014/main" xmlns="" id="{FD0C24C8-2BC4-4B8F-A2D8-3126D05025D6}"/>
                </a:ext>
              </a:extLst>
            </p:cNvPr>
            <p:cNvSpPr/>
            <p:nvPr/>
          </p:nvSpPr>
          <p:spPr bwMode="auto">
            <a:xfrm>
              <a:off x="37533340" y="4455035"/>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360" name="Oval 359">
              <a:extLst>
                <a:ext uri="{FF2B5EF4-FFF2-40B4-BE49-F238E27FC236}">
                  <a16:creationId xmlns:a16="http://schemas.microsoft.com/office/drawing/2014/main" xmlns="" id="{AF2E6676-3B9E-4987-A45C-86144F942350}"/>
                </a:ext>
              </a:extLst>
            </p:cNvPr>
            <p:cNvSpPr/>
            <p:nvPr/>
          </p:nvSpPr>
          <p:spPr bwMode="auto">
            <a:xfrm>
              <a:off x="35869784" y="4428666"/>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361" name="Oval 360">
              <a:extLst>
                <a:ext uri="{FF2B5EF4-FFF2-40B4-BE49-F238E27FC236}">
                  <a16:creationId xmlns:a16="http://schemas.microsoft.com/office/drawing/2014/main" xmlns="" id="{B1C4525C-7689-4509-8C36-E2B01769FFCF}"/>
                </a:ext>
              </a:extLst>
            </p:cNvPr>
            <p:cNvSpPr/>
            <p:nvPr/>
          </p:nvSpPr>
          <p:spPr bwMode="auto">
            <a:xfrm>
              <a:off x="34788512" y="549468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xmlns="" id="{E94567E1-ED0D-4243-A869-4E235F0025F1}"/>
              </a:ext>
            </a:extLst>
          </p:cNvPr>
          <p:cNvGrpSpPr/>
          <p:nvPr/>
        </p:nvGrpSpPr>
        <p:grpSpPr>
          <a:xfrm>
            <a:off x="2131418" y="1246480"/>
            <a:ext cx="6404615" cy="2798971"/>
            <a:chOff x="14282482" y="1313805"/>
            <a:chExt cx="31172903" cy="13623307"/>
          </a:xfrm>
          <a:solidFill>
            <a:schemeClr val="accent1"/>
          </a:solidFill>
        </p:grpSpPr>
        <p:grpSp>
          <p:nvGrpSpPr>
            <p:cNvPr id="363" name="Group 362">
              <a:extLst>
                <a:ext uri="{FF2B5EF4-FFF2-40B4-BE49-F238E27FC236}">
                  <a16:creationId xmlns:a16="http://schemas.microsoft.com/office/drawing/2014/main" xmlns="" id="{C82116F5-1633-4179-9F0C-D343FB48B319}"/>
                </a:ext>
              </a:extLst>
            </p:cNvPr>
            <p:cNvGrpSpPr/>
            <p:nvPr/>
          </p:nvGrpSpPr>
          <p:grpSpPr>
            <a:xfrm>
              <a:off x="14282482" y="1313805"/>
              <a:ext cx="31172903" cy="13623307"/>
              <a:chOff x="7009810" y="918475"/>
              <a:chExt cx="34210688" cy="14950892"/>
            </a:xfrm>
            <a:grpFill/>
          </p:grpSpPr>
          <p:grpSp>
            <p:nvGrpSpPr>
              <p:cNvPr id="370" name="PoPs">
                <a:extLst>
                  <a:ext uri="{FF2B5EF4-FFF2-40B4-BE49-F238E27FC236}">
                    <a16:creationId xmlns:a16="http://schemas.microsoft.com/office/drawing/2014/main" xmlns="" id="{7459E210-B409-45A2-B011-DF66F5F660A9}"/>
                  </a:ext>
                </a:extLst>
              </p:cNvPr>
              <p:cNvGrpSpPr/>
              <p:nvPr/>
            </p:nvGrpSpPr>
            <p:grpSpPr>
              <a:xfrm>
                <a:off x="7009810" y="918475"/>
                <a:ext cx="34210688" cy="14950892"/>
                <a:chOff x="12382642" y="1729686"/>
                <a:chExt cx="32622973" cy="14257022"/>
              </a:xfrm>
              <a:grpFill/>
            </p:grpSpPr>
            <p:sp>
              <p:nvSpPr>
                <p:cNvPr id="372" name="Oval 371">
                  <a:extLst>
                    <a:ext uri="{FF2B5EF4-FFF2-40B4-BE49-F238E27FC236}">
                      <a16:creationId xmlns:a16="http://schemas.microsoft.com/office/drawing/2014/main" xmlns="" id="{3504CC25-1EEB-4339-BC0B-39D1BA8C15B7}"/>
                    </a:ext>
                  </a:extLst>
                </p:cNvPr>
                <p:cNvSpPr/>
                <p:nvPr/>
              </p:nvSpPr>
              <p:spPr>
                <a:xfrm>
                  <a:off x="17123201" y="48724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73" name="Oval 372">
                  <a:extLst>
                    <a:ext uri="{FF2B5EF4-FFF2-40B4-BE49-F238E27FC236}">
                      <a16:creationId xmlns:a16="http://schemas.microsoft.com/office/drawing/2014/main" xmlns="" id="{315B89A7-3AEF-4B14-A07E-5794F61AC7E4}"/>
                    </a:ext>
                  </a:extLst>
                </p:cNvPr>
                <p:cNvSpPr/>
                <p:nvPr/>
              </p:nvSpPr>
              <p:spPr>
                <a:xfrm>
                  <a:off x="17227765" y="468350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74" name="Oval 373">
                  <a:extLst>
                    <a:ext uri="{FF2B5EF4-FFF2-40B4-BE49-F238E27FC236}">
                      <a16:creationId xmlns:a16="http://schemas.microsoft.com/office/drawing/2014/main" xmlns="" id="{68C8AC7C-31FE-4843-8D1C-BF4AF1790C0F}"/>
                    </a:ext>
                  </a:extLst>
                </p:cNvPr>
                <p:cNvSpPr/>
                <p:nvPr/>
              </p:nvSpPr>
              <p:spPr>
                <a:xfrm>
                  <a:off x="17323801" y="486756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75" name="Oval 374">
                  <a:extLst>
                    <a:ext uri="{FF2B5EF4-FFF2-40B4-BE49-F238E27FC236}">
                      <a16:creationId xmlns:a16="http://schemas.microsoft.com/office/drawing/2014/main" xmlns="" id="{89ABD245-BD7D-4F3B-BFA9-65CE119AA4A3}"/>
                    </a:ext>
                  </a:extLst>
                </p:cNvPr>
                <p:cNvSpPr/>
                <p:nvPr/>
              </p:nvSpPr>
              <p:spPr>
                <a:xfrm>
                  <a:off x="18360396" y="4108421"/>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76" name="Oval 375">
                  <a:extLst>
                    <a:ext uri="{FF2B5EF4-FFF2-40B4-BE49-F238E27FC236}">
                      <a16:creationId xmlns:a16="http://schemas.microsoft.com/office/drawing/2014/main" xmlns="" id="{1EBB085D-7066-45A6-AA0D-9EDCB3B36190}"/>
                    </a:ext>
                  </a:extLst>
                </p:cNvPr>
                <p:cNvSpPr/>
                <p:nvPr/>
              </p:nvSpPr>
              <p:spPr>
                <a:xfrm>
                  <a:off x="16515307" y="52556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77" name="Oval 376">
                  <a:extLst>
                    <a:ext uri="{FF2B5EF4-FFF2-40B4-BE49-F238E27FC236}">
                      <a16:creationId xmlns:a16="http://schemas.microsoft.com/office/drawing/2014/main" xmlns="" id="{AFEEC31C-C610-4420-B06A-8D0E498A18D8}"/>
                    </a:ext>
                  </a:extLst>
                </p:cNvPr>
                <p:cNvSpPr/>
                <p:nvPr/>
              </p:nvSpPr>
              <p:spPr>
                <a:xfrm>
                  <a:off x="16667707" y="54080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78" name="Oval 377">
                  <a:extLst>
                    <a:ext uri="{FF2B5EF4-FFF2-40B4-BE49-F238E27FC236}">
                      <a16:creationId xmlns:a16="http://schemas.microsoft.com/office/drawing/2014/main" xmlns="" id="{12F1E6C1-CD15-4272-B31D-D233A4730246}"/>
                    </a:ext>
                  </a:extLst>
                </p:cNvPr>
                <p:cNvSpPr/>
                <p:nvPr/>
              </p:nvSpPr>
              <p:spPr>
                <a:xfrm>
                  <a:off x="16428783" y="545057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79" name="Oval 378">
                  <a:extLst>
                    <a:ext uri="{FF2B5EF4-FFF2-40B4-BE49-F238E27FC236}">
                      <a16:creationId xmlns:a16="http://schemas.microsoft.com/office/drawing/2014/main" xmlns="" id="{03369315-B37B-4D49-B500-D8F8CC9809EE}"/>
                    </a:ext>
                  </a:extLst>
                </p:cNvPr>
                <p:cNvSpPr/>
                <p:nvPr/>
              </p:nvSpPr>
              <p:spPr>
                <a:xfrm>
                  <a:off x="16522347" y="384765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80" name="Oval 379">
                  <a:extLst>
                    <a:ext uri="{FF2B5EF4-FFF2-40B4-BE49-F238E27FC236}">
                      <a16:creationId xmlns:a16="http://schemas.microsoft.com/office/drawing/2014/main" xmlns="" id="{E252217F-8A81-42A6-B431-F453992256B5}"/>
                    </a:ext>
                  </a:extLst>
                </p:cNvPr>
                <p:cNvSpPr/>
                <p:nvPr/>
              </p:nvSpPr>
              <p:spPr>
                <a:xfrm>
                  <a:off x="14918859" y="55043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81" name="Oval 380">
                  <a:extLst>
                    <a:ext uri="{FF2B5EF4-FFF2-40B4-BE49-F238E27FC236}">
                      <a16:creationId xmlns:a16="http://schemas.microsoft.com/office/drawing/2014/main" xmlns="" id="{1F1FDC34-6B68-4BBC-8B21-E292254CF427}"/>
                    </a:ext>
                  </a:extLst>
                </p:cNvPr>
                <p:cNvSpPr/>
                <p:nvPr/>
              </p:nvSpPr>
              <p:spPr>
                <a:xfrm>
                  <a:off x="16402935" y="396983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82" name="Oval 381">
                  <a:extLst>
                    <a:ext uri="{FF2B5EF4-FFF2-40B4-BE49-F238E27FC236}">
                      <a16:creationId xmlns:a16="http://schemas.microsoft.com/office/drawing/2014/main" xmlns="" id="{C092C6D2-5556-4FA5-9B95-60EF3D623CF4}"/>
                    </a:ext>
                  </a:extLst>
                </p:cNvPr>
                <p:cNvSpPr/>
                <p:nvPr/>
              </p:nvSpPr>
              <p:spPr>
                <a:xfrm>
                  <a:off x="15115237" y="574206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83" name="Oval 382">
                  <a:extLst>
                    <a:ext uri="{FF2B5EF4-FFF2-40B4-BE49-F238E27FC236}">
                      <a16:creationId xmlns:a16="http://schemas.microsoft.com/office/drawing/2014/main" xmlns="" id="{27B9FF27-D653-49E2-BF71-62DDA5D46C0F}"/>
                    </a:ext>
                  </a:extLst>
                </p:cNvPr>
                <p:cNvSpPr/>
                <p:nvPr/>
              </p:nvSpPr>
              <p:spPr>
                <a:xfrm>
                  <a:off x="14899419" y="58091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84" name="Oval 383">
                  <a:extLst>
                    <a:ext uri="{FF2B5EF4-FFF2-40B4-BE49-F238E27FC236}">
                      <a16:creationId xmlns:a16="http://schemas.microsoft.com/office/drawing/2014/main" xmlns="" id="{F2600CF5-0C02-4020-8212-21E02A1567E7}"/>
                    </a:ext>
                  </a:extLst>
                </p:cNvPr>
                <p:cNvSpPr/>
                <p:nvPr/>
              </p:nvSpPr>
              <p:spPr>
                <a:xfrm>
                  <a:off x="15154117" y="554856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85" name="Oval 384">
                  <a:extLst>
                    <a:ext uri="{FF2B5EF4-FFF2-40B4-BE49-F238E27FC236}">
                      <a16:creationId xmlns:a16="http://schemas.microsoft.com/office/drawing/2014/main" xmlns="" id="{70AAC6D2-CA74-4A3F-90D5-7B2A4B0D6522}"/>
                    </a:ext>
                  </a:extLst>
                </p:cNvPr>
                <p:cNvSpPr/>
                <p:nvPr/>
              </p:nvSpPr>
              <p:spPr>
                <a:xfrm>
                  <a:off x="14771557" y="569938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86" name="Oval 385">
                  <a:extLst>
                    <a:ext uri="{FF2B5EF4-FFF2-40B4-BE49-F238E27FC236}">
                      <a16:creationId xmlns:a16="http://schemas.microsoft.com/office/drawing/2014/main" xmlns="" id="{D8477797-E095-47D4-A7FE-CF19A214EF7C}"/>
                    </a:ext>
                  </a:extLst>
                </p:cNvPr>
                <p:cNvSpPr/>
                <p:nvPr/>
              </p:nvSpPr>
              <p:spPr>
                <a:xfrm>
                  <a:off x="14444676" y="474120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87" name="Oval 386">
                  <a:extLst>
                    <a:ext uri="{FF2B5EF4-FFF2-40B4-BE49-F238E27FC236}">
                      <a16:creationId xmlns:a16="http://schemas.microsoft.com/office/drawing/2014/main" xmlns="" id="{432CC4CC-4E14-460F-ADA9-72BF590D4671}"/>
                    </a:ext>
                  </a:extLst>
                </p:cNvPr>
                <p:cNvSpPr/>
                <p:nvPr/>
              </p:nvSpPr>
              <p:spPr>
                <a:xfrm>
                  <a:off x="14297101" y="484824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88" name="Oval 387">
                  <a:extLst>
                    <a:ext uri="{FF2B5EF4-FFF2-40B4-BE49-F238E27FC236}">
                      <a16:creationId xmlns:a16="http://schemas.microsoft.com/office/drawing/2014/main" xmlns="" id="{28601527-0C71-48C0-A253-F3B68BD89F17}"/>
                    </a:ext>
                  </a:extLst>
                </p:cNvPr>
                <p:cNvSpPr/>
                <p:nvPr/>
              </p:nvSpPr>
              <p:spPr>
                <a:xfrm>
                  <a:off x="12818373" y="517056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89" name="Oval 388">
                  <a:extLst>
                    <a:ext uri="{FF2B5EF4-FFF2-40B4-BE49-F238E27FC236}">
                      <a16:creationId xmlns:a16="http://schemas.microsoft.com/office/drawing/2014/main" xmlns="" id="{A796C332-F77E-463C-B656-4CF599057967}"/>
                    </a:ext>
                  </a:extLst>
                </p:cNvPr>
                <p:cNvSpPr/>
                <p:nvPr/>
              </p:nvSpPr>
              <p:spPr>
                <a:xfrm>
                  <a:off x="16690534" y="596873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90" name="Oval 389">
                  <a:extLst>
                    <a:ext uri="{FF2B5EF4-FFF2-40B4-BE49-F238E27FC236}">
                      <a16:creationId xmlns:a16="http://schemas.microsoft.com/office/drawing/2014/main" xmlns="" id="{6D5F7836-1596-4739-81CE-1136EF606C2C}"/>
                    </a:ext>
                  </a:extLst>
                </p:cNvPr>
                <p:cNvSpPr/>
                <p:nvPr/>
              </p:nvSpPr>
              <p:spPr>
                <a:xfrm>
                  <a:off x="12575279" y="537609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91" name="Oval 390">
                  <a:extLst>
                    <a:ext uri="{FF2B5EF4-FFF2-40B4-BE49-F238E27FC236}">
                      <a16:creationId xmlns:a16="http://schemas.microsoft.com/office/drawing/2014/main" xmlns="" id="{E909B0E3-7D71-4C88-8719-DA10A5F2529C}"/>
                    </a:ext>
                  </a:extLst>
                </p:cNvPr>
                <p:cNvSpPr/>
                <p:nvPr/>
              </p:nvSpPr>
              <p:spPr>
                <a:xfrm>
                  <a:off x="12632531" y="571625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92" name="Oval 391">
                  <a:extLst>
                    <a:ext uri="{FF2B5EF4-FFF2-40B4-BE49-F238E27FC236}">
                      <a16:creationId xmlns:a16="http://schemas.microsoft.com/office/drawing/2014/main" xmlns="" id="{B38B7450-F17B-43EA-9B42-B39583E134C9}"/>
                    </a:ext>
                  </a:extLst>
                </p:cNvPr>
                <p:cNvSpPr/>
                <p:nvPr/>
              </p:nvSpPr>
              <p:spPr>
                <a:xfrm>
                  <a:off x="12382642" y="525510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93" name="Oval 392">
                  <a:extLst>
                    <a:ext uri="{FF2B5EF4-FFF2-40B4-BE49-F238E27FC236}">
                      <a16:creationId xmlns:a16="http://schemas.microsoft.com/office/drawing/2014/main" xmlns="" id="{48FCB3E0-2A91-4D93-AD38-14F3C1E4618A}"/>
                    </a:ext>
                  </a:extLst>
                </p:cNvPr>
                <p:cNvSpPr/>
                <p:nvPr/>
              </p:nvSpPr>
              <p:spPr>
                <a:xfrm>
                  <a:off x="12581148" y="515589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94" name="Oval 393">
                  <a:extLst>
                    <a:ext uri="{FF2B5EF4-FFF2-40B4-BE49-F238E27FC236}">
                      <a16:creationId xmlns:a16="http://schemas.microsoft.com/office/drawing/2014/main" xmlns="" id="{690FEB68-233F-485B-8CFB-054AB7C39039}"/>
                    </a:ext>
                  </a:extLst>
                </p:cNvPr>
                <p:cNvSpPr/>
                <p:nvPr/>
              </p:nvSpPr>
              <p:spPr>
                <a:xfrm>
                  <a:off x="16757441" y="647814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95" name="Oval 394">
                  <a:extLst>
                    <a:ext uri="{FF2B5EF4-FFF2-40B4-BE49-F238E27FC236}">
                      <a16:creationId xmlns:a16="http://schemas.microsoft.com/office/drawing/2014/main" xmlns="" id="{9B77B441-D841-45EB-8CC9-D7E387DE8126}"/>
                    </a:ext>
                  </a:extLst>
                </p:cNvPr>
                <p:cNvSpPr/>
                <p:nvPr/>
              </p:nvSpPr>
              <p:spPr>
                <a:xfrm>
                  <a:off x="16866845" y="662838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96" name="Oval 395">
                  <a:extLst>
                    <a:ext uri="{FF2B5EF4-FFF2-40B4-BE49-F238E27FC236}">
                      <a16:creationId xmlns:a16="http://schemas.microsoft.com/office/drawing/2014/main" xmlns="" id="{E7F3BF14-9547-4806-B199-76AC7E4E1374}"/>
                    </a:ext>
                  </a:extLst>
                </p:cNvPr>
                <p:cNvSpPr/>
                <p:nvPr/>
              </p:nvSpPr>
              <p:spPr>
                <a:xfrm>
                  <a:off x="16683965" y="661964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97" name="Oval 396">
                  <a:extLst>
                    <a:ext uri="{FF2B5EF4-FFF2-40B4-BE49-F238E27FC236}">
                      <a16:creationId xmlns:a16="http://schemas.microsoft.com/office/drawing/2014/main" xmlns="" id="{93F886DE-7295-4247-B5A8-9FC68B3051C8}"/>
                    </a:ext>
                  </a:extLst>
                </p:cNvPr>
                <p:cNvSpPr/>
                <p:nvPr/>
              </p:nvSpPr>
              <p:spPr>
                <a:xfrm>
                  <a:off x="16001919" y="367354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98" name="Oval 397">
                  <a:extLst>
                    <a:ext uri="{FF2B5EF4-FFF2-40B4-BE49-F238E27FC236}">
                      <a16:creationId xmlns:a16="http://schemas.microsoft.com/office/drawing/2014/main" xmlns="" id="{1CDEDA87-9EBC-404A-B7B5-D2AFF39D05F6}"/>
                    </a:ext>
                  </a:extLst>
                </p:cNvPr>
                <p:cNvSpPr/>
                <p:nvPr/>
              </p:nvSpPr>
              <p:spPr>
                <a:xfrm>
                  <a:off x="18203457" y="351747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99" name="Oval 398">
                  <a:extLst>
                    <a:ext uri="{FF2B5EF4-FFF2-40B4-BE49-F238E27FC236}">
                      <a16:creationId xmlns:a16="http://schemas.microsoft.com/office/drawing/2014/main" xmlns="" id="{903C9EC9-9CAF-4A12-8E40-37EFA8D4BDF9}"/>
                    </a:ext>
                  </a:extLst>
                </p:cNvPr>
                <p:cNvSpPr/>
                <p:nvPr/>
              </p:nvSpPr>
              <p:spPr>
                <a:xfrm>
                  <a:off x="18512796" y="4260821"/>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00" name="Oval 399">
                  <a:extLst>
                    <a:ext uri="{FF2B5EF4-FFF2-40B4-BE49-F238E27FC236}">
                      <a16:creationId xmlns:a16="http://schemas.microsoft.com/office/drawing/2014/main" xmlns="" id="{DEFFC2C4-A25D-4545-9399-808F8C83EFD4}"/>
                    </a:ext>
                  </a:extLst>
                </p:cNvPr>
                <p:cNvSpPr/>
                <p:nvPr/>
              </p:nvSpPr>
              <p:spPr>
                <a:xfrm>
                  <a:off x="17963468" y="437456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01" name="Oval 400">
                  <a:extLst>
                    <a:ext uri="{FF2B5EF4-FFF2-40B4-BE49-F238E27FC236}">
                      <a16:creationId xmlns:a16="http://schemas.microsoft.com/office/drawing/2014/main" xmlns="" id="{92421E12-DB59-431C-AA2E-EADF4DDBEBF9}"/>
                    </a:ext>
                  </a:extLst>
                </p:cNvPr>
                <p:cNvSpPr/>
                <p:nvPr/>
              </p:nvSpPr>
              <p:spPr>
                <a:xfrm>
                  <a:off x="18115868" y="452696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02" name="Oval 401">
                  <a:extLst>
                    <a:ext uri="{FF2B5EF4-FFF2-40B4-BE49-F238E27FC236}">
                      <a16:creationId xmlns:a16="http://schemas.microsoft.com/office/drawing/2014/main" xmlns="" id="{F1949375-93B1-4F2A-919C-A0B04577343C}"/>
                    </a:ext>
                  </a:extLst>
                </p:cNvPr>
                <p:cNvSpPr/>
                <p:nvPr/>
              </p:nvSpPr>
              <p:spPr>
                <a:xfrm>
                  <a:off x="18147036" y="4260821"/>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03" name="Oval 402">
                  <a:extLst>
                    <a:ext uri="{FF2B5EF4-FFF2-40B4-BE49-F238E27FC236}">
                      <a16:creationId xmlns:a16="http://schemas.microsoft.com/office/drawing/2014/main" xmlns="" id="{DD30459A-9718-4BD2-AFCE-4C09F483EF7D}"/>
                    </a:ext>
                  </a:extLst>
                </p:cNvPr>
                <p:cNvSpPr/>
                <p:nvPr/>
              </p:nvSpPr>
              <p:spPr>
                <a:xfrm>
                  <a:off x="17697397" y="419318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04" name="Oval 403">
                  <a:extLst>
                    <a:ext uri="{FF2B5EF4-FFF2-40B4-BE49-F238E27FC236}">
                      <a16:creationId xmlns:a16="http://schemas.microsoft.com/office/drawing/2014/main" xmlns="" id="{B45B28D8-08B0-419B-ACC9-58A344474094}"/>
                    </a:ext>
                  </a:extLst>
                </p:cNvPr>
                <p:cNvSpPr/>
                <p:nvPr/>
              </p:nvSpPr>
              <p:spPr>
                <a:xfrm>
                  <a:off x="17849797" y="434558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05" name="Oval 404">
                  <a:extLst>
                    <a:ext uri="{FF2B5EF4-FFF2-40B4-BE49-F238E27FC236}">
                      <a16:creationId xmlns:a16="http://schemas.microsoft.com/office/drawing/2014/main" xmlns="" id="{1EA05908-A3E6-4A78-9017-A51B53A58993}"/>
                    </a:ext>
                  </a:extLst>
                </p:cNvPr>
                <p:cNvSpPr/>
                <p:nvPr/>
              </p:nvSpPr>
              <p:spPr>
                <a:xfrm>
                  <a:off x="17517325" y="438834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06" name="Oval 405">
                  <a:extLst>
                    <a:ext uri="{FF2B5EF4-FFF2-40B4-BE49-F238E27FC236}">
                      <a16:creationId xmlns:a16="http://schemas.microsoft.com/office/drawing/2014/main" xmlns="" id="{D6F09943-33E0-407D-AE05-AA1D7A61EFCE}"/>
                    </a:ext>
                  </a:extLst>
                </p:cNvPr>
                <p:cNvSpPr/>
                <p:nvPr/>
              </p:nvSpPr>
              <p:spPr>
                <a:xfrm>
                  <a:off x="12382642" y="505326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07" name="Oval 406">
                  <a:extLst>
                    <a:ext uri="{FF2B5EF4-FFF2-40B4-BE49-F238E27FC236}">
                      <a16:creationId xmlns:a16="http://schemas.microsoft.com/office/drawing/2014/main" xmlns="" id="{471DA444-CDE2-4847-8E6A-BD3C0C785332}"/>
                    </a:ext>
                  </a:extLst>
                </p:cNvPr>
                <p:cNvSpPr/>
                <p:nvPr/>
              </p:nvSpPr>
              <p:spPr>
                <a:xfrm>
                  <a:off x="13455052" y="555918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08" name="Oval 407">
                  <a:extLst>
                    <a:ext uri="{FF2B5EF4-FFF2-40B4-BE49-F238E27FC236}">
                      <a16:creationId xmlns:a16="http://schemas.microsoft.com/office/drawing/2014/main" xmlns="" id="{45D5E99A-525A-4E82-9A13-393DA2A14AD7}"/>
                    </a:ext>
                  </a:extLst>
                </p:cNvPr>
                <p:cNvSpPr/>
                <p:nvPr/>
              </p:nvSpPr>
              <p:spPr>
                <a:xfrm>
                  <a:off x="17538781" y="465579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09" name="Oval 408">
                  <a:extLst>
                    <a:ext uri="{FF2B5EF4-FFF2-40B4-BE49-F238E27FC236}">
                      <a16:creationId xmlns:a16="http://schemas.microsoft.com/office/drawing/2014/main" xmlns="" id="{A42E8F52-4B75-4D13-AA91-891E21998931}"/>
                    </a:ext>
                  </a:extLst>
                </p:cNvPr>
                <p:cNvSpPr/>
                <p:nvPr/>
              </p:nvSpPr>
              <p:spPr>
                <a:xfrm>
                  <a:off x="12714735" y="496503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10" name="Oval 409">
                  <a:extLst>
                    <a:ext uri="{FF2B5EF4-FFF2-40B4-BE49-F238E27FC236}">
                      <a16:creationId xmlns:a16="http://schemas.microsoft.com/office/drawing/2014/main" xmlns="" id="{3728BC52-52BB-4E58-9095-DA4A057E1A5E}"/>
                    </a:ext>
                  </a:extLst>
                </p:cNvPr>
                <p:cNvSpPr/>
                <p:nvPr/>
              </p:nvSpPr>
              <p:spPr>
                <a:xfrm>
                  <a:off x="12413942" y="486291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11" name="Oval 410">
                  <a:extLst>
                    <a:ext uri="{FF2B5EF4-FFF2-40B4-BE49-F238E27FC236}">
                      <a16:creationId xmlns:a16="http://schemas.microsoft.com/office/drawing/2014/main" xmlns="" id="{7572BBD9-AF9C-451C-BF5A-6CCCB8FF4960}"/>
                    </a:ext>
                  </a:extLst>
                </p:cNvPr>
                <p:cNvSpPr/>
                <p:nvPr/>
              </p:nvSpPr>
              <p:spPr>
                <a:xfrm>
                  <a:off x="13220201" y="35123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12" name="Oval 411">
                  <a:extLst>
                    <a:ext uri="{FF2B5EF4-FFF2-40B4-BE49-F238E27FC236}">
                      <a16:creationId xmlns:a16="http://schemas.microsoft.com/office/drawing/2014/main" xmlns="" id="{B0F6C48F-23F4-48BD-91E9-6CEA95A6E582}"/>
                    </a:ext>
                  </a:extLst>
                </p:cNvPr>
                <p:cNvSpPr/>
                <p:nvPr/>
              </p:nvSpPr>
              <p:spPr>
                <a:xfrm>
                  <a:off x="13372601" y="36647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13" name="Oval 412">
                  <a:extLst>
                    <a:ext uri="{FF2B5EF4-FFF2-40B4-BE49-F238E27FC236}">
                      <a16:creationId xmlns:a16="http://schemas.microsoft.com/office/drawing/2014/main" xmlns="" id="{D39F3452-088E-447D-A5B9-603B0D19FEA3}"/>
                    </a:ext>
                  </a:extLst>
                </p:cNvPr>
                <p:cNvSpPr/>
                <p:nvPr/>
              </p:nvSpPr>
              <p:spPr>
                <a:xfrm>
                  <a:off x="13192681" y="373183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14" name="Oval 413">
                  <a:extLst>
                    <a:ext uri="{FF2B5EF4-FFF2-40B4-BE49-F238E27FC236}">
                      <a16:creationId xmlns:a16="http://schemas.microsoft.com/office/drawing/2014/main" xmlns="" id="{84151943-2B8D-4663-8234-A9368C2C2037}"/>
                    </a:ext>
                  </a:extLst>
                </p:cNvPr>
                <p:cNvSpPr/>
                <p:nvPr/>
              </p:nvSpPr>
              <p:spPr>
                <a:xfrm>
                  <a:off x="16842087" y="403534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15" name="Oval 414">
                  <a:extLst>
                    <a:ext uri="{FF2B5EF4-FFF2-40B4-BE49-F238E27FC236}">
                      <a16:creationId xmlns:a16="http://schemas.microsoft.com/office/drawing/2014/main" xmlns="" id="{DFB9647B-4BF3-46AE-B4A0-9079E8462E80}"/>
                    </a:ext>
                  </a:extLst>
                </p:cNvPr>
                <p:cNvSpPr/>
                <p:nvPr/>
              </p:nvSpPr>
              <p:spPr>
                <a:xfrm>
                  <a:off x="16102851" y="444075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16" name="Oval 415">
                  <a:extLst>
                    <a:ext uri="{FF2B5EF4-FFF2-40B4-BE49-F238E27FC236}">
                      <a16:creationId xmlns:a16="http://schemas.microsoft.com/office/drawing/2014/main" xmlns="" id="{C9A48223-D1DD-43B1-8B1D-8A4D74620068}"/>
                    </a:ext>
                  </a:extLst>
                </p:cNvPr>
                <p:cNvSpPr/>
                <p:nvPr/>
              </p:nvSpPr>
              <p:spPr>
                <a:xfrm>
                  <a:off x="17700205" y="371445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17" name="Oval 416">
                  <a:extLst>
                    <a:ext uri="{FF2B5EF4-FFF2-40B4-BE49-F238E27FC236}">
                      <a16:creationId xmlns:a16="http://schemas.microsoft.com/office/drawing/2014/main" xmlns="" id="{49503E7C-38E7-4FF2-B701-DE6AD329DD36}"/>
                    </a:ext>
                  </a:extLst>
                </p:cNvPr>
                <p:cNvSpPr/>
                <p:nvPr/>
              </p:nvSpPr>
              <p:spPr>
                <a:xfrm>
                  <a:off x="21239445" y="1345910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18" name="Oval 417">
                  <a:extLst>
                    <a:ext uri="{FF2B5EF4-FFF2-40B4-BE49-F238E27FC236}">
                      <a16:creationId xmlns:a16="http://schemas.microsoft.com/office/drawing/2014/main" xmlns="" id="{9C84ABE8-8A2C-4691-80D3-BF1191D06079}"/>
                    </a:ext>
                  </a:extLst>
                </p:cNvPr>
                <p:cNvSpPr/>
                <p:nvPr/>
              </p:nvSpPr>
              <p:spPr>
                <a:xfrm>
                  <a:off x="20587195" y="13691341"/>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22" name="Oval 421">
                  <a:extLst>
                    <a:ext uri="{FF2B5EF4-FFF2-40B4-BE49-F238E27FC236}">
                      <a16:creationId xmlns:a16="http://schemas.microsoft.com/office/drawing/2014/main" xmlns="" id="{1C124B1E-4A69-44E1-9F53-57FF89B051D7}"/>
                    </a:ext>
                  </a:extLst>
                </p:cNvPr>
                <p:cNvSpPr/>
                <p:nvPr/>
              </p:nvSpPr>
              <p:spPr>
                <a:xfrm>
                  <a:off x="21351533" y="1325793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23" name="Oval 422">
                  <a:extLst>
                    <a:ext uri="{FF2B5EF4-FFF2-40B4-BE49-F238E27FC236}">
                      <a16:creationId xmlns:a16="http://schemas.microsoft.com/office/drawing/2014/main" xmlns="" id="{BA770BAF-25A2-454A-ABCE-E45D02888BB2}"/>
                    </a:ext>
                  </a:extLst>
                </p:cNvPr>
                <p:cNvSpPr/>
                <p:nvPr/>
              </p:nvSpPr>
              <p:spPr>
                <a:xfrm>
                  <a:off x="20747085" y="1372791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24" name="Oval 423">
                  <a:extLst>
                    <a:ext uri="{FF2B5EF4-FFF2-40B4-BE49-F238E27FC236}">
                      <a16:creationId xmlns:a16="http://schemas.microsoft.com/office/drawing/2014/main" xmlns="" id="{1E8E90AE-3965-4FF8-826B-3ACC6BEE683B}"/>
                    </a:ext>
                  </a:extLst>
                </p:cNvPr>
                <p:cNvSpPr/>
                <p:nvPr/>
              </p:nvSpPr>
              <p:spPr>
                <a:xfrm>
                  <a:off x="27267629" y="306027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25" name="Oval 424">
                  <a:extLst>
                    <a:ext uri="{FF2B5EF4-FFF2-40B4-BE49-F238E27FC236}">
                      <a16:creationId xmlns:a16="http://schemas.microsoft.com/office/drawing/2014/main" xmlns="" id="{8A36B1A6-7197-4DEC-841F-F55B3B6E9DE4}"/>
                    </a:ext>
                  </a:extLst>
                </p:cNvPr>
                <p:cNvSpPr/>
                <p:nvPr/>
              </p:nvSpPr>
              <p:spPr>
                <a:xfrm>
                  <a:off x="27405515" y="292238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26" name="Oval 425">
                  <a:extLst>
                    <a:ext uri="{FF2B5EF4-FFF2-40B4-BE49-F238E27FC236}">
                      <a16:creationId xmlns:a16="http://schemas.microsoft.com/office/drawing/2014/main" xmlns="" id="{BA21256A-7F10-478F-B4B2-509AF53C90F2}"/>
                    </a:ext>
                  </a:extLst>
                </p:cNvPr>
                <p:cNvSpPr/>
                <p:nvPr/>
              </p:nvSpPr>
              <p:spPr>
                <a:xfrm>
                  <a:off x="28196544" y="306027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27" name="Oval 426">
                  <a:extLst>
                    <a:ext uri="{FF2B5EF4-FFF2-40B4-BE49-F238E27FC236}">
                      <a16:creationId xmlns:a16="http://schemas.microsoft.com/office/drawing/2014/main" xmlns="" id="{69507073-A68F-4421-84EA-D4BEC1CC89F2}"/>
                    </a:ext>
                  </a:extLst>
                </p:cNvPr>
                <p:cNvSpPr/>
                <p:nvPr/>
              </p:nvSpPr>
              <p:spPr>
                <a:xfrm>
                  <a:off x="28865221" y="1497433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28" name="Oval 427">
                  <a:extLst>
                    <a:ext uri="{FF2B5EF4-FFF2-40B4-BE49-F238E27FC236}">
                      <a16:creationId xmlns:a16="http://schemas.microsoft.com/office/drawing/2014/main" xmlns="" id="{7E7BF86F-179E-4A1F-9F5E-F06581373CEE}"/>
                    </a:ext>
                  </a:extLst>
                </p:cNvPr>
                <p:cNvSpPr/>
                <p:nvPr/>
              </p:nvSpPr>
              <p:spPr>
                <a:xfrm>
                  <a:off x="28196544" y="225945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29" name="Oval 428">
                  <a:extLst>
                    <a:ext uri="{FF2B5EF4-FFF2-40B4-BE49-F238E27FC236}">
                      <a16:creationId xmlns:a16="http://schemas.microsoft.com/office/drawing/2014/main" xmlns="" id="{0C63B75C-036E-48EA-80B1-E38B6BE4FFB2}"/>
                    </a:ext>
                  </a:extLst>
                </p:cNvPr>
                <p:cNvSpPr/>
                <p:nvPr/>
              </p:nvSpPr>
              <p:spPr>
                <a:xfrm>
                  <a:off x="33327344" y="680318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30" name="Oval 429">
                  <a:extLst>
                    <a:ext uri="{FF2B5EF4-FFF2-40B4-BE49-F238E27FC236}">
                      <a16:creationId xmlns:a16="http://schemas.microsoft.com/office/drawing/2014/main" xmlns="" id="{E2D178D6-4CC2-4CE6-9C8D-82E2524465A8}"/>
                    </a:ext>
                  </a:extLst>
                </p:cNvPr>
                <p:cNvSpPr/>
                <p:nvPr/>
              </p:nvSpPr>
              <p:spPr>
                <a:xfrm>
                  <a:off x="26012144" y="274821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31" name="Oval 430">
                  <a:extLst>
                    <a:ext uri="{FF2B5EF4-FFF2-40B4-BE49-F238E27FC236}">
                      <a16:creationId xmlns:a16="http://schemas.microsoft.com/office/drawing/2014/main" xmlns="" id="{843FC2E9-E132-427A-BB14-B863B4E1ABB0}"/>
                    </a:ext>
                  </a:extLst>
                </p:cNvPr>
                <p:cNvSpPr/>
                <p:nvPr/>
              </p:nvSpPr>
              <p:spPr>
                <a:xfrm>
                  <a:off x="27903989" y="328667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32" name="Oval 431">
                  <a:extLst>
                    <a:ext uri="{FF2B5EF4-FFF2-40B4-BE49-F238E27FC236}">
                      <a16:creationId xmlns:a16="http://schemas.microsoft.com/office/drawing/2014/main" xmlns="" id="{8D9C7473-6042-47FE-8EB4-6B5A6102BC9C}"/>
                    </a:ext>
                  </a:extLst>
                </p:cNvPr>
                <p:cNvSpPr/>
                <p:nvPr/>
              </p:nvSpPr>
              <p:spPr>
                <a:xfrm>
                  <a:off x="27803593" y="327476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33" name="Oval 432">
                  <a:extLst>
                    <a:ext uri="{FF2B5EF4-FFF2-40B4-BE49-F238E27FC236}">
                      <a16:creationId xmlns:a16="http://schemas.microsoft.com/office/drawing/2014/main" xmlns="" id="{1FC5BBD2-98E2-436E-B1CE-D0A86EAD065C}"/>
                    </a:ext>
                  </a:extLst>
                </p:cNvPr>
                <p:cNvSpPr/>
                <p:nvPr/>
              </p:nvSpPr>
              <p:spPr>
                <a:xfrm>
                  <a:off x="27834378" y="345106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34" name="Oval 433">
                  <a:extLst>
                    <a:ext uri="{FF2B5EF4-FFF2-40B4-BE49-F238E27FC236}">
                      <a16:creationId xmlns:a16="http://schemas.microsoft.com/office/drawing/2014/main" xmlns="" id="{8AE3223C-755B-43D5-8053-9E755F7CFA03}"/>
                    </a:ext>
                  </a:extLst>
                </p:cNvPr>
                <p:cNvSpPr/>
                <p:nvPr/>
              </p:nvSpPr>
              <p:spPr>
                <a:xfrm>
                  <a:off x="28208789" y="359147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35" name="Oval 434">
                  <a:extLst>
                    <a:ext uri="{FF2B5EF4-FFF2-40B4-BE49-F238E27FC236}">
                      <a16:creationId xmlns:a16="http://schemas.microsoft.com/office/drawing/2014/main" xmlns="" id="{21E0C319-5114-4016-8F67-01E18F6A0AC5}"/>
                    </a:ext>
                  </a:extLst>
                </p:cNvPr>
                <p:cNvSpPr/>
                <p:nvPr/>
              </p:nvSpPr>
              <p:spPr>
                <a:xfrm>
                  <a:off x="27614429" y="327546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36" name="Oval 435">
                  <a:extLst>
                    <a:ext uri="{FF2B5EF4-FFF2-40B4-BE49-F238E27FC236}">
                      <a16:creationId xmlns:a16="http://schemas.microsoft.com/office/drawing/2014/main" xmlns="" id="{061EDCF8-C4F5-4E05-945C-EE9060C15222}"/>
                    </a:ext>
                  </a:extLst>
                </p:cNvPr>
                <p:cNvSpPr/>
                <p:nvPr/>
              </p:nvSpPr>
              <p:spPr>
                <a:xfrm>
                  <a:off x="28141462" y="339530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37" name="Oval 436">
                  <a:extLst>
                    <a:ext uri="{FF2B5EF4-FFF2-40B4-BE49-F238E27FC236}">
                      <a16:creationId xmlns:a16="http://schemas.microsoft.com/office/drawing/2014/main" xmlns="" id="{C017FF01-819A-4251-A401-7758595F7B06}"/>
                    </a:ext>
                  </a:extLst>
                </p:cNvPr>
                <p:cNvSpPr/>
                <p:nvPr/>
              </p:nvSpPr>
              <p:spPr>
                <a:xfrm>
                  <a:off x="27760421" y="335727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38" name="Oval 437">
                  <a:extLst>
                    <a:ext uri="{FF2B5EF4-FFF2-40B4-BE49-F238E27FC236}">
                      <a16:creationId xmlns:a16="http://schemas.microsoft.com/office/drawing/2014/main" xmlns="" id="{894966B6-77C5-4439-AF98-36B9E920468D}"/>
                    </a:ext>
                  </a:extLst>
                </p:cNvPr>
                <p:cNvSpPr/>
                <p:nvPr/>
              </p:nvSpPr>
              <p:spPr>
                <a:xfrm>
                  <a:off x="27722290" y="356978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39" name="Oval 438">
                  <a:extLst>
                    <a:ext uri="{FF2B5EF4-FFF2-40B4-BE49-F238E27FC236}">
                      <a16:creationId xmlns:a16="http://schemas.microsoft.com/office/drawing/2014/main" xmlns="" id="{D6BAA003-AB0E-46CB-A762-AF7C4B5DA857}"/>
                    </a:ext>
                  </a:extLst>
                </p:cNvPr>
                <p:cNvSpPr/>
                <p:nvPr/>
              </p:nvSpPr>
              <p:spPr>
                <a:xfrm>
                  <a:off x="33537801" y="683946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40" name="Oval 439">
                  <a:extLst>
                    <a:ext uri="{FF2B5EF4-FFF2-40B4-BE49-F238E27FC236}">
                      <a16:creationId xmlns:a16="http://schemas.microsoft.com/office/drawing/2014/main" xmlns="" id="{3A8C3669-3EE0-438A-8C9F-6F07D829591F}"/>
                    </a:ext>
                  </a:extLst>
                </p:cNvPr>
                <p:cNvSpPr/>
                <p:nvPr/>
              </p:nvSpPr>
              <p:spPr>
                <a:xfrm>
                  <a:off x="29190773" y="172968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41" name="Oval 440">
                  <a:extLst>
                    <a:ext uri="{FF2B5EF4-FFF2-40B4-BE49-F238E27FC236}">
                      <a16:creationId xmlns:a16="http://schemas.microsoft.com/office/drawing/2014/main" xmlns="" id="{5A615CC3-30CB-4119-BBA2-134EDEA74638}"/>
                    </a:ext>
                  </a:extLst>
                </p:cNvPr>
                <p:cNvSpPr/>
                <p:nvPr/>
              </p:nvSpPr>
              <p:spPr>
                <a:xfrm>
                  <a:off x="29990078" y="1424136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42" name="Oval 441">
                  <a:extLst>
                    <a:ext uri="{FF2B5EF4-FFF2-40B4-BE49-F238E27FC236}">
                      <a16:creationId xmlns:a16="http://schemas.microsoft.com/office/drawing/2014/main" xmlns="" id="{824F0B76-ED8C-45DC-A945-0997104EB461}"/>
                    </a:ext>
                  </a:extLst>
                </p:cNvPr>
                <p:cNvSpPr/>
                <p:nvPr/>
              </p:nvSpPr>
              <p:spPr>
                <a:xfrm>
                  <a:off x="26736519" y="273950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43" name="Oval 442">
                  <a:extLst>
                    <a:ext uri="{FF2B5EF4-FFF2-40B4-BE49-F238E27FC236}">
                      <a16:creationId xmlns:a16="http://schemas.microsoft.com/office/drawing/2014/main" xmlns="" id="{EFEAAA0F-68B5-49C0-AA7E-3863AD46CDF4}"/>
                    </a:ext>
                  </a:extLst>
                </p:cNvPr>
                <p:cNvSpPr/>
                <p:nvPr/>
              </p:nvSpPr>
              <p:spPr>
                <a:xfrm>
                  <a:off x="26774837" y="29209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44" name="Oval 443">
                  <a:extLst>
                    <a:ext uri="{FF2B5EF4-FFF2-40B4-BE49-F238E27FC236}">
                      <a16:creationId xmlns:a16="http://schemas.microsoft.com/office/drawing/2014/main" xmlns="" id="{FEE19489-1F5C-4ECE-93ED-BDE4421BA946}"/>
                    </a:ext>
                  </a:extLst>
                </p:cNvPr>
                <p:cNvSpPr/>
                <p:nvPr/>
              </p:nvSpPr>
              <p:spPr>
                <a:xfrm>
                  <a:off x="26927237" y="30733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45" name="Oval 444">
                  <a:extLst>
                    <a:ext uri="{FF2B5EF4-FFF2-40B4-BE49-F238E27FC236}">
                      <a16:creationId xmlns:a16="http://schemas.microsoft.com/office/drawing/2014/main" xmlns="" id="{A4B1F4EF-5B9F-433D-AB6E-205D82BC61C2}"/>
                    </a:ext>
                  </a:extLst>
                </p:cNvPr>
                <p:cNvSpPr/>
                <p:nvPr/>
              </p:nvSpPr>
              <p:spPr>
                <a:xfrm>
                  <a:off x="26549487" y="295896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46" name="Oval 445">
                  <a:extLst>
                    <a:ext uri="{FF2B5EF4-FFF2-40B4-BE49-F238E27FC236}">
                      <a16:creationId xmlns:a16="http://schemas.microsoft.com/office/drawing/2014/main" xmlns="" id="{6F7F3023-C880-4DD0-9AA6-DEAFE0528CD2}"/>
                    </a:ext>
                  </a:extLst>
                </p:cNvPr>
                <p:cNvSpPr/>
                <p:nvPr/>
              </p:nvSpPr>
              <p:spPr>
                <a:xfrm>
                  <a:off x="26556776" y="283021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47" name="Oval 446">
                  <a:extLst>
                    <a:ext uri="{FF2B5EF4-FFF2-40B4-BE49-F238E27FC236}">
                      <a16:creationId xmlns:a16="http://schemas.microsoft.com/office/drawing/2014/main" xmlns="" id="{3F986FDA-F94C-4028-8B07-838F15509025}"/>
                    </a:ext>
                  </a:extLst>
                </p:cNvPr>
                <p:cNvSpPr/>
                <p:nvPr/>
              </p:nvSpPr>
              <p:spPr>
                <a:xfrm>
                  <a:off x="26564065" y="264733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48" name="Oval 447">
                  <a:extLst>
                    <a:ext uri="{FF2B5EF4-FFF2-40B4-BE49-F238E27FC236}">
                      <a16:creationId xmlns:a16="http://schemas.microsoft.com/office/drawing/2014/main" xmlns="" id="{004AB21B-4895-4516-9F74-AB4852259B89}"/>
                    </a:ext>
                  </a:extLst>
                </p:cNvPr>
                <p:cNvSpPr/>
                <p:nvPr/>
              </p:nvSpPr>
              <p:spPr>
                <a:xfrm>
                  <a:off x="26396127" y="289872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49" name="Oval 448">
                  <a:extLst>
                    <a:ext uri="{FF2B5EF4-FFF2-40B4-BE49-F238E27FC236}">
                      <a16:creationId xmlns:a16="http://schemas.microsoft.com/office/drawing/2014/main" xmlns="" id="{76A402E4-0B97-402D-BE61-8E0DB38F4151}"/>
                    </a:ext>
                  </a:extLst>
                </p:cNvPr>
                <p:cNvSpPr/>
                <p:nvPr/>
              </p:nvSpPr>
              <p:spPr>
                <a:xfrm>
                  <a:off x="26461376" y="275853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50" name="Oval 449">
                  <a:extLst>
                    <a:ext uri="{FF2B5EF4-FFF2-40B4-BE49-F238E27FC236}">
                      <a16:creationId xmlns:a16="http://schemas.microsoft.com/office/drawing/2014/main" xmlns="" id="{2B8601F8-94EC-46CA-97F0-F23E27AB7A3A}"/>
                    </a:ext>
                  </a:extLst>
                </p:cNvPr>
                <p:cNvSpPr/>
                <p:nvPr/>
              </p:nvSpPr>
              <p:spPr>
                <a:xfrm>
                  <a:off x="26613776" y="291093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51" name="Oval 450">
                  <a:extLst>
                    <a:ext uri="{FF2B5EF4-FFF2-40B4-BE49-F238E27FC236}">
                      <a16:creationId xmlns:a16="http://schemas.microsoft.com/office/drawing/2014/main" xmlns="" id="{D5C4B464-D939-4FCD-A01B-827DBC701F5D}"/>
                    </a:ext>
                  </a:extLst>
                </p:cNvPr>
                <p:cNvSpPr/>
                <p:nvPr/>
              </p:nvSpPr>
              <p:spPr>
                <a:xfrm>
                  <a:off x="26004036" y="462363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52" name="Oval 451">
                  <a:extLst>
                    <a:ext uri="{FF2B5EF4-FFF2-40B4-BE49-F238E27FC236}">
                      <a16:creationId xmlns:a16="http://schemas.microsoft.com/office/drawing/2014/main" xmlns="" id="{58B4B710-3398-46EB-A8CE-249A671DA5C9}"/>
                    </a:ext>
                  </a:extLst>
                </p:cNvPr>
                <p:cNvSpPr/>
                <p:nvPr/>
              </p:nvSpPr>
              <p:spPr>
                <a:xfrm>
                  <a:off x="26199608" y="459126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53" name="Oval 452">
                  <a:extLst>
                    <a:ext uri="{FF2B5EF4-FFF2-40B4-BE49-F238E27FC236}">
                      <a16:creationId xmlns:a16="http://schemas.microsoft.com/office/drawing/2014/main" xmlns="" id="{0D6AEF3E-0D4E-4C34-B563-42355E3556D9}"/>
                    </a:ext>
                  </a:extLst>
                </p:cNvPr>
                <p:cNvSpPr/>
                <p:nvPr/>
              </p:nvSpPr>
              <p:spPr>
                <a:xfrm>
                  <a:off x="26417440" y="258330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54" name="Oval 453">
                  <a:extLst>
                    <a:ext uri="{FF2B5EF4-FFF2-40B4-BE49-F238E27FC236}">
                      <a16:creationId xmlns:a16="http://schemas.microsoft.com/office/drawing/2014/main" xmlns="" id="{89091FAD-9B17-4ECB-A26C-7729FF179850}"/>
                    </a:ext>
                  </a:extLst>
                </p:cNvPr>
                <p:cNvSpPr/>
                <p:nvPr/>
              </p:nvSpPr>
              <p:spPr>
                <a:xfrm>
                  <a:off x="27455212" y="398393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55" name="Oval 454">
                  <a:extLst>
                    <a:ext uri="{FF2B5EF4-FFF2-40B4-BE49-F238E27FC236}">
                      <a16:creationId xmlns:a16="http://schemas.microsoft.com/office/drawing/2014/main" xmlns="" id="{9D6F2E7B-D72E-491E-8D5D-618679FA20DB}"/>
                    </a:ext>
                  </a:extLst>
                </p:cNvPr>
                <p:cNvSpPr/>
                <p:nvPr/>
              </p:nvSpPr>
              <p:spPr>
                <a:xfrm>
                  <a:off x="27884367" y="394746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56" name="Oval 455">
                  <a:extLst>
                    <a:ext uri="{FF2B5EF4-FFF2-40B4-BE49-F238E27FC236}">
                      <a16:creationId xmlns:a16="http://schemas.microsoft.com/office/drawing/2014/main" xmlns="" id="{BC9556BD-929B-480F-8BC2-7FE43C8B6FF7}"/>
                    </a:ext>
                  </a:extLst>
                </p:cNvPr>
                <p:cNvSpPr/>
                <p:nvPr/>
              </p:nvSpPr>
              <p:spPr>
                <a:xfrm>
                  <a:off x="28185001" y="380873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57" name="Oval 456">
                  <a:extLst>
                    <a:ext uri="{FF2B5EF4-FFF2-40B4-BE49-F238E27FC236}">
                      <a16:creationId xmlns:a16="http://schemas.microsoft.com/office/drawing/2014/main" xmlns="" id="{77A2D9C3-7A80-4BC6-8230-61B67019457C}"/>
                    </a:ext>
                  </a:extLst>
                </p:cNvPr>
                <p:cNvSpPr/>
                <p:nvPr/>
              </p:nvSpPr>
              <p:spPr>
                <a:xfrm>
                  <a:off x="27706304" y="180732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58" name="Oval 457">
                  <a:extLst>
                    <a:ext uri="{FF2B5EF4-FFF2-40B4-BE49-F238E27FC236}">
                      <a16:creationId xmlns:a16="http://schemas.microsoft.com/office/drawing/2014/main" xmlns="" id="{566D9836-BC58-4C43-9505-8E9938797DC8}"/>
                    </a:ext>
                  </a:extLst>
                </p:cNvPr>
                <p:cNvSpPr/>
                <p:nvPr/>
              </p:nvSpPr>
              <p:spPr>
                <a:xfrm>
                  <a:off x="28338435" y="480302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59" name="Oval 458">
                  <a:extLst>
                    <a:ext uri="{FF2B5EF4-FFF2-40B4-BE49-F238E27FC236}">
                      <a16:creationId xmlns:a16="http://schemas.microsoft.com/office/drawing/2014/main" xmlns="" id="{5429DDF8-F94D-4E81-B456-D6032D6B3F91}"/>
                    </a:ext>
                  </a:extLst>
                </p:cNvPr>
                <p:cNvSpPr/>
                <p:nvPr/>
              </p:nvSpPr>
              <p:spPr>
                <a:xfrm>
                  <a:off x="26879749" y="356205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60" name="Oval 459">
                  <a:extLst>
                    <a:ext uri="{FF2B5EF4-FFF2-40B4-BE49-F238E27FC236}">
                      <a16:creationId xmlns:a16="http://schemas.microsoft.com/office/drawing/2014/main" xmlns="" id="{722703C8-C102-4C54-921D-399F5B01FECD}"/>
                    </a:ext>
                  </a:extLst>
                </p:cNvPr>
                <p:cNvSpPr/>
                <p:nvPr/>
              </p:nvSpPr>
              <p:spPr>
                <a:xfrm>
                  <a:off x="27032149" y="371445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61" name="Oval 460">
                  <a:extLst>
                    <a:ext uri="{FF2B5EF4-FFF2-40B4-BE49-F238E27FC236}">
                      <a16:creationId xmlns:a16="http://schemas.microsoft.com/office/drawing/2014/main" xmlns="" id="{87886FB1-2222-4198-AF85-970A59823CF0}"/>
                    </a:ext>
                  </a:extLst>
                </p:cNvPr>
                <p:cNvSpPr/>
                <p:nvPr/>
              </p:nvSpPr>
              <p:spPr>
                <a:xfrm>
                  <a:off x="27032149" y="371445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62" name="Oval 461">
                  <a:extLst>
                    <a:ext uri="{FF2B5EF4-FFF2-40B4-BE49-F238E27FC236}">
                      <a16:creationId xmlns:a16="http://schemas.microsoft.com/office/drawing/2014/main" xmlns="" id="{69A9A11F-5C96-4307-BEE2-51682A6FEBED}"/>
                    </a:ext>
                  </a:extLst>
                </p:cNvPr>
                <p:cNvSpPr/>
                <p:nvPr/>
              </p:nvSpPr>
              <p:spPr>
                <a:xfrm>
                  <a:off x="26814898" y="373067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63" name="Oval 462">
                  <a:extLst>
                    <a:ext uri="{FF2B5EF4-FFF2-40B4-BE49-F238E27FC236}">
                      <a16:creationId xmlns:a16="http://schemas.microsoft.com/office/drawing/2014/main" xmlns="" id="{A2F91738-2977-4587-8504-E52FEE9B2311}"/>
                    </a:ext>
                  </a:extLst>
                </p:cNvPr>
                <p:cNvSpPr/>
                <p:nvPr/>
              </p:nvSpPr>
              <p:spPr>
                <a:xfrm>
                  <a:off x="27084292" y="35123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64" name="Oval 463">
                  <a:extLst>
                    <a:ext uri="{FF2B5EF4-FFF2-40B4-BE49-F238E27FC236}">
                      <a16:creationId xmlns:a16="http://schemas.microsoft.com/office/drawing/2014/main" xmlns="" id="{3707EFD7-BE2C-4276-863F-F4C7CCFA5AF8}"/>
                    </a:ext>
                  </a:extLst>
                </p:cNvPr>
                <p:cNvSpPr/>
                <p:nvPr/>
              </p:nvSpPr>
              <p:spPr>
                <a:xfrm>
                  <a:off x="28648459" y="336373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65" name="Oval 464">
                  <a:extLst>
                    <a:ext uri="{FF2B5EF4-FFF2-40B4-BE49-F238E27FC236}">
                      <a16:creationId xmlns:a16="http://schemas.microsoft.com/office/drawing/2014/main" xmlns="" id="{9D3127A2-F1E2-469D-8E9E-1F1AE449FE0F}"/>
                    </a:ext>
                  </a:extLst>
                </p:cNvPr>
                <p:cNvSpPr/>
                <p:nvPr/>
              </p:nvSpPr>
              <p:spPr>
                <a:xfrm>
                  <a:off x="28348944" y="241185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66" name="Oval 465">
                  <a:extLst>
                    <a:ext uri="{FF2B5EF4-FFF2-40B4-BE49-F238E27FC236}">
                      <a16:creationId xmlns:a16="http://schemas.microsoft.com/office/drawing/2014/main" xmlns="" id="{CE64D06E-9614-4D27-A42C-C37B9C7572FA}"/>
                    </a:ext>
                  </a:extLst>
                </p:cNvPr>
                <p:cNvSpPr/>
                <p:nvPr/>
              </p:nvSpPr>
              <p:spPr>
                <a:xfrm>
                  <a:off x="28562384" y="184395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67" name="Oval 466">
                  <a:extLst>
                    <a:ext uri="{FF2B5EF4-FFF2-40B4-BE49-F238E27FC236}">
                      <a16:creationId xmlns:a16="http://schemas.microsoft.com/office/drawing/2014/main" xmlns="" id="{5AAFB9B7-D268-4A09-929E-76B44954F26B}"/>
                    </a:ext>
                  </a:extLst>
                </p:cNvPr>
                <p:cNvSpPr/>
                <p:nvPr/>
              </p:nvSpPr>
              <p:spPr>
                <a:xfrm>
                  <a:off x="28353311" y="1830911"/>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68" name="Oval 467">
                  <a:extLst>
                    <a:ext uri="{FF2B5EF4-FFF2-40B4-BE49-F238E27FC236}">
                      <a16:creationId xmlns:a16="http://schemas.microsoft.com/office/drawing/2014/main" xmlns="" id="{20F37AE9-C6E2-4F5F-8011-5EC2C1EABE68}"/>
                    </a:ext>
                  </a:extLst>
                </p:cNvPr>
                <p:cNvSpPr/>
                <p:nvPr/>
              </p:nvSpPr>
              <p:spPr>
                <a:xfrm>
                  <a:off x="28457848" y="193462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69" name="Oval 468">
                  <a:extLst>
                    <a:ext uri="{FF2B5EF4-FFF2-40B4-BE49-F238E27FC236}">
                      <a16:creationId xmlns:a16="http://schemas.microsoft.com/office/drawing/2014/main" xmlns="" id="{1F9C53FE-CF80-4A25-9891-0744BC33387B}"/>
                    </a:ext>
                  </a:extLst>
                </p:cNvPr>
                <p:cNvSpPr/>
                <p:nvPr/>
              </p:nvSpPr>
              <p:spPr>
                <a:xfrm>
                  <a:off x="28648799" y="365243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70" name="Oval 469">
                  <a:extLst>
                    <a:ext uri="{FF2B5EF4-FFF2-40B4-BE49-F238E27FC236}">
                      <a16:creationId xmlns:a16="http://schemas.microsoft.com/office/drawing/2014/main" xmlns="" id="{8FF3D269-A933-4142-BB70-EC6B8C940D68}"/>
                    </a:ext>
                  </a:extLst>
                </p:cNvPr>
                <p:cNvSpPr/>
                <p:nvPr/>
              </p:nvSpPr>
              <p:spPr>
                <a:xfrm>
                  <a:off x="28850316" y="29209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71" name="Oval 470">
                  <a:extLst>
                    <a:ext uri="{FF2B5EF4-FFF2-40B4-BE49-F238E27FC236}">
                      <a16:creationId xmlns:a16="http://schemas.microsoft.com/office/drawing/2014/main" xmlns="" id="{92534FED-9B37-4AED-BBA3-AB3206E99146}"/>
                    </a:ext>
                  </a:extLst>
                </p:cNvPr>
                <p:cNvSpPr/>
                <p:nvPr/>
              </p:nvSpPr>
              <p:spPr>
                <a:xfrm>
                  <a:off x="27957620" y="288848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72" name="Oval 471">
                  <a:extLst>
                    <a:ext uri="{FF2B5EF4-FFF2-40B4-BE49-F238E27FC236}">
                      <a16:creationId xmlns:a16="http://schemas.microsoft.com/office/drawing/2014/main" xmlns="" id="{A54677BB-A2F0-437A-B1CE-B33EFCC3CC91}"/>
                    </a:ext>
                  </a:extLst>
                </p:cNvPr>
                <p:cNvSpPr/>
                <p:nvPr/>
              </p:nvSpPr>
              <p:spPr>
                <a:xfrm>
                  <a:off x="36302773" y="84604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73" name="Oval 472">
                  <a:extLst>
                    <a:ext uri="{FF2B5EF4-FFF2-40B4-BE49-F238E27FC236}">
                      <a16:creationId xmlns:a16="http://schemas.microsoft.com/office/drawing/2014/main" xmlns="" id="{9B44A71A-19DD-4D18-8644-6D5C0A157F7F}"/>
                    </a:ext>
                  </a:extLst>
                </p:cNvPr>
                <p:cNvSpPr/>
                <p:nvPr/>
              </p:nvSpPr>
              <p:spPr>
                <a:xfrm>
                  <a:off x="36525098" y="825505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74" name="Oval 473">
                  <a:extLst>
                    <a:ext uri="{FF2B5EF4-FFF2-40B4-BE49-F238E27FC236}">
                      <a16:creationId xmlns:a16="http://schemas.microsoft.com/office/drawing/2014/main" xmlns="" id="{32B4B829-588D-4855-AF88-6C01A64CF165}"/>
                    </a:ext>
                  </a:extLst>
                </p:cNvPr>
                <p:cNvSpPr/>
                <p:nvPr/>
              </p:nvSpPr>
              <p:spPr>
                <a:xfrm>
                  <a:off x="36575742" y="807217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75" name="Oval 474">
                  <a:extLst>
                    <a:ext uri="{FF2B5EF4-FFF2-40B4-BE49-F238E27FC236}">
                      <a16:creationId xmlns:a16="http://schemas.microsoft.com/office/drawing/2014/main" xmlns="" id="{2EC45997-9C2F-4B20-9458-8A7A97E9A401}"/>
                    </a:ext>
                  </a:extLst>
                </p:cNvPr>
                <p:cNvSpPr/>
                <p:nvPr/>
              </p:nvSpPr>
              <p:spPr>
                <a:xfrm>
                  <a:off x="40757976" y="702234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76" name="Oval 475">
                  <a:extLst>
                    <a:ext uri="{FF2B5EF4-FFF2-40B4-BE49-F238E27FC236}">
                      <a16:creationId xmlns:a16="http://schemas.microsoft.com/office/drawing/2014/main" xmlns="" id="{7AA8560E-B523-48C6-8A2D-0CFC5F00DA1B}"/>
                    </a:ext>
                  </a:extLst>
                </p:cNvPr>
                <p:cNvSpPr/>
                <p:nvPr/>
              </p:nvSpPr>
              <p:spPr>
                <a:xfrm>
                  <a:off x="40519052" y="702234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77" name="Oval 476">
                  <a:extLst>
                    <a:ext uri="{FF2B5EF4-FFF2-40B4-BE49-F238E27FC236}">
                      <a16:creationId xmlns:a16="http://schemas.microsoft.com/office/drawing/2014/main" xmlns="" id="{187B4DC5-07DA-47E8-808F-A721617109E6}"/>
                    </a:ext>
                  </a:extLst>
                </p:cNvPr>
                <p:cNvSpPr/>
                <p:nvPr/>
              </p:nvSpPr>
              <p:spPr>
                <a:xfrm>
                  <a:off x="40671452" y="717474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78" name="Oval 477">
                  <a:extLst>
                    <a:ext uri="{FF2B5EF4-FFF2-40B4-BE49-F238E27FC236}">
                      <a16:creationId xmlns:a16="http://schemas.microsoft.com/office/drawing/2014/main" xmlns="" id="{6B682D9D-D259-4C23-BD38-8BC8B1614092}"/>
                    </a:ext>
                  </a:extLst>
                </p:cNvPr>
                <p:cNvSpPr/>
                <p:nvPr/>
              </p:nvSpPr>
              <p:spPr>
                <a:xfrm>
                  <a:off x="39338705" y="968248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79" name="Oval 478">
                  <a:extLst>
                    <a:ext uri="{FF2B5EF4-FFF2-40B4-BE49-F238E27FC236}">
                      <a16:creationId xmlns:a16="http://schemas.microsoft.com/office/drawing/2014/main" xmlns="" id="{0C57EA53-954A-46CF-89C5-581ED398D1F0}"/>
                    </a:ext>
                  </a:extLst>
                </p:cNvPr>
                <p:cNvSpPr/>
                <p:nvPr/>
              </p:nvSpPr>
              <p:spPr>
                <a:xfrm>
                  <a:off x="41694708" y="807217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80" name="Oval 479">
                  <a:extLst>
                    <a:ext uri="{FF2B5EF4-FFF2-40B4-BE49-F238E27FC236}">
                      <a16:creationId xmlns:a16="http://schemas.microsoft.com/office/drawing/2014/main" xmlns="" id="{8CF17754-BCE3-4037-A666-53EF837D3F7D}"/>
                    </a:ext>
                  </a:extLst>
                </p:cNvPr>
                <p:cNvSpPr/>
                <p:nvPr/>
              </p:nvSpPr>
              <p:spPr>
                <a:xfrm>
                  <a:off x="43702009" y="1562094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81" name="Oval 480">
                  <a:extLst>
                    <a:ext uri="{FF2B5EF4-FFF2-40B4-BE49-F238E27FC236}">
                      <a16:creationId xmlns:a16="http://schemas.microsoft.com/office/drawing/2014/main" xmlns="" id="{0303B9E2-8D70-4E88-9B76-C4E5184FC414}"/>
                    </a:ext>
                  </a:extLst>
                </p:cNvPr>
                <p:cNvSpPr/>
                <p:nvPr/>
              </p:nvSpPr>
              <p:spPr>
                <a:xfrm>
                  <a:off x="35852987" y="788929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82" name="Oval 481">
                  <a:extLst>
                    <a:ext uri="{FF2B5EF4-FFF2-40B4-BE49-F238E27FC236}">
                      <a16:creationId xmlns:a16="http://schemas.microsoft.com/office/drawing/2014/main" xmlns="" id="{8D1A474F-5F53-4DD6-8634-B17F4B95328D}"/>
                    </a:ext>
                  </a:extLst>
                </p:cNvPr>
                <p:cNvSpPr/>
                <p:nvPr/>
              </p:nvSpPr>
              <p:spPr>
                <a:xfrm>
                  <a:off x="35954543" y="810875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83" name="Oval 482">
                  <a:extLst>
                    <a:ext uri="{FF2B5EF4-FFF2-40B4-BE49-F238E27FC236}">
                      <a16:creationId xmlns:a16="http://schemas.microsoft.com/office/drawing/2014/main" xmlns="" id="{B2A7686F-B9B3-43F0-A0B1-950F17631401}"/>
                    </a:ext>
                  </a:extLst>
                </p:cNvPr>
                <p:cNvSpPr/>
                <p:nvPr/>
              </p:nvSpPr>
              <p:spPr>
                <a:xfrm>
                  <a:off x="36390419" y="712522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84" name="Oval 483">
                  <a:extLst>
                    <a:ext uri="{FF2B5EF4-FFF2-40B4-BE49-F238E27FC236}">
                      <a16:creationId xmlns:a16="http://schemas.microsoft.com/office/drawing/2014/main" xmlns="" id="{1052A5CE-E08B-4060-B169-61A872CD9331}"/>
                    </a:ext>
                  </a:extLst>
                </p:cNvPr>
                <p:cNvSpPr/>
                <p:nvPr/>
              </p:nvSpPr>
              <p:spPr>
                <a:xfrm>
                  <a:off x="36302773" y="732632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85" name="Oval 484">
                  <a:extLst>
                    <a:ext uri="{FF2B5EF4-FFF2-40B4-BE49-F238E27FC236}">
                      <a16:creationId xmlns:a16="http://schemas.microsoft.com/office/drawing/2014/main" xmlns="" id="{B4AE81A4-5023-4495-8F27-EC1C822E5EAE}"/>
                    </a:ext>
                  </a:extLst>
                </p:cNvPr>
                <p:cNvSpPr/>
                <p:nvPr/>
              </p:nvSpPr>
              <p:spPr>
                <a:xfrm>
                  <a:off x="42708245" y="527302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86" name="Oval 485">
                  <a:extLst>
                    <a:ext uri="{FF2B5EF4-FFF2-40B4-BE49-F238E27FC236}">
                      <a16:creationId xmlns:a16="http://schemas.microsoft.com/office/drawing/2014/main" xmlns="" id="{BE999114-8F61-4C70-94D8-C22EF83FC6D3}"/>
                    </a:ext>
                  </a:extLst>
                </p:cNvPr>
                <p:cNvSpPr/>
                <p:nvPr/>
              </p:nvSpPr>
              <p:spPr>
                <a:xfrm>
                  <a:off x="40667054" y="1468682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87" name="Oval 486">
                  <a:extLst>
                    <a:ext uri="{FF2B5EF4-FFF2-40B4-BE49-F238E27FC236}">
                      <a16:creationId xmlns:a16="http://schemas.microsoft.com/office/drawing/2014/main" xmlns="" id="{017A68CB-ECDA-422C-90E0-2950BB12F36F}"/>
                    </a:ext>
                  </a:extLst>
                </p:cNvPr>
                <p:cNvSpPr/>
                <p:nvPr/>
              </p:nvSpPr>
              <p:spPr>
                <a:xfrm>
                  <a:off x="41524269" y="513855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88" name="Oval 487">
                  <a:extLst>
                    <a:ext uri="{FF2B5EF4-FFF2-40B4-BE49-F238E27FC236}">
                      <a16:creationId xmlns:a16="http://schemas.microsoft.com/office/drawing/2014/main" xmlns="" id="{8D753E52-81ED-4BCD-9B3C-8141E82C36B6}"/>
                    </a:ext>
                  </a:extLst>
                </p:cNvPr>
                <p:cNvSpPr/>
                <p:nvPr/>
              </p:nvSpPr>
              <p:spPr>
                <a:xfrm>
                  <a:off x="41694708" y="509014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89" name="Oval 488">
                  <a:extLst>
                    <a:ext uri="{FF2B5EF4-FFF2-40B4-BE49-F238E27FC236}">
                      <a16:creationId xmlns:a16="http://schemas.microsoft.com/office/drawing/2014/main" xmlns="" id="{24FDD831-E4AC-49B9-85B1-64051E840486}"/>
                    </a:ext>
                  </a:extLst>
                </p:cNvPr>
                <p:cNvSpPr/>
                <p:nvPr/>
              </p:nvSpPr>
              <p:spPr>
                <a:xfrm>
                  <a:off x="41502576" y="531594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90" name="Oval 489">
                  <a:extLst>
                    <a:ext uri="{FF2B5EF4-FFF2-40B4-BE49-F238E27FC236}">
                      <a16:creationId xmlns:a16="http://schemas.microsoft.com/office/drawing/2014/main" xmlns="" id="{FAF8592C-8146-45AC-B4D0-7B4D572BFDEA}"/>
                    </a:ext>
                  </a:extLst>
                </p:cNvPr>
                <p:cNvSpPr/>
                <p:nvPr/>
              </p:nvSpPr>
              <p:spPr>
                <a:xfrm>
                  <a:off x="41710292" y="528544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91" name="Oval 490">
                  <a:extLst>
                    <a:ext uri="{FF2B5EF4-FFF2-40B4-BE49-F238E27FC236}">
                      <a16:creationId xmlns:a16="http://schemas.microsoft.com/office/drawing/2014/main" xmlns="" id="{AAE7EDBD-8817-46BB-8257-2B4BF5C8CAB3}"/>
                    </a:ext>
                  </a:extLst>
                </p:cNvPr>
                <p:cNvSpPr/>
                <p:nvPr/>
              </p:nvSpPr>
              <p:spPr>
                <a:xfrm>
                  <a:off x="39566881" y="1009810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92" name="Oval 491">
                  <a:extLst>
                    <a:ext uri="{FF2B5EF4-FFF2-40B4-BE49-F238E27FC236}">
                      <a16:creationId xmlns:a16="http://schemas.microsoft.com/office/drawing/2014/main" xmlns="" id="{8DD0FC2B-744B-4200-AE8D-2C90AB36EF5C}"/>
                    </a:ext>
                  </a:extLst>
                </p:cNvPr>
                <p:cNvSpPr/>
                <p:nvPr/>
              </p:nvSpPr>
              <p:spPr>
                <a:xfrm>
                  <a:off x="39740996" y="1004824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93" name="Oval 492">
                  <a:extLst>
                    <a:ext uri="{FF2B5EF4-FFF2-40B4-BE49-F238E27FC236}">
                      <a16:creationId xmlns:a16="http://schemas.microsoft.com/office/drawing/2014/main" xmlns="" id="{76B4AB86-087C-412A-A984-371803421876}"/>
                    </a:ext>
                  </a:extLst>
                </p:cNvPr>
                <p:cNvSpPr/>
                <p:nvPr/>
              </p:nvSpPr>
              <p:spPr>
                <a:xfrm>
                  <a:off x="39691440" y="1017557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94" name="Oval 493">
                  <a:extLst>
                    <a:ext uri="{FF2B5EF4-FFF2-40B4-BE49-F238E27FC236}">
                      <a16:creationId xmlns:a16="http://schemas.microsoft.com/office/drawing/2014/main" xmlns="" id="{84520BAE-7D90-4C40-A7FC-5CAF96C6BD93}"/>
                    </a:ext>
                  </a:extLst>
                </p:cNvPr>
                <p:cNvSpPr/>
                <p:nvPr/>
              </p:nvSpPr>
              <p:spPr>
                <a:xfrm>
                  <a:off x="44639855" y="149942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95" name="Oval 494">
                  <a:extLst>
                    <a:ext uri="{FF2B5EF4-FFF2-40B4-BE49-F238E27FC236}">
                      <a16:creationId xmlns:a16="http://schemas.microsoft.com/office/drawing/2014/main" xmlns="" id="{F2331C64-1D81-494C-91EE-4FCA1DCFF759}"/>
                    </a:ext>
                  </a:extLst>
                </p:cNvPr>
                <p:cNvSpPr/>
                <p:nvPr/>
              </p:nvSpPr>
              <p:spPr>
                <a:xfrm>
                  <a:off x="41385442" y="708592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96" name="Oval 495">
                  <a:extLst>
                    <a:ext uri="{FF2B5EF4-FFF2-40B4-BE49-F238E27FC236}">
                      <a16:creationId xmlns:a16="http://schemas.microsoft.com/office/drawing/2014/main" xmlns="" id="{B1C41460-F211-4D34-9595-4F573EC6E750}"/>
                    </a:ext>
                  </a:extLst>
                </p:cNvPr>
                <p:cNvSpPr/>
                <p:nvPr/>
              </p:nvSpPr>
              <p:spPr>
                <a:xfrm>
                  <a:off x="41537842" y="723832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97" name="Oval 496">
                  <a:extLst>
                    <a:ext uri="{FF2B5EF4-FFF2-40B4-BE49-F238E27FC236}">
                      <a16:creationId xmlns:a16="http://schemas.microsoft.com/office/drawing/2014/main" xmlns="" id="{AC07D9BE-C05A-40C0-8FEC-47912661436A}"/>
                    </a:ext>
                  </a:extLst>
                </p:cNvPr>
                <p:cNvSpPr/>
                <p:nvPr/>
              </p:nvSpPr>
              <p:spPr>
                <a:xfrm>
                  <a:off x="41326411" y="723832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98" name="Oval 497">
                  <a:extLst>
                    <a:ext uri="{FF2B5EF4-FFF2-40B4-BE49-F238E27FC236}">
                      <a16:creationId xmlns:a16="http://schemas.microsoft.com/office/drawing/2014/main" xmlns="" id="{A566F762-581F-4E0A-91C9-1ED6E78C156D}"/>
                    </a:ext>
                  </a:extLst>
                </p:cNvPr>
                <p:cNvSpPr/>
                <p:nvPr/>
              </p:nvSpPr>
              <p:spPr>
                <a:xfrm>
                  <a:off x="43248120" y="529082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99" name="Oval 498">
                  <a:extLst>
                    <a:ext uri="{FF2B5EF4-FFF2-40B4-BE49-F238E27FC236}">
                      <a16:creationId xmlns:a16="http://schemas.microsoft.com/office/drawing/2014/main" xmlns="" id="{481AA78F-DB54-4030-9F04-B2A0A8D2BB55}"/>
                    </a:ext>
                  </a:extLst>
                </p:cNvPr>
                <p:cNvSpPr/>
                <p:nvPr/>
              </p:nvSpPr>
              <p:spPr>
                <a:xfrm>
                  <a:off x="43136032" y="512037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500" name="Oval 499">
                  <a:extLst>
                    <a:ext uri="{FF2B5EF4-FFF2-40B4-BE49-F238E27FC236}">
                      <a16:creationId xmlns:a16="http://schemas.microsoft.com/office/drawing/2014/main" xmlns="" id="{57067290-3868-41BF-92FF-A475460B035C}"/>
                    </a:ext>
                  </a:extLst>
                </p:cNvPr>
                <p:cNvSpPr/>
                <p:nvPr/>
              </p:nvSpPr>
              <p:spPr>
                <a:xfrm>
                  <a:off x="43012705" y="510794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501" name="Oval 500">
                  <a:extLst>
                    <a:ext uri="{FF2B5EF4-FFF2-40B4-BE49-F238E27FC236}">
                      <a16:creationId xmlns:a16="http://schemas.microsoft.com/office/drawing/2014/main" xmlns="" id="{F649E30F-1CB3-4A50-9395-ADAAEAEF1D95}"/>
                    </a:ext>
                  </a:extLst>
                </p:cNvPr>
                <p:cNvSpPr/>
                <p:nvPr/>
              </p:nvSpPr>
              <p:spPr>
                <a:xfrm>
                  <a:off x="43057721" y="528544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502" name="Oval 501">
                  <a:extLst>
                    <a:ext uri="{FF2B5EF4-FFF2-40B4-BE49-F238E27FC236}">
                      <a16:creationId xmlns:a16="http://schemas.microsoft.com/office/drawing/2014/main" xmlns="" id="{23DCF6BA-A3F6-4035-99C1-EB6F45087144}"/>
                    </a:ext>
                  </a:extLst>
                </p:cNvPr>
                <p:cNvSpPr/>
                <p:nvPr/>
              </p:nvSpPr>
              <p:spPr>
                <a:xfrm>
                  <a:off x="43316097" y="507222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503" name="Oval 502">
                  <a:extLst>
                    <a:ext uri="{FF2B5EF4-FFF2-40B4-BE49-F238E27FC236}">
                      <a16:creationId xmlns:a16="http://schemas.microsoft.com/office/drawing/2014/main" xmlns="" id="{1230039E-C78B-433B-A313-1D4EAED03E0E}"/>
                    </a:ext>
                  </a:extLst>
                </p:cNvPr>
                <p:cNvSpPr/>
                <p:nvPr/>
              </p:nvSpPr>
              <p:spPr>
                <a:xfrm>
                  <a:off x="43468497" y="522462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504" name="Oval 503">
                  <a:extLst>
                    <a:ext uri="{FF2B5EF4-FFF2-40B4-BE49-F238E27FC236}">
                      <a16:creationId xmlns:a16="http://schemas.microsoft.com/office/drawing/2014/main" xmlns="" id="{88AAA018-FF38-4D98-BDDA-9D6B5A9061FC}"/>
                    </a:ext>
                  </a:extLst>
                </p:cNvPr>
                <p:cNvSpPr/>
                <p:nvPr/>
              </p:nvSpPr>
              <p:spPr>
                <a:xfrm>
                  <a:off x="43133217" y="497892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505" name="Oval 504">
                  <a:extLst>
                    <a:ext uri="{FF2B5EF4-FFF2-40B4-BE49-F238E27FC236}">
                      <a16:creationId xmlns:a16="http://schemas.microsoft.com/office/drawing/2014/main" xmlns="" id="{D2B6B265-2B21-4C85-8B1B-5A1BAE9A59A5}"/>
                    </a:ext>
                  </a:extLst>
                </p:cNvPr>
                <p:cNvSpPr/>
                <p:nvPr/>
              </p:nvSpPr>
              <p:spPr>
                <a:xfrm>
                  <a:off x="43057721" y="544900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grpSp>
          <p:sp>
            <p:nvSpPr>
              <p:cNvPr id="371" name="Oval 370">
                <a:extLst>
                  <a:ext uri="{FF2B5EF4-FFF2-40B4-BE49-F238E27FC236}">
                    <a16:creationId xmlns:a16="http://schemas.microsoft.com/office/drawing/2014/main" xmlns="" id="{7CA6B77F-D8DA-41E1-92DC-EDC88CE50ABB}"/>
                  </a:ext>
                </a:extLst>
              </p:cNvPr>
              <p:cNvSpPr/>
              <p:nvPr/>
            </p:nvSpPr>
            <p:spPr>
              <a:xfrm>
                <a:off x="11678148" y="3908197"/>
                <a:ext cx="383561" cy="383561"/>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grpSp>
        <p:sp>
          <p:nvSpPr>
            <p:cNvPr id="364" name="Oval 363">
              <a:extLst>
                <a:ext uri="{FF2B5EF4-FFF2-40B4-BE49-F238E27FC236}">
                  <a16:creationId xmlns:a16="http://schemas.microsoft.com/office/drawing/2014/main" xmlns="" id="{17AC2913-AD5F-46AF-A55C-AFF941187D62}"/>
                </a:ext>
              </a:extLst>
            </p:cNvPr>
            <p:cNvSpPr/>
            <p:nvPr/>
          </p:nvSpPr>
          <p:spPr>
            <a:xfrm>
              <a:off x="22662222" y="12347107"/>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65" name="Oval 364">
              <a:extLst>
                <a:ext uri="{FF2B5EF4-FFF2-40B4-BE49-F238E27FC236}">
                  <a16:creationId xmlns:a16="http://schemas.microsoft.com/office/drawing/2014/main" xmlns="" id="{4005D37D-0D0B-4377-AF59-A60AEA773F9F}"/>
                </a:ext>
              </a:extLst>
            </p:cNvPr>
            <p:cNvSpPr/>
            <p:nvPr/>
          </p:nvSpPr>
          <p:spPr>
            <a:xfrm>
              <a:off x="43741892" y="4650542"/>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66" name="Oval 365">
              <a:extLst>
                <a:ext uri="{FF2B5EF4-FFF2-40B4-BE49-F238E27FC236}">
                  <a16:creationId xmlns:a16="http://schemas.microsoft.com/office/drawing/2014/main" xmlns="" id="{F5FA2517-4E83-46A2-9BAD-3D8C739A565D}"/>
                </a:ext>
              </a:extLst>
            </p:cNvPr>
            <p:cNvSpPr/>
            <p:nvPr/>
          </p:nvSpPr>
          <p:spPr>
            <a:xfrm>
              <a:off x="29280395" y="3046032"/>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67" name="Oval 366">
              <a:extLst>
                <a:ext uri="{FF2B5EF4-FFF2-40B4-BE49-F238E27FC236}">
                  <a16:creationId xmlns:a16="http://schemas.microsoft.com/office/drawing/2014/main" xmlns="" id="{3E7E236E-BD71-499E-B709-9BE81C0366D5}"/>
                </a:ext>
              </a:extLst>
            </p:cNvPr>
            <p:cNvSpPr/>
            <p:nvPr/>
          </p:nvSpPr>
          <p:spPr>
            <a:xfrm>
              <a:off x="18281057" y="3483876"/>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68" name="Oval 367">
              <a:extLst>
                <a:ext uri="{FF2B5EF4-FFF2-40B4-BE49-F238E27FC236}">
                  <a16:creationId xmlns:a16="http://schemas.microsoft.com/office/drawing/2014/main" xmlns="" id="{0185557F-6789-4EBA-862F-E5520662679B}"/>
                </a:ext>
              </a:extLst>
            </p:cNvPr>
            <p:cNvSpPr/>
            <p:nvPr/>
          </p:nvSpPr>
          <p:spPr>
            <a:xfrm>
              <a:off x="19393465" y="3901038"/>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69" name="Oval 368">
              <a:extLst>
                <a:ext uri="{FF2B5EF4-FFF2-40B4-BE49-F238E27FC236}">
                  <a16:creationId xmlns:a16="http://schemas.microsoft.com/office/drawing/2014/main" xmlns="" id="{DD81D115-C8FA-4121-BFB7-C676E6D6A262}"/>
                </a:ext>
              </a:extLst>
            </p:cNvPr>
            <p:cNvSpPr/>
            <p:nvPr/>
          </p:nvSpPr>
          <p:spPr>
            <a:xfrm>
              <a:off x="18833434" y="4529865"/>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grpSp>
      <p:grpSp>
        <p:nvGrpSpPr>
          <p:cNvPr id="597" name="Group 596">
            <a:extLst>
              <a:ext uri="{FF2B5EF4-FFF2-40B4-BE49-F238E27FC236}">
                <a16:creationId xmlns:a16="http://schemas.microsoft.com/office/drawing/2014/main" xmlns="" id="{0CE7B08E-95B2-4C4D-B6FC-6C19A312EA62}"/>
              </a:ext>
            </a:extLst>
          </p:cNvPr>
          <p:cNvGrpSpPr/>
          <p:nvPr/>
        </p:nvGrpSpPr>
        <p:grpSpPr>
          <a:xfrm>
            <a:off x="1185134" y="2729764"/>
            <a:ext cx="197050" cy="153868"/>
            <a:chOff x="4550752" y="8459186"/>
            <a:chExt cx="959094" cy="748910"/>
          </a:xfrm>
        </p:grpSpPr>
        <p:sp>
          <p:nvSpPr>
            <p:cNvPr id="598" name="Freeform 163">
              <a:extLst>
                <a:ext uri="{FF2B5EF4-FFF2-40B4-BE49-F238E27FC236}">
                  <a16:creationId xmlns:a16="http://schemas.microsoft.com/office/drawing/2014/main" xmlns="" id="{7BB60ACF-75C8-4FBD-8618-E4B1E02A4FD0}"/>
                </a:ext>
              </a:extLst>
            </p:cNvPr>
            <p:cNvSpPr>
              <a:spLocks noEditPoints="1"/>
            </p:cNvSpPr>
            <p:nvPr/>
          </p:nvSpPr>
          <p:spPr bwMode="auto">
            <a:xfrm>
              <a:off x="4550752" y="8459186"/>
              <a:ext cx="959094" cy="748910"/>
            </a:xfrm>
            <a:custGeom>
              <a:avLst/>
              <a:gdLst>
                <a:gd name="T0" fmla="*/ 4 w 71"/>
                <a:gd name="T1" fmla="*/ 4 h 52"/>
                <a:gd name="T2" fmla="*/ 0 w 71"/>
                <a:gd name="T3" fmla="*/ 4 h 52"/>
                <a:gd name="T4" fmla="*/ 2 w 71"/>
                <a:gd name="T5" fmla="*/ 6 h 52"/>
                <a:gd name="T6" fmla="*/ 15 w 71"/>
                <a:gd name="T7" fmla="*/ 4 h 52"/>
                <a:gd name="T8" fmla="*/ 15 w 71"/>
                <a:gd name="T9" fmla="*/ 0 h 52"/>
                <a:gd name="T10" fmla="*/ 10 w 71"/>
                <a:gd name="T11" fmla="*/ 2 h 52"/>
                <a:gd name="T12" fmla="*/ 15 w 71"/>
                <a:gd name="T13" fmla="*/ 4 h 52"/>
                <a:gd name="T14" fmla="*/ 15 w 71"/>
                <a:gd name="T15" fmla="*/ 4 h 52"/>
                <a:gd name="T16" fmla="*/ 33 w 71"/>
                <a:gd name="T17" fmla="*/ 10 h 52"/>
                <a:gd name="T18" fmla="*/ 29 w 71"/>
                <a:gd name="T19" fmla="*/ 8 h 52"/>
                <a:gd name="T20" fmla="*/ 31 w 71"/>
                <a:gd name="T21" fmla="*/ 14 h 52"/>
                <a:gd name="T22" fmla="*/ 35 w 71"/>
                <a:gd name="T23" fmla="*/ 12 h 52"/>
                <a:gd name="T24" fmla="*/ 35 w 71"/>
                <a:gd name="T25" fmla="*/ 12 h 52"/>
                <a:gd name="T26" fmla="*/ 44 w 71"/>
                <a:gd name="T27" fmla="*/ 16 h 52"/>
                <a:gd name="T28" fmla="*/ 42 w 71"/>
                <a:gd name="T29" fmla="*/ 16 h 52"/>
                <a:gd name="T30" fmla="*/ 48 w 71"/>
                <a:gd name="T31" fmla="*/ 14 h 52"/>
                <a:gd name="T32" fmla="*/ 46 w 71"/>
                <a:gd name="T33" fmla="*/ 16 h 52"/>
                <a:gd name="T34" fmla="*/ 52 w 71"/>
                <a:gd name="T35" fmla="*/ 23 h 52"/>
                <a:gd name="T36" fmla="*/ 48 w 71"/>
                <a:gd name="T37" fmla="*/ 21 h 52"/>
                <a:gd name="T38" fmla="*/ 48 w 71"/>
                <a:gd name="T39" fmla="*/ 19 h 52"/>
                <a:gd name="T40" fmla="*/ 54 w 71"/>
                <a:gd name="T41" fmla="*/ 21 h 52"/>
                <a:gd name="T42" fmla="*/ 54 w 71"/>
                <a:gd name="T43" fmla="*/ 23 h 52"/>
                <a:gd name="T44" fmla="*/ 52 w 71"/>
                <a:gd name="T45" fmla="*/ 23 h 52"/>
                <a:gd name="T46" fmla="*/ 56 w 71"/>
                <a:gd name="T47" fmla="*/ 39 h 52"/>
                <a:gd name="T48" fmla="*/ 56 w 71"/>
                <a:gd name="T49" fmla="*/ 50 h 52"/>
                <a:gd name="T50" fmla="*/ 64 w 71"/>
                <a:gd name="T51" fmla="*/ 46 h 52"/>
                <a:gd name="T52" fmla="*/ 71 w 71"/>
                <a:gd name="T53" fmla="*/ 41 h 52"/>
                <a:gd name="T54" fmla="*/ 67 w 71"/>
                <a:gd name="T55" fmla="*/ 39 h 52"/>
                <a:gd name="T56" fmla="*/ 64 w 71"/>
                <a:gd name="T57" fmla="*/ 33 h 52"/>
                <a:gd name="T58" fmla="*/ 60 w 71"/>
                <a:gd name="T59" fmla="*/ 31 h 52"/>
                <a:gd name="T60" fmla="*/ 56 w 71"/>
                <a:gd name="T61" fmla="*/ 31 h 52"/>
                <a:gd name="T62" fmla="*/ 56 w 71"/>
                <a:gd name="T63" fmla="*/ 35 h 52"/>
                <a:gd name="T64" fmla="*/ 56 w 71"/>
                <a:gd name="T65"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52">
                  <a:moveTo>
                    <a:pt x="2" y="6"/>
                  </a:moveTo>
                  <a:lnTo>
                    <a:pt x="4" y="4"/>
                  </a:lnTo>
                  <a:lnTo>
                    <a:pt x="2" y="2"/>
                  </a:lnTo>
                  <a:lnTo>
                    <a:pt x="0" y="4"/>
                  </a:lnTo>
                  <a:lnTo>
                    <a:pt x="2" y="6"/>
                  </a:lnTo>
                  <a:lnTo>
                    <a:pt x="2" y="6"/>
                  </a:lnTo>
                  <a:lnTo>
                    <a:pt x="2" y="6"/>
                  </a:lnTo>
                  <a:close/>
                  <a:moveTo>
                    <a:pt x="15" y="4"/>
                  </a:moveTo>
                  <a:lnTo>
                    <a:pt x="15" y="0"/>
                  </a:lnTo>
                  <a:lnTo>
                    <a:pt x="15" y="0"/>
                  </a:lnTo>
                  <a:lnTo>
                    <a:pt x="12" y="0"/>
                  </a:lnTo>
                  <a:lnTo>
                    <a:pt x="10" y="2"/>
                  </a:lnTo>
                  <a:lnTo>
                    <a:pt x="12" y="4"/>
                  </a:lnTo>
                  <a:lnTo>
                    <a:pt x="15" y="4"/>
                  </a:lnTo>
                  <a:lnTo>
                    <a:pt x="15" y="4"/>
                  </a:lnTo>
                  <a:lnTo>
                    <a:pt x="15" y="4"/>
                  </a:lnTo>
                  <a:close/>
                  <a:moveTo>
                    <a:pt x="35" y="12"/>
                  </a:moveTo>
                  <a:lnTo>
                    <a:pt x="33" y="10"/>
                  </a:lnTo>
                  <a:lnTo>
                    <a:pt x="31" y="8"/>
                  </a:lnTo>
                  <a:lnTo>
                    <a:pt x="29" y="8"/>
                  </a:lnTo>
                  <a:lnTo>
                    <a:pt x="29" y="10"/>
                  </a:lnTo>
                  <a:lnTo>
                    <a:pt x="31" y="14"/>
                  </a:lnTo>
                  <a:lnTo>
                    <a:pt x="35" y="14"/>
                  </a:lnTo>
                  <a:lnTo>
                    <a:pt x="35" y="12"/>
                  </a:lnTo>
                  <a:lnTo>
                    <a:pt x="35" y="12"/>
                  </a:lnTo>
                  <a:lnTo>
                    <a:pt x="35" y="12"/>
                  </a:lnTo>
                  <a:close/>
                  <a:moveTo>
                    <a:pt x="46" y="16"/>
                  </a:moveTo>
                  <a:lnTo>
                    <a:pt x="44" y="16"/>
                  </a:lnTo>
                  <a:lnTo>
                    <a:pt x="44" y="16"/>
                  </a:lnTo>
                  <a:lnTo>
                    <a:pt x="42" y="16"/>
                  </a:lnTo>
                  <a:lnTo>
                    <a:pt x="44" y="16"/>
                  </a:lnTo>
                  <a:lnTo>
                    <a:pt x="48" y="14"/>
                  </a:lnTo>
                  <a:lnTo>
                    <a:pt x="46" y="16"/>
                  </a:lnTo>
                  <a:lnTo>
                    <a:pt x="46" y="16"/>
                  </a:lnTo>
                  <a:lnTo>
                    <a:pt x="46" y="16"/>
                  </a:lnTo>
                  <a:close/>
                  <a:moveTo>
                    <a:pt x="52" y="23"/>
                  </a:moveTo>
                  <a:lnTo>
                    <a:pt x="50" y="21"/>
                  </a:lnTo>
                  <a:lnTo>
                    <a:pt x="48" y="21"/>
                  </a:lnTo>
                  <a:lnTo>
                    <a:pt x="48" y="19"/>
                  </a:lnTo>
                  <a:lnTo>
                    <a:pt x="48" y="19"/>
                  </a:lnTo>
                  <a:lnTo>
                    <a:pt x="50" y="19"/>
                  </a:lnTo>
                  <a:lnTo>
                    <a:pt x="54" y="21"/>
                  </a:lnTo>
                  <a:lnTo>
                    <a:pt x="56" y="23"/>
                  </a:lnTo>
                  <a:lnTo>
                    <a:pt x="54" y="23"/>
                  </a:lnTo>
                  <a:lnTo>
                    <a:pt x="52" y="23"/>
                  </a:lnTo>
                  <a:lnTo>
                    <a:pt x="52" y="23"/>
                  </a:lnTo>
                  <a:lnTo>
                    <a:pt x="52" y="23"/>
                  </a:lnTo>
                  <a:close/>
                  <a:moveTo>
                    <a:pt x="56" y="39"/>
                  </a:moveTo>
                  <a:lnTo>
                    <a:pt x="56" y="44"/>
                  </a:lnTo>
                  <a:lnTo>
                    <a:pt x="56" y="50"/>
                  </a:lnTo>
                  <a:lnTo>
                    <a:pt x="60" y="52"/>
                  </a:lnTo>
                  <a:lnTo>
                    <a:pt x="64" y="46"/>
                  </a:lnTo>
                  <a:lnTo>
                    <a:pt x="69" y="44"/>
                  </a:lnTo>
                  <a:lnTo>
                    <a:pt x="71" y="41"/>
                  </a:lnTo>
                  <a:lnTo>
                    <a:pt x="69" y="39"/>
                  </a:lnTo>
                  <a:lnTo>
                    <a:pt x="67" y="39"/>
                  </a:lnTo>
                  <a:lnTo>
                    <a:pt x="69" y="37"/>
                  </a:lnTo>
                  <a:lnTo>
                    <a:pt x="64" y="33"/>
                  </a:lnTo>
                  <a:lnTo>
                    <a:pt x="62" y="33"/>
                  </a:lnTo>
                  <a:lnTo>
                    <a:pt x="60" y="31"/>
                  </a:lnTo>
                  <a:lnTo>
                    <a:pt x="58" y="29"/>
                  </a:lnTo>
                  <a:lnTo>
                    <a:pt x="56" y="31"/>
                  </a:lnTo>
                  <a:lnTo>
                    <a:pt x="58" y="33"/>
                  </a:lnTo>
                  <a:lnTo>
                    <a:pt x="56" y="35"/>
                  </a:lnTo>
                  <a:lnTo>
                    <a:pt x="56" y="37"/>
                  </a:lnTo>
                  <a:lnTo>
                    <a:pt x="56" y="39"/>
                  </a:lnTo>
                  <a:lnTo>
                    <a:pt x="56" y="39"/>
                  </a:lnTo>
                  <a:close/>
                </a:path>
              </a:pathLst>
            </a:custGeom>
            <a:solidFill>
              <a:schemeClr val="tx1"/>
            </a:solidFill>
            <a:ln>
              <a:noFill/>
            </a:ln>
            <a:effectLst>
              <a:glow rad="736600">
                <a:schemeClr val="tx1">
                  <a:alpha val="27000"/>
                </a:schemeClr>
              </a:glow>
            </a:effectLst>
            <a:extLst/>
          </p:spPr>
          <p:txBody>
            <a:bodyPr vert="horz" wrap="square" lIns="17146" tIns="8573" rIns="17146" bIns="8573" numCol="1" anchor="t" anchorCtr="0" compatLnSpc="1">
              <a:prstTxWarp prst="textNoShape">
                <a:avLst/>
              </a:prstTxWarp>
            </a:bodyPr>
            <a:lstStyle/>
            <a:p>
              <a:endParaRPr lang="en-US" sz="1129"/>
            </a:p>
          </p:txBody>
        </p:sp>
        <p:sp>
          <p:nvSpPr>
            <p:cNvPr id="599" name="Freeform 163">
              <a:extLst>
                <a:ext uri="{FF2B5EF4-FFF2-40B4-BE49-F238E27FC236}">
                  <a16:creationId xmlns:a16="http://schemas.microsoft.com/office/drawing/2014/main" xmlns="" id="{EC7880F3-7D91-405E-A844-F2F28643365C}"/>
                </a:ext>
              </a:extLst>
            </p:cNvPr>
            <p:cNvSpPr>
              <a:spLocks noEditPoints="1"/>
            </p:cNvSpPr>
            <p:nvPr/>
          </p:nvSpPr>
          <p:spPr bwMode="auto">
            <a:xfrm>
              <a:off x="4550752" y="8459186"/>
              <a:ext cx="959094" cy="748910"/>
            </a:xfrm>
            <a:custGeom>
              <a:avLst/>
              <a:gdLst>
                <a:gd name="T0" fmla="*/ 4 w 71"/>
                <a:gd name="T1" fmla="*/ 4 h 52"/>
                <a:gd name="T2" fmla="*/ 0 w 71"/>
                <a:gd name="T3" fmla="*/ 4 h 52"/>
                <a:gd name="T4" fmla="*/ 2 w 71"/>
                <a:gd name="T5" fmla="*/ 6 h 52"/>
                <a:gd name="T6" fmla="*/ 15 w 71"/>
                <a:gd name="T7" fmla="*/ 4 h 52"/>
                <a:gd name="T8" fmla="*/ 15 w 71"/>
                <a:gd name="T9" fmla="*/ 0 h 52"/>
                <a:gd name="T10" fmla="*/ 10 w 71"/>
                <a:gd name="T11" fmla="*/ 2 h 52"/>
                <a:gd name="T12" fmla="*/ 15 w 71"/>
                <a:gd name="T13" fmla="*/ 4 h 52"/>
                <a:gd name="T14" fmla="*/ 15 w 71"/>
                <a:gd name="T15" fmla="*/ 4 h 52"/>
                <a:gd name="T16" fmla="*/ 33 w 71"/>
                <a:gd name="T17" fmla="*/ 10 h 52"/>
                <a:gd name="T18" fmla="*/ 29 w 71"/>
                <a:gd name="T19" fmla="*/ 8 h 52"/>
                <a:gd name="T20" fmla="*/ 31 w 71"/>
                <a:gd name="T21" fmla="*/ 14 h 52"/>
                <a:gd name="T22" fmla="*/ 35 w 71"/>
                <a:gd name="T23" fmla="*/ 12 h 52"/>
                <a:gd name="T24" fmla="*/ 35 w 71"/>
                <a:gd name="T25" fmla="*/ 12 h 52"/>
                <a:gd name="T26" fmla="*/ 44 w 71"/>
                <a:gd name="T27" fmla="*/ 16 h 52"/>
                <a:gd name="T28" fmla="*/ 42 w 71"/>
                <a:gd name="T29" fmla="*/ 16 h 52"/>
                <a:gd name="T30" fmla="*/ 48 w 71"/>
                <a:gd name="T31" fmla="*/ 14 h 52"/>
                <a:gd name="T32" fmla="*/ 46 w 71"/>
                <a:gd name="T33" fmla="*/ 16 h 52"/>
                <a:gd name="T34" fmla="*/ 52 w 71"/>
                <a:gd name="T35" fmla="*/ 23 h 52"/>
                <a:gd name="T36" fmla="*/ 48 w 71"/>
                <a:gd name="T37" fmla="*/ 21 h 52"/>
                <a:gd name="T38" fmla="*/ 48 w 71"/>
                <a:gd name="T39" fmla="*/ 19 h 52"/>
                <a:gd name="T40" fmla="*/ 54 w 71"/>
                <a:gd name="T41" fmla="*/ 21 h 52"/>
                <a:gd name="T42" fmla="*/ 54 w 71"/>
                <a:gd name="T43" fmla="*/ 23 h 52"/>
                <a:gd name="T44" fmla="*/ 52 w 71"/>
                <a:gd name="T45" fmla="*/ 23 h 52"/>
                <a:gd name="T46" fmla="*/ 56 w 71"/>
                <a:gd name="T47" fmla="*/ 39 h 52"/>
                <a:gd name="T48" fmla="*/ 56 w 71"/>
                <a:gd name="T49" fmla="*/ 50 h 52"/>
                <a:gd name="T50" fmla="*/ 64 w 71"/>
                <a:gd name="T51" fmla="*/ 46 h 52"/>
                <a:gd name="T52" fmla="*/ 71 w 71"/>
                <a:gd name="T53" fmla="*/ 41 h 52"/>
                <a:gd name="T54" fmla="*/ 67 w 71"/>
                <a:gd name="T55" fmla="*/ 39 h 52"/>
                <a:gd name="T56" fmla="*/ 64 w 71"/>
                <a:gd name="T57" fmla="*/ 33 h 52"/>
                <a:gd name="T58" fmla="*/ 60 w 71"/>
                <a:gd name="T59" fmla="*/ 31 h 52"/>
                <a:gd name="T60" fmla="*/ 56 w 71"/>
                <a:gd name="T61" fmla="*/ 31 h 52"/>
                <a:gd name="T62" fmla="*/ 56 w 71"/>
                <a:gd name="T63" fmla="*/ 35 h 52"/>
                <a:gd name="T64" fmla="*/ 56 w 71"/>
                <a:gd name="T65"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52">
                  <a:moveTo>
                    <a:pt x="2" y="6"/>
                  </a:moveTo>
                  <a:lnTo>
                    <a:pt x="4" y="4"/>
                  </a:lnTo>
                  <a:lnTo>
                    <a:pt x="2" y="2"/>
                  </a:lnTo>
                  <a:lnTo>
                    <a:pt x="0" y="4"/>
                  </a:lnTo>
                  <a:lnTo>
                    <a:pt x="2" y="6"/>
                  </a:lnTo>
                  <a:lnTo>
                    <a:pt x="2" y="6"/>
                  </a:lnTo>
                  <a:lnTo>
                    <a:pt x="2" y="6"/>
                  </a:lnTo>
                  <a:close/>
                  <a:moveTo>
                    <a:pt x="15" y="4"/>
                  </a:moveTo>
                  <a:lnTo>
                    <a:pt x="15" y="0"/>
                  </a:lnTo>
                  <a:lnTo>
                    <a:pt x="15" y="0"/>
                  </a:lnTo>
                  <a:lnTo>
                    <a:pt x="12" y="0"/>
                  </a:lnTo>
                  <a:lnTo>
                    <a:pt x="10" y="2"/>
                  </a:lnTo>
                  <a:lnTo>
                    <a:pt x="12" y="4"/>
                  </a:lnTo>
                  <a:lnTo>
                    <a:pt x="15" y="4"/>
                  </a:lnTo>
                  <a:lnTo>
                    <a:pt x="15" y="4"/>
                  </a:lnTo>
                  <a:lnTo>
                    <a:pt x="15" y="4"/>
                  </a:lnTo>
                  <a:close/>
                  <a:moveTo>
                    <a:pt x="35" y="12"/>
                  </a:moveTo>
                  <a:lnTo>
                    <a:pt x="33" y="10"/>
                  </a:lnTo>
                  <a:lnTo>
                    <a:pt x="31" y="8"/>
                  </a:lnTo>
                  <a:lnTo>
                    <a:pt x="29" y="8"/>
                  </a:lnTo>
                  <a:lnTo>
                    <a:pt x="29" y="10"/>
                  </a:lnTo>
                  <a:lnTo>
                    <a:pt x="31" y="14"/>
                  </a:lnTo>
                  <a:lnTo>
                    <a:pt x="35" y="14"/>
                  </a:lnTo>
                  <a:lnTo>
                    <a:pt x="35" y="12"/>
                  </a:lnTo>
                  <a:lnTo>
                    <a:pt x="35" y="12"/>
                  </a:lnTo>
                  <a:lnTo>
                    <a:pt x="35" y="12"/>
                  </a:lnTo>
                  <a:close/>
                  <a:moveTo>
                    <a:pt x="46" y="16"/>
                  </a:moveTo>
                  <a:lnTo>
                    <a:pt x="44" y="16"/>
                  </a:lnTo>
                  <a:lnTo>
                    <a:pt x="44" y="16"/>
                  </a:lnTo>
                  <a:lnTo>
                    <a:pt x="42" y="16"/>
                  </a:lnTo>
                  <a:lnTo>
                    <a:pt x="44" y="16"/>
                  </a:lnTo>
                  <a:lnTo>
                    <a:pt x="48" y="14"/>
                  </a:lnTo>
                  <a:lnTo>
                    <a:pt x="46" y="16"/>
                  </a:lnTo>
                  <a:lnTo>
                    <a:pt x="46" y="16"/>
                  </a:lnTo>
                  <a:lnTo>
                    <a:pt x="46" y="16"/>
                  </a:lnTo>
                  <a:close/>
                  <a:moveTo>
                    <a:pt x="52" y="23"/>
                  </a:moveTo>
                  <a:lnTo>
                    <a:pt x="50" y="21"/>
                  </a:lnTo>
                  <a:lnTo>
                    <a:pt x="48" y="21"/>
                  </a:lnTo>
                  <a:lnTo>
                    <a:pt x="48" y="19"/>
                  </a:lnTo>
                  <a:lnTo>
                    <a:pt x="48" y="19"/>
                  </a:lnTo>
                  <a:lnTo>
                    <a:pt x="50" y="19"/>
                  </a:lnTo>
                  <a:lnTo>
                    <a:pt x="54" y="21"/>
                  </a:lnTo>
                  <a:lnTo>
                    <a:pt x="56" y="23"/>
                  </a:lnTo>
                  <a:lnTo>
                    <a:pt x="54" y="23"/>
                  </a:lnTo>
                  <a:lnTo>
                    <a:pt x="52" y="23"/>
                  </a:lnTo>
                  <a:lnTo>
                    <a:pt x="52" y="23"/>
                  </a:lnTo>
                  <a:lnTo>
                    <a:pt x="52" y="23"/>
                  </a:lnTo>
                  <a:close/>
                  <a:moveTo>
                    <a:pt x="56" y="39"/>
                  </a:moveTo>
                  <a:lnTo>
                    <a:pt x="56" y="44"/>
                  </a:lnTo>
                  <a:lnTo>
                    <a:pt x="56" y="50"/>
                  </a:lnTo>
                  <a:lnTo>
                    <a:pt x="60" y="52"/>
                  </a:lnTo>
                  <a:lnTo>
                    <a:pt x="64" y="46"/>
                  </a:lnTo>
                  <a:lnTo>
                    <a:pt x="69" y="44"/>
                  </a:lnTo>
                  <a:lnTo>
                    <a:pt x="71" y="41"/>
                  </a:lnTo>
                  <a:lnTo>
                    <a:pt x="69" y="39"/>
                  </a:lnTo>
                  <a:lnTo>
                    <a:pt x="67" y="39"/>
                  </a:lnTo>
                  <a:lnTo>
                    <a:pt x="69" y="37"/>
                  </a:lnTo>
                  <a:lnTo>
                    <a:pt x="64" y="33"/>
                  </a:lnTo>
                  <a:lnTo>
                    <a:pt x="62" y="33"/>
                  </a:lnTo>
                  <a:lnTo>
                    <a:pt x="60" y="31"/>
                  </a:lnTo>
                  <a:lnTo>
                    <a:pt x="58" y="29"/>
                  </a:lnTo>
                  <a:lnTo>
                    <a:pt x="56" y="31"/>
                  </a:lnTo>
                  <a:lnTo>
                    <a:pt x="58" y="33"/>
                  </a:lnTo>
                  <a:lnTo>
                    <a:pt x="56" y="35"/>
                  </a:lnTo>
                  <a:lnTo>
                    <a:pt x="56" y="37"/>
                  </a:lnTo>
                  <a:lnTo>
                    <a:pt x="56" y="39"/>
                  </a:lnTo>
                  <a:lnTo>
                    <a:pt x="56" y="39"/>
                  </a:lnTo>
                  <a:close/>
                </a:path>
              </a:pathLst>
            </a:custGeom>
            <a:solidFill>
              <a:schemeClr val="bg1"/>
            </a:solidFill>
            <a:ln>
              <a:noFill/>
            </a:ln>
            <a:effectLst/>
            <a:extLst/>
          </p:spPr>
          <p:txBody>
            <a:bodyPr vert="horz" wrap="square" lIns="17146" tIns="8573" rIns="17146" bIns="8573" numCol="1" anchor="t" anchorCtr="0" compatLnSpc="1">
              <a:prstTxWarp prst="textNoShape">
                <a:avLst/>
              </a:prstTxWarp>
            </a:bodyPr>
            <a:lstStyle/>
            <a:p>
              <a:endParaRPr lang="en-US" sz="1129"/>
            </a:p>
          </p:txBody>
        </p:sp>
      </p:grpSp>
      <p:sp>
        <p:nvSpPr>
          <p:cNvPr id="174" name="Freeform: Shape 173">
            <a:extLst>
              <a:ext uri="{FF2B5EF4-FFF2-40B4-BE49-F238E27FC236}">
                <a16:creationId xmlns:a16="http://schemas.microsoft.com/office/drawing/2014/main" xmlns="" id="{8459F580-6801-477A-8AF9-1BB103F7A5AC}"/>
              </a:ext>
            </a:extLst>
          </p:cNvPr>
          <p:cNvSpPr/>
          <p:nvPr/>
        </p:nvSpPr>
        <p:spPr bwMode="ltGray">
          <a:xfrm>
            <a:off x="-7711" y="-26789"/>
            <a:ext cx="2602358" cy="5188148"/>
          </a:xfrm>
          <a:custGeom>
            <a:avLst/>
            <a:gdLst>
              <a:gd name="connsiteX0" fmla="*/ 0 w 12739806"/>
              <a:gd name="connsiteY0" fmla="*/ 0 h 16257587"/>
              <a:gd name="connsiteX1" fmla="*/ 4256972 w 12739806"/>
              <a:gd name="connsiteY1" fmla="*/ 0 h 16257587"/>
              <a:gd name="connsiteX2" fmla="*/ 4256972 w 12739806"/>
              <a:gd name="connsiteY2" fmla="*/ 6619 h 16257587"/>
              <a:gd name="connsiteX3" fmla="*/ 4258705 w 12739806"/>
              <a:gd name="connsiteY3" fmla="*/ 0 h 16257587"/>
              <a:gd name="connsiteX4" fmla="*/ 12739806 w 12739806"/>
              <a:gd name="connsiteY4" fmla="*/ 16257587 h 16257587"/>
              <a:gd name="connsiteX5" fmla="*/ 4256972 w 12739806"/>
              <a:gd name="connsiteY5" fmla="*/ 16257587 h 16257587"/>
              <a:gd name="connsiteX6" fmla="*/ 1977 w 12739806"/>
              <a:gd name="connsiteY6" fmla="*/ 16257587 h 16257587"/>
              <a:gd name="connsiteX7" fmla="*/ 0 w 12739806"/>
              <a:gd name="connsiteY7" fmla="*/ 16257587 h 16257587"/>
              <a:gd name="connsiteX0" fmla="*/ 0 w 12739806"/>
              <a:gd name="connsiteY0" fmla="*/ 36576 h 16294163"/>
              <a:gd name="connsiteX1" fmla="*/ 4256972 w 12739806"/>
              <a:gd name="connsiteY1" fmla="*/ 36576 h 16294163"/>
              <a:gd name="connsiteX2" fmla="*/ 4256972 w 12739806"/>
              <a:gd name="connsiteY2" fmla="*/ 43195 h 16294163"/>
              <a:gd name="connsiteX3" fmla="*/ 7989457 w 12739806"/>
              <a:gd name="connsiteY3" fmla="*/ 0 h 16294163"/>
              <a:gd name="connsiteX4" fmla="*/ 12739806 w 12739806"/>
              <a:gd name="connsiteY4" fmla="*/ 16294163 h 16294163"/>
              <a:gd name="connsiteX5" fmla="*/ 4256972 w 12739806"/>
              <a:gd name="connsiteY5" fmla="*/ 16294163 h 16294163"/>
              <a:gd name="connsiteX6" fmla="*/ 1977 w 12739806"/>
              <a:gd name="connsiteY6" fmla="*/ 16294163 h 16294163"/>
              <a:gd name="connsiteX7" fmla="*/ 0 w 12739806"/>
              <a:gd name="connsiteY7" fmla="*/ 16294163 h 16294163"/>
              <a:gd name="connsiteX8" fmla="*/ 0 w 12739806"/>
              <a:gd name="connsiteY8" fmla="*/ 36576 h 16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9806" h="16294163">
                <a:moveTo>
                  <a:pt x="0" y="36576"/>
                </a:moveTo>
                <a:lnTo>
                  <a:pt x="4256972" y="36576"/>
                </a:lnTo>
                <a:lnTo>
                  <a:pt x="4256972" y="43195"/>
                </a:lnTo>
                <a:lnTo>
                  <a:pt x="7989457" y="0"/>
                </a:lnTo>
                <a:lnTo>
                  <a:pt x="12739806" y="16294163"/>
                </a:lnTo>
                <a:lnTo>
                  <a:pt x="4256972" y="16294163"/>
                </a:lnTo>
                <a:lnTo>
                  <a:pt x="1977" y="16294163"/>
                </a:lnTo>
                <a:lnTo>
                  <a:pt x="0" y="16294163"/>
                </a:lnTo>
                <a:lnTo>
                  <a:pt x="0" y="36576"/>
                </a:lnTo>
                <a:close/>
              </a:path>
            </a:pathLst>
          </a:custGeom>
          <a:solidFill>
            <a:schemeClr val="accent1"/>
          </a:solidFill>
          <a:ln w="12700" cap="flat">
            <a:noFill/>
            <a:miter lim="400000"/>
          </a:ln>
          <a:effectLst/>
        </p:spPr>
        <p:txBody>
          <a:bodyPr wrap="square" lIns="27436" tIns="27436" rIns="27436" bIns="27436" numCol="1" anchor="t">
            <a:noAutofit/>
          </a:bodyPr>
          <a:lstStyle/>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p:txBody>
      </p:sp>
      <p:sp>
        <p:nvSpPr>
          <p:cNvPr id="2" name="Rectangle 1">
            <a:extLst>
              <a:ext uri="{FF2B5EF4-FFF2-40B4-BE49-F238E27FC236}">
                <a16:creationId xmlns:a16="http://schemas.microsoft.com/office/drawing/2014/main" xmlns="" id="{07DB6A58-EB02-4336-8C93-6AD03D69795F}"/>
              </a:ext>
            </a:extLst>
          </p:cNvPr>
          <p:cNvSpPr/>
          <p:nvPr/>
        </p:nvSpPr>
        <p:spPr>
          <a:xfrm>
            <a:off x="356387" y="1730191"/>
            <a:ext cx="1600034" cy="1823576"/>
          </a:xfrm>
          <a:prstGeom prst="rect">
            <a:avLst/>
          </a:prstGeom>
        </p:spPr>
        <p:txBody>
          <a:bodyPr wrap="square">
            <a:spAutoFit/>
          </a:bodyPr>
          <a:lstStyle/>
          <a:p>
            <a:pPr marL="74421" indent="-74421" defTabSz="174854" fontAlgn="base">
              <a:lnSpc>
                <a:spcPct val="90000"/>
              </a:lnSpc>
              <a:spcBef>
                <a:spcPct val="0"/>
              </a:spcBef>
              <a:spcAft>
                <a:spcPct val="0"/>
              </a:spcAft>
            </a:pPr>
            <a:r>
              <a:rPr lang="en-US" sz="5000" spc="-625" dirty="0">
                <a:gradFill>
                  <a:gsLst>
                    <a:gs pos="0">
                      <a:srgbClr val="FFFFFF"/>
                    </a:gs>
                    <a:gs pos="100000">
                      <a:srgbClr val="FFFFFF"/>
                    </a:gs>
                  </a:gsLst>
                  <a:lin ang="5400000" scaled="0"/>
                </a:gradFill>
                <a:latin typeface="+mj-lt"/>
                <a:ea typeface="Segoe UI" pitchFamily="34" charset="0"/>
                <a:cs typeface="Segoe UI" pitchFamily="34" charset="0"/>
              </a:rPr>
              <a:t>1</a:t>
            </a:r>
            <a:r>
              <a:rPr lang="en-US" sz="5000" spc="-188" dirty="0">
                <a:gradFill>
                  <a:gsLst>
                    <a:gs pos="0">
                      <a:srgbClr val="FFFFFF"/>
                    </a:gs>
                    <a:gs pos="100000">
                      <a:srgbClr val="FFFFFF"/>
                    </a:gs>
                  </a:gsLst>
                  <a:lin ang="5400000" scaled="0"/>
                </a:gradFill>
                <a:latin typeface="+mj-lt"/>
                <a:ea typeface="Segoe UI" pitchFamily="34" charset="0"/>
                <a:cs typeface="Segoe UI" pitchFamily="34" charset="0"/>
              </a:rPr>
              <a:t>5</a:t>
            </a:r>
            <a:r>
              <a:rPr lang="en-US" sz="5000" spc="188" dirty="0">
                <a:gradFill>
                  <a:gsLst>
                    <a:gs pos="0">
                      <a:srgbClr val="FFFFFF"/>
                    </a:gs>
                    <a:gs pos="100000">
                      <a:srgbClr val="FFFFFF"/>
                    </a:gs>
                  </a:gsLst>
                  <a:lin ang="5400000" scaled="0"/>
                </a:gradFill>
                <a:latin typeface="+mj-lt"/>
                <a:ea typeface="Segoe UI" pitchFamily="34" charset="0"/>
                <a:cs typeface="Segoe UI" pitchFamily="34" charset="0"/>
              </a:rPr>
              <a:t>0</a:t>
            </a:r>
            <a:r>
              <a:rPr lang="en-US" sz="1238" dirty="0">
                <a:gradFill>
                  <a:gsLst>
                    <a:gs pos="0">
                      <a:srgbClr val="FFFFFF"/>
                    </a:gs>
                    <a:gs pos="100000">
                      <a:srgbClr val="FFFFFF"/>
                    </a:gs>
                  </a:gsLst>
                  <a:lin ang="5400000" scaled="0"/>
                </a:gradFill>
                <a:ea typeface="Segoe UI" pitchFamily="34" charset="0"/>
                <a:cs typeface="Segoe UI" pitchFamily="34" charset="0"/>
              </a:rPr>
              <a:t/>
            </a:r>
            <a:br>
              <a:rPr lang="en-US" sz="1238" dirty="0">
                <a:gradFill>
                  <a:gsLst>
                    <a:gs pos="0">
                      <a:srgbClr val="FFFFFF"/>
                    </a:gs>
                    <a:gs pos="100000">
                      <a:srgbClr val="FFFFFF"/>
                    </a:gs>
                  </a:gsLst>
                  <a:lin ang="5400000" scaled="0"/>
                </a:gradFill>
                <a:ea typeface="Segoe UI" pitchFamily="34" charset="0"/>
                <a:cs typeface="Segoe UI" pitchFamily="34" charset="0"/>
              </a:rPr>
            </a:br>
            <a:r>
              <a:rPr lang="en-US" sz="1875" dirty="0">
                <a:gradFill>
                  <a:gsLst>
                    <a:gs pos="0">
                      <a:srgbClr val="FFFFFF"/>
                    </a:gs>
                    <a:gs pos="100000">
                      <a:srgbClr val="FFFFFF"/>
                    </a:gs>
                  </a:gsLst>
                  <a:lin ang="5400000" scaled="0"/>
                </a:gradFill>
                <a:ea typeface="Segoe UI" pitchFamily="34" charset="0"/>
                <a:cs typeface="Segoe UI" pitchFamily="34" charset="0"/>
              </a:rPr>
              <a:t>Amazon CloudFront Points of Presence</a:t>
            </a:r>
          </a:p>
        </p:txBody>
      </p:sp>
      <p:sp>
        <p:nvSpPr>
          <p:cNvPr id="337" name="Rectangle 336" hidden="1">
            <a:extLst>
              <a:ext uri="{FF2B5EF4-FFF2-40B4-BE49-F238E27FC236}">
                <a16:creationId xmlns:a16="http://schemas.microsoft.com/office/drawing/2014/main" xmlns="" id="{BBAC6D99-FA8B-4690-8573-8CD7B084FCB7}"/>
              </a:ext>
            </a:extLst>
          </p:cNvPr>
          <p:cNvSpPr/>
          <p:nvPr/>
        </p:nvSpPr>
        <p:spPr>
          <a:xfrm>
            <a:off x="824749" y="2175920"/>
            <a:ext cx="1829027" cy="1235210"/>
          </a:xfrm>
          <a:prstGeom prst="rect">
            <a:avLst/>
          </a:prstGeom>
        </p:spPr>
        <p:txBody>
          <a:bodyPr wrap="square">
            <a:spAutoFit/>
          </a:bodyPr>
          <a:lstStyle/>
          <a:p>
            <a:pPr marL="14289" indent="-14289" defTabSz="174854" fontAlgn="base">
              <a:lnSpc>
                <a:spcPct val="90000"/>
              </a:lnSpc>
              <a:spcBef>
                <a:spcPct val="0"/>
              </a:spcBef>
              <a:spcAft>
                <a:spcPct val="0"/>
              </a:spcAft>
              <a:tabLst>
                <a:tab pos="0" algn="l"/>
              </a:tabLst>
            </a:pPr>
            <a:r>
              <a:rPr lang="en-US" sz="3188" spc="-188" dirty="0">
                <a:noFill/>
                <a:latin typeface="+mj-lt"/>
                <a:ea typeface="Segoe UI" pitchFamily="34" charset="0"/>
                <a:cs typeface="Segoe UI" pitchFamily="34" charset="0"/>
              </a:rPr>
              <a:t>89</a:t>
            </a:r>
            <a:r>
              <a:rPr lang="en-US" sz="1238" dirty="0">
                <a:noFill/>
                <a:ea typeface="Segoe UI" pitchFamily="34" charset="0"/>
                <a:cs typeface="Segoe UI" pitchFamily="34" charset="0"/>
              </a:rPr>
              <a:t/>
            </a:r>
            <a:br>
              <a:rPr lang="en-US" sz="1238" dirty="0">
                <a:noFill/>
                <a:ea typeface="Segoe UI" pitchFamily="34" charset="0"/>
                <a:cs typeface="Segoe UI" pitchFamily="34" charset="0"/>
              </a:rPr>
            </a:br>
            <a:r>
              <a:rPr lang="en-US" sz="1688" dirty="0">
                <a:noFill/>
                <a:ea typeface="Segoe UI" pitchFamily="34" charset="0"/>
                <a:cs typeface="Segoe UI" pitchFamily="34" charset="0"/>
              </a:rPr>
              <a:t>AWS</a:t>
            </a:r>
            <a:r>
              <a:rPr lang="en-US" sz="1238" dirty="0">
                <a:noFill/>
                <a:ea typeface="Segoe UI" pitchFamily="34" charset="0"/>
                <a:cs typeface="Segoe UI" pitchFamily="34" charset="0"/>
              </a:rPr>
              <a:t> </a:t>
            </a:r>
            <a:r>
              <a:rPr lang="en-US" sz="1688" dirty="0">
                <a:noFill/>
                <a:ea typeface="Segoe UI" pitchFamily="34" charset="0"/>
                <a:cs typeface="Segoe UI" pitchFamily="34" charset="0"/>
              </a:rPr>
              <a:t>Direct Connect locations</a:t>
            </a:r>
          </a:p>
        </p:txBody>
      </p:sp>
      <p:sp>
        <p:nvSpPr>
          <p:cNvPr id="175" name="Rectangle 174">
            <a:extLst>
              <a:ext uri="{FF2B5EF4-FFF2-40B4-BE49-F238E27FC236}">
                <a16:creationId xmlns:a16="http://schemas.microsoft.com/office/drawing/2014/main" xmlns="" id="{44EE8FCB-488C-4B85-AE44-2FE8D8191E21}"/>
              </a:ext>
            </a:extLst>
          </p:cNvPr>
          <p:cNvSpPr/>
          <p:nvPr/>
        </p:nvSpPr>
        <p:spPr>
          <a:xfrm>
            <a:off x="-1953377" y="2262326"/>
            <a:ext cx="1887319" cy="1044645"/>
          </a:xfrm>
          <a:prstGeom prst="rect">
            <a:avLst/>
          </a:prstGeom>
        </p:spPr>
        <p:txBody>
          <a:bodyPr wrap="square">
            <a:spAutoFit/>
          </a:bodyPr>
          <a:lstStyle/>
          <a:p>
            <a:pPr marL="74421" indent="-74421" defTabSz="174854" fontAlgn="base">
              <a:lnSpc>
                <a:spcPct val="90000"/>
              </a:lnSpc>
              <a:spcBef>
                <a:spcPct val="0"/>
              </a:spcBef>
              <a:spcAft>
                <a:spcPct val="0"/>
              </a:spcAft>
            </a:pPr>
            <a:r>
              <a:rPr lang="en-US" sz="3438" spc="-131" dirty="0">
                <a:gradFill>
                  <a:gsLst>
                    <a:gs pos="0">
                      <a:srgbClr val="FFFFFF"/>
                    </a:gs>
                    <a:gs pos="100000">
                      <a:srgbClr val="FFFFFF"/>
                    </a:gs>
                  </a:gsLst>
                  <a:lin ang="5400000" scaled="0"/>
                </a:gradFill>
                <a:latin typeface="+mj-lt"/>
                <a:ea typeface="Segoe UI" pitchFamily="34" charset="0"/>
                <a:cs typeface="Segoe UI" pitchFamily="34" charset="0"/>
              </a:rPr>
              <a:t>19</a:t>
            </a:r>
            <a:br>
              <a:rPr lang="en-US" sz="3438" spc="-131" dirty="0">
                <a:gradFill>
                  <a:gsLst>
                    <a:gs pos="0">
                      <a:srgbClr val="FFFFFF"/>
                    </a:gs>
                    <a:gs pos="100000">
                      <a:srgbClr val="FFFFFF"/>
                    </a:gs>
                  </a:gsLst>
                  <a:lin ang="5400000" scaled="0"/>
                </a:gradFill>
                <a:latin typeface="+mj-lt"/>
                <a:ea typeface="Segoe UI" pitchFamily="34" charset="0"/>
                <a:cs typeface="Segoe UI" pitchFamily="34" charset="0"/>
              </a:rPr>
            </a:br>
            <a:r>
              <a:rPr lang="en-US" sz="3438" spc="-131" dirty="0">
                <a:gradFill>
                  <a:gsLst>
                    <a:gs pos="0">
                      <a:srgbClr val="FFFFFF"/>
                    </a:gs>
                    <a:gs pos="100000">
                      <a:srgbClr val="FFFFFF"/>
                    </a:gs>
                  </a:gsLst>
                  <a:lin ang="5400000" scaled="0"/>
                </a:gradFill>
                <a:latin typeface="+mj-lt"/>
                <a:ea typeface="Segoe UI" pitchFamily="34" charset="0"/>
                <a:cs typeface="Segoe UI" pitchFamily="34" charset="0"/>
              </a:rPr>
              <a:t>Regions</a:t>
            </a:r>
            <a:endParaRPr lang="en-US" sz="3438" spc="-13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5822526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300"/>
                                        <p:tgtEl>
                                          <p:spTgt spid="337"/>
                                        </p:tgtEl>
                                      </p:cBhvr>
                                    </p:animEffect>
                                  </p:childTnLst>
                                </p:cTn>
                              </p:par>
                              <p:par>
                                <p:cTn id="8" presetID="42" presetClass="path" presetSubtype="0" decel="100000" fill="hold" grpId="1" nodeType="withEffect">
                                  <p:stCondLst>
                                    <p:cond delay="0"/>
                                  </p:stCondLst>
                                  <p:childTnLst>
                                    <p:animMotion origin="layout" path="M -1.65245E-6 6.65951E-7 L 0.03676 6.65951E-7 " pathEditMode="relative" rAng="0" ptsTypes="AA">
                                      <p:cBhvr>
                                        <p:cTn id="9" dur="500" spd="-100000" fill="hold"/>
                                        <p:tgtEl>
                                          <p:spTgt spid="337"/>
                                        </p:tgtEl>
                                        <p:attrNameLst>
                                          <p:attrName>ppt_x</p:attrName>
                                          <p:attrName>ppt_y</p:attrName>
                                        </p:attrNameLst>
                                      </p:cBhvr>
                                      <p:rCtr x="1836" y="0"/>
                                    </p:animMotion>
                                  </p:childTnLst>
                                </p:cTn>
                              </p:par>
                              <p:par>
                                <p:cTn id="10" presetID="10" presetClass="entr" presetSubtype="0" fill="hold" grpId="0" nodeType="withEffect">
                                  <p:stCondLst>
                                    <p:cond delay="2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childTnLst>
                                </p:cTn>
                              </p:par>
                              <p:par>
                                <p:cTn id="13" presetID="42" presetClass="path" presetSubtype="0" decel="100000" fill="hold" grpId="1" nodeType="withEffect">
                                  <p:stCondLst>
                                    <p:cond delay="0"/>
                                  </p:stCondLst>
                                  <p:childTnLst>
                                    <p:animMotion origin="layout" path="M -5.90278E-7 -3.76543E-6 L 0.03678 -3.76543E-6 " pathEditMode="relative" rAng="0" ptsTypes="AA">
                                      <p:cBhvr>
                                        <p:cTn id="14" dur="500" spd="-100000" fill="hold"/>
                                        <p:tgtEl>
                                          <p:spTgt spid="2"/>
                                        </p:tgtEl>
                                        <p:attrNameLst>
                                          <p:attrName>ppt_x</p:attrName>
                                          <p:attrName>ppt_y</p:attrName>
                                        </p:attrNameLst>
                                      </p:cBhvr>
                                      <p:rCtr x="18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37" grpId="0"/>
      <p:bldP spid="33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1" name="Graphic 552">
            <a:extLst>
              <a:ext uri="{FF2B5EF4-FFF2-40B4-BE49-F238E27FC236}">
                <a16:creationId xmlns:a16="http://schemas.microsoft.com/office/drawing/2014/main" xmlns="" id="{23F185FB-2C27-44DC-935E-9A2B2D613874}"/>
              </a:ext>
            </a:extLst>
          </p:cNvPr>
          <p:cNvPicPr>
            <a:picLocks noChangeAspect="1"/>
          </p:cNvPicPr>
          <p:nvPr/>
        </p:nvPicPr>
        <p:blipFill>
          <a:blip r:embed="rId3"/>
          <a:stretch>
            <a:fillRect/>
          </a:stretch>
        </p:blipFill>
        <p:spPr>
          <a:xfrm>
            <a:off x="1494670" y="671155"/>
            <a:ext cx="7987997" cy="4003808"/>
          </a:xfrm>
          <a:prstGeom prst="rect">
            <a:avLst/>
          </a:prstGeom>
          <a:effectLst>
            <a:outerShdw blurRad="622300" dist="12700" dir="5400000" sx="101000" sy="101000" algn="t" rotWithShape="0">
              <a:schemeClr val="tx1">
                <a:alpha val="40000"/>
              </a:schemeClr>
            </a:outerShdw>
          </a:effectLst>
        </p:spPr>
      </p:pic>
      <p:pic>
        <p:nvPicPr>
          <p:cNvPr id="782" name="Graphic 1617">
            <a:extLst>
              <a:ext uri="{FF2B5EF4-FFF2-40B4-BE49-F238E27FC236}">
                <a16:creationId xmlns:a16="http://schemas.microsoft.com/office/drawing/2014/main" xmlns="" id="{A99F42CF-8772-41F2-BEF6-DF54970A132D}"/>
              </a:ext>
            </a:extLst>
          </p:cNvPr>
          <p:cNvPicPr>
            <a:picLocks noChangeAspect="1"/>
          </p:cNvPicPr>
          <p:nvPr/>
        </p:nvPicPr>
        <p:blipFill>
          <a:blip r:embed="rId4"/>
          <a:stretch>
            <a:fillRect/>
          </a:stretch>
        </p:blipFill>
        <p:spPr bwMode="white">
          <a:xfrm>
            <a:off x="1649278" y="785207"/>
            <a:ext cx="7678673" cy="3733209"/>
          </a:xfrm>
          <a:prstGeom prst="rect">
            <a:avLst/>
          </a:prstGeom>
          <a:effectLst/>
        </p:spPr>
      </p:pic>
      <p:grpSp>
        <p:nvGrpSpPr>
          <p:cNvPr id="783" name="Regions">
            <a:extLst>
              <a:ext uri="{FF2B5EF4-FFF2-40B4-BE49-F238E27FC236}">
                <a16:creationId xmlns:a16="http://schemas.microsoft.com/office/drawing/2014/main" xmlns="" id="{E2406D55-F0DB-42F3-A205-1C44F1DEF5E1}"/>
              </a:ext>
            </a:extLst>
          </p:cNvPr>
          <p:cNvGrpSpPr/>
          <p:nvPr/>
        </p:nvGrpSpPr>
        <p:grpSpPr>
          <a:xfrm>
            <a:off x="2061668" y="1432029"/>
            <a:ext cx="6499294" cy="2461854"/>
            <a:chOff x="6711689" y="1909587"/>
            <a:chExt cx="34716427" cy="13150158"/>
          </a:xfrm>
          <a:solidFill>
            <a:schemeClr val="accent4"/>
          </a:solidFill>
        </p:grpSpPr>
        <p:sp>
          <p:nvSpPr>
            <p:cNvPr id="784" name="Oval 783">
              <a:extLst>
                <a:ext uri="{FF2B5EF4-FFF2-40B4-BE49-F238E27FC236}">
                  <a16:creationId xmlns:a16="http://schemas.microsoft.com/office/drawing/2014/main" xmlns="" id="{237ABE87-9933-41B0-AB31-89CA0943C628}"/>
                </a:ext>
              </a:extLst>
            </p:cNvPr>
            <p:cNvSpPr/>
            <p:nvPr/>
          </p:nvSpPr>
          <p:spPr bwMode="auto">
            <a:xfrm>
              <a:off x="6711689" y="441560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5" name="Oval 784">
              <a:extLst>
                <a:ext uri="{FF2B5EF4-FFF2-40B4-BE49-F238E27FC236}">
                  <a16:creationId xmlns:a16="http://schemas.microsoft.com/office/drawing/2014/main" xmlns="" id="{C36326BB-EECB-4EA7-915A-43AC9AA588AD}"/>
                </a:ext>
              </a:extLst>
            </p:cNvPr>
            <p:cNvSpPr/>
            <p:nvPr/>
          </p:nvSpPr>
          <p:spPr bwMode="auto">
            <a:xfrm>
              <a:off x="15608258" y="13077399"/>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6" name="Oval 785">
              <a:extLst>
                <a:ext uri="{FF2B5EF4-FFF2-40B4-BE49-F238E27FC236}">
                  <a16:creationId xmlns:a16="http://schemas.microsoft.com/office/drawing/2014/main" xmlns="" id="{14A89D42-AF37-472D-8646-765653CB1E55}"/>
                </a:ext>
              </a:extLst>
            </p:cNvPr>
            <p:cNvSpPr/>
            <p:nvPr/>
          </p:nvSpPr>
          <p:spPr bwMode="auto">
            <a:xfrm>
              <a:off x="11528185" y="3806034"/>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7" name="Oval 786">
              <a:extLst>
                <a:ext uri="{FF2B5EF4-FFF2-40B4-BE49-F238E27FC236}">
                  <a16:creationId xmlns:a16="http://schemas.microsoft.com/office/drawing/2014/main" xmlns="" id="{076FB396-1EB7-4ABD-8246-5207B0E756CC}"/>
                </a:ext>
              </a:extLst>
            </p:cNvPr>
            <p:cNvSpPr/>
            <p:nvPr/>
          </p:nvSpPr>
          <p:spPr bwMode="auto">
            <a:xfrm>
              <a:off x="7834708" y="3183783"/>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8" name="Oval 787">
              <a:extLst>
                <a:ext uri="{FF2B5EF4-FFF2-40B4-BE49-F238E27FC236}">
                  <a16:creationId xmlns:a16="http://schemas.microsoft.com/office/drawing/2014/main" xmlns="" id="{1B0E761C-C93A-4520-9AC8-AA14BC122F83}"/>
                </a:ext>
              </a:extLst>
            </p:cNvPr>
            <p:cNvSpPr/>
            <p:nvPr/>
          </p:nvSpPr>
          <p:spPr bwMode="auto">
            <a:xfrm>
              <a:off x="7936559" y="3214969"/>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9" name="Oval 788">
              <a:extLst>
                <a:ext uri="{FF2B5EF4-FFF2-40B4-BE49-F238E27FC236}">
                  <a16:creationId xmlns:a16="http://schemas.microsoft.com/office/drawing/2014/main" xmlns="" id="{9D7A2B73-2D08-4325-ACD3-D435377E0E36}"/>
                </a:ext>
              </a:extLst>
            </p:cNvPr>
            <p:cNvSpPr/>
            <p:nvPr/>
          </p:nvSpPr>
          <p:spPr bwMode="auto">
            <a:xfrm>
              <a:off x="13231375" y="2764723"/>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0" name="Oval 789">
              <a:extLst>
                <a:ext uri="{FF2B5EF4-FFF2-40B4-BE49-F238E27FC236}">
                  <a16:creationId xmlns:a16="http://schemas.microsoft.com/office/drawing/2014/main" xmlns="" id="{3758B768-39B9-4236-9DE3-13FFA3A2DBF7}"/>
                </a:ext>
              </a:extLst>
            </p:cNvPr>
            <p:cNvSpPr/>
            <p:nvPr/>
          </p:nvSpPr>
          <p:spPr bwMode="auto">
            <a:xfrm>
              <a:off x="12192616" y="4229461"/>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1" name="Oval 790">
              <a:extLst>
                <a:ext uri="{FF2B5EF4-FFF2-40B4-BE49-F238E27FC236}">
                  <a16:creationId xmlns:a16="http://schemas.microsoft.com/office/drawing/2014/main" xmlns="" id="{3D39C13A-BD4C-4E0B-9435-F5F7580D550B}"/>
                </a:ext>
              </a:extLst>
            </p:cNvPr>
            <p:cNvSpPr/>
            <p:nvPr/>
          </p:nvSpPr>
          <p:spPr bwMode="auto">
            <a:xfrm>
              <a:off x="11679903" y="3763793"/>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2" name="Oval 791">
              <a:extLst>
                <a:ext uri="{FF2B5EF4-FFF2-40B4-BE49-F238E27FC236}">
                  <a16:creationId xmlns:a16="http://schemas.microsoft.com/office/drawing/2014/main" xmlns="" id="{C191EF1A-9DB5-4316-A912-92DEF18702DC}"/>
                </a:ext>
              </a:extLst>
            </p:cNvPr>
            <p:cNvSpPr/>
            <p:nvPr/>
          </p:nvSpPr>
          <p:spPr bwMode="auto">
            <a:xfrm>
              <a:off x="20979464" y="190958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3" name="Oval 792">
              <a:extLst>
                <a:ext uri="{FF2B5EF4-FFF2-40B4-BE49-F238E27FC236}">
                  <a16:creationId xmlns:a16="http://schemas.microsoft.com/office/drawing/2014/main" xmlns="" id="{4FFCDBB8-8FA0-47B5-B2FB-00A141860544}"/>
                </a:ext>
              </a:extLst>
            </p:cNvPr>
            <p:cNvSpPr/>
            <p:nvPr/>
          </p:nvSpPr>
          <p:spPr bwMode="auto">
            <a:xfrm>
              <a:off x="21825388" y="2015356"/>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4" name="Oval 793">
              <a:extLst>
                <a:ext uri="{FF2B5EF4-FFF2-40B4-BE49-F238E27FC236}">
                  <a16:creationId xmlns:a16="http://schemas.microsoft.com/office/drawing/2014/main" xmlns="" id="{E6E7A044-4CE4-44D0-9E90-198F489581ED}"/>
                </a:ext>
              </a:extLst>
            </p:cNvPr>
            <p:cNvSpPr/>
            <p:nvPr/>
          </p:nvSpPr>
          <p:spPr bwMode="auto">
            <a:xfrm>
              <a:off x="22185575" y="274779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5" name="Oval 794">
              <a:extLst>
                <a:ext uri="{FF2B5EF4-FFF2-40B4-BE49-F238E27FC236}">
                  <a16:creationId xmlns:a16="http://schemas.microsoft.com/office/drawing/2014/main" xmlns="" id="{CD617367-FF3F-40DA-9584-26CB1B30C716}"/>
                </a:ext>
              </a:extLst>
            </p:cNvPr>
            <p:cNvSpPr/>
            <p:nvPr/>
          </p:nvSpPr>
          <p:spPr bwMode="auto">
            <a:xfrm>
              <a:off x="23195000" y="243051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6" name="Oval 795">
              <a:extLst>
                <a:ext uri="{FF2B5EF4-FFF2-40B4-BE49-F238E27FC236}">
                  <a16:creationId xmlns:a16="http://schemas.microsoft.com/office/drawing/2014/main" xmlns="" id="{E5EB0E81-4312-4D98-8E14-3B983C03D184}"/>
                </a:ext>
              </a:extLst>
            </p:cNvPr>
            <p:cNvSpPr/>
            <p:nvPr/>
          </p:nvSpPr>
          <p:spPr bwMode="auto">
            <a:xfrm>
              <a:off x="31263513" y="7435790"/>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7" name="Oval 796">
              <a:extLst>
                <a:ext uri="{FF2B5EF4-FFF2-40B4-BE49-F238E27FC236}">
                  <a16:creationId xmlns:a16="http://schemas.microsoft.com/office/drawing/2014/main" xmlns="" id="{553BAE93-580E-4B1E-8571-82789FB8638E}"/>
                </a:ext>
              </a:extLst>
            </p:cNvPr>
            <p:cNvSpPr/>
            <p:nvPr/>
          </p:nvSpPr>
          <p:spPr bwMode="auto">
            <a:xfrm>
              <a:off x="40872346" y="14503971"/>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8" name="Oval 797">
              <a:extLst>
                <a:ext uri="{FF2B5EF4-FFF2-40B4-BE49-F238E27FC236}">
                  <a16:creationId xmlns:a16="http://schemas.microsoft.com/office/drawing/2014/main" xmlns="" id="{C7CA88A7-BFE0-4B26-935B-E11A50448014}"/>
                </a:ext>
              </a:extLst>
            </p:cNvPr>
            <p:cNvSpPr/>
            <p:nvPr/>
          </p:nvSpPr>
          <p:spPr bwMode="auto">
            <a:xfrm>
              <a:off x="39004785" y="4408162"/>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9" name="Oval 798">
              <a:extLst>
                <a:ext uri="{FF2B5EF4-FFF2-40B4-BE49-F238E27FC236}">
                  <a16:creationId xmlns:a16="http://schemas.microsoft.com/office/drawing/2014/main" xmlns="" id="{94074877-F345-4624-8D51-2A488187933A}"/>
                </a:ext>
              </a:extLst>
            </p:cNvPr>
            <p:cNvSpPr/>
            <p:nvPr/>
          </p:nvSpPr>
          <p:spPr bwMode="auto">
            <a:xfrm>
              <a:off x="35389757" y="9332246"/>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0" name="Oval 799">
              <a:extLst>
                <a:ext uri="{FF2B5EF4-FFF2-40B4-BE49-F238E27FC236}">
                  <a16:creationId xmlns:a16="http://schemas.microsoft.com/office/drawing/2014/main" xmlns="" id="{6F7E1278-C274-46DC-AA39-547F92174F50}"/>
                </a:ext>
              </a:extLst>
            </p:cNvPr>
            <p:cNvSpPr/>
            <p:nvPr/>
          </p:nvSpPr>
          <p:spPr bwMode="auto">
            <a:xfrm>
              <a:off x="37533340" y="4455035"/>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1" name="Oval 800">
              <a:extLst>
                <a:ext uri="{FF2B5EF4-FFF2-40B4-BE49-F238E27FC236}">
                  <a16:creationId xmlns:a16="http://schemas.microsoft.com/office/drawing/2014/main" xmlns="" id="{7245765D-77E4-471A-819F-02C4934F4D72}"/>
                </a:ext>
              </a:extLst>
            </p:cNvPr>
            <p:cNvSpPr/>
            <p:nvPr/>
          </p:nvSpPr>
          <p:spPr bwMode="auto">
            <a:xfrm>
              <a:off x="35869784" y="4428666"/>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2" name="Oval 801">
              <a:extLst>
                <a:ext uri="{FF2B5EF4-FFF2-40B4-BE49-F238E27FC236}">
                  <a16:creationId xmlns:a16="http://schemas.microsoft.com/office/drawing/2014/main" xmlns="" id="{4CDA2344-9CDE-4E56-B9CA-B814251F6E6D}"/>
                </a:ext>
              </a:extLst>
            </p:cNvPr>
            <p:cNvSpPr/>
            <p:nvPr/>
          </p:nvSpPr>
          <p:spPr bwMode="auto">
            <a:xfrm>
              <a:off x="34788512" y="549468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03" name="Group 802">
            <a:extLst>
              <a:ext uri="{FF2B5EF4-FFF2-40B4-BE49-F238E27FC236}">
                <a16:creationId xmlns:a16="http://schemas.microsoft.com/office/drawing/2014/main" xmlns="" id="{CF591A13-04E9-444C-9B0A-C3B86FDA0BE1}"/>
              </a:ext>
            </a:extLst>
          </p:cNvPr>
          <p:cNvGrpSpPr/>
          <p:nvPr/>
        </p:nvGrpSpPr>
        <p:grpSpPr>
          <a:xfrm>
            <a:off x="2131418" y="1246480"/>
            <a:ext cx="6404615" cy="2798971"/>
            <a:chOff x="14282482" y="1313805"/>
            <a:chExt cx="31172903" cy="13623307"/>
          </a:xfrm>
          <a:solidFill>
            <a:schemeClr val="accent1"/>
          </a:solidFill>
        </p:grpSpPr>
        <p:grpSp>
          <p:nvGrpSpPr>
            <p:cNvPr id="804" name="Group 803">
              <a:extLst>
                <a:ext uri="{FF2B5EF4-FFF2-40B4-BE49-F238E27FC236}">
                  <a16:creationId xmlns:a16="http://schemas.microsoft.com/office/drawing/2014/main" xmlns="" id="{C731768B-0C91-49C9-9CE7-EB7675092A1F}"/>
                </a:ext>
              </a:extLst>
            </p:cNvPr>
            <p:cNvGrpSpPr/>
            <p:nvPr/>
          </p:nvGrpSpPr>
          <p:grpSpPr>
            <a:xfrm>
              <a:off x="14282482" y="1313805"/>
              <a:ext cx="31172903" cy="13623307"/>
              <a:chOff x="7009810" y="918475"/>
              <a:chExt cx="34210688" cy="14950892"/>
            </a:xfrm>
            <a:grpFill/>
          </p:grpSpPr>
          <p:grpSp>
            <p:nvGrpSpPr>
              <p:cNvPr id="811" name="PoPs">
                <a:extLst>
                  <a:ext uri="{FF2B5EF4-FFF2-40B4-BE49-F238E27FC236}">
                    <a16:creationId xmlns:a16="http://schemas.microsoft.com/office/drawing/2014/main" xmlns="" id="{3B2F6BC0-9E98-4491-99CE-56C1779F7085}"/>
                  </a:ext>
                </a:extLst>
              </p:cNvPr>
              <p:cNvGrpSpPr/>
              <p:nvPr/>
            </p:nvGrpSpPr>
            <p:grpSpPr>
              <a:xfrm>
                <a:off x="7009810" y="918475"/>
                <a:ext cx="34210688" cy="14950892"/>
                <a:chOff x="12382642" y="1729686"/>
                <a:chExt cx="32622973" cy="14257022"/>
              </a:xfrm>
              <a:grpFill/>
            </p:grpSpPr>
            <p:sp>
              <p:nvSpPr>
                <p:cNvPr id="813" name="Oval 812">
                  <a:extLst>
                    <a:ext uri="{FF2B5EF4-FFF2-40B4-BE49-F238E27FC236}">
                      <a16:creationId xmlns:a16="http://schemas.microsoft.com/office/drawing/2014/main" xmlns="" id="{410BDFB9-5889-40EF-ABA3-795C3DD1D9B5}"/>
                    </a:ext>
                  </a:extLst>
                </p:cNvPr>
                <p:cNvSpPr/>
                <p:nvPr/>
              </p:nvSpPr>
              <p:spPr>
                <a:xfrm>
                  <a:off x="17123201" y="48724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14" name="Oval 813">
                  <a:extLst>
                    <a:ext uri="{FF2B5EF4-FFF2-40B4-BE49-F238E27FC236}">
                      <a16:creationId xmlns:a16="http://schemas.microsoft.com/office/drawing/2014/main" xmlns="" id="{C7E1D816-B2AF-4A71-9B29-C1548A1470F3}"/>
                    </a:ext>
                  </a:extLst>
                </p:cNvPr>
                <p:cNvSpPr/>
                <p:nvPr/>
              </p:nvSpPr>
              <p:spPr>
                <a:xfrm>
                  <a:off x="17227765" y="468350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15" name="Oval 814">
                  <a:extLst>
                    <a:ext uri="{FF2B5EF4-FFF2-40B4-BE49-F238E27FC236}">
                      <a16:creationId xmlns:a16="http://schemas.microsoft.com/office/drawing/2014/main" xmlns="" id="{BF804E85-BD13-4CFC-AC4C-7CC5FC6218D0}"/>
                    </a:ext>
                  </a:extLst>
                </p:cNvPr>
                <p:cNvSpPr/>
                <p:nvPr/>
              </p:nvSpPr>
              <p:spPr>
                <a:xfrm>
                  <a:off x="17323801" y="486756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16" name="Oval 815">
                  <a:extLst>
                    <a:ext uri="{FF2B5EF4-FFF2-40B4-BE49-F238E27FC236}">
                      <a16:creationId xmlns:a16="http://schemas.microsoft.com/office/drawing/2014/main" xmlns="" id="{676EFB8F-13C3-45F3-951E-AC1ED130EEF9}"/>
                    </a:ext>
                  </a:extLst>
                </p:cNvPr>
                <p:cNvSpPr/>
                <p:nvPr/>
              </p:nvSpPr>
              <p:spPr>
                <a:xfrm>
                  <a:off x="18360396" y="4108421"/>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17" name="Oval 816">
                  <a:extLst>
                    <a:ext uri="{FF2B5EF4-FFF2-40B4-BE49-F238E27FC236}">
                      <a16:creationId xmlns:a16="http://schemas.microsoft.com/office/drawing/2014/main" xmlns="" id="{52B65320-497A-484D-85F3-B01EFAB35F62}"/>
                    </a:ext>
                  </a:extLst>
                </p:cNvPr>
                <p:cNvSpPr/>
                <p:nvPr/>
              </p:nvSpPr>
              <p:spPr>
                <a:xfrm>
                  <a:off x="16515307" y="52556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18" name="Oval 817">
                  <a:extLst>
                    <a:ext uri="{FF2B5EF4-FFF2-40B4-BE49-F238E27FC236}">
                      <a16:creationId xmlns:a16="http://schemas.microsoft.com/office/drawing/2014/main" xmlns="" id="{87CF8403-28CF-4EB9-8EFB-129E964A03C7}"/>
                    </a:ext>
                  </a:extLst>
                </p:cNvPr>
                <p:cNvSpPr/>
                <p:nvPr/>
              </p:nvSpPr>
              <p:spPr>
                <a:xfrm>
                  <a:off x="16667707" y="54080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19" name="Oval 818">
                  <a:extLst>
                    <a:ext uri="{FF2B5EF4-FFF2-40B4-BE49-F238E27FC236}">
                      <a16:creationId xmlns:a16="http://schemas.microsoft.com/office/drawing/2014/main" xmlns="" id="{8FCC3CE9-E3CF-4BA9-BDC8-F5CF5558E648}"/>
                    </a:ext>
                  </a:extLst>
                </p:cNvPr>
                <p:cNvSpPr/>
                <p:nvPr/>
              </p:nvSpPr>
              <p:spPr>
                <a:xfrm>
                  <a:off x="16428783" y="545057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20" name="Oval 819">
                  <a:extLst>
                    <a:ext uri="{FF2B5EF4-FFF2-40B4-BE49-F238E27FC236}">
                      <a16:creationId xmlns:a16="http://schemas.microsoft.com/office/drawing/2014/main" xmlns="" id="{C6172A01-F386-4A72-872B-4406E2CC8EAA}"/>
                    </a:ext>
                  </a:extLst>
                </p:cNvPr>
                <p:cNvSpPr/>
                <p:nvPr/>
              </p:nvSpPr>
              <p:spPr>
                <a:xfrm>
                  <a:off x="16522347" y="384765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21" name="Oval 820">
                  <a:extLst>
                    <a:ext uri="{FF2B5EF4-FFF2-40B4-BE49-F238E27FC236}">
                      <a16:creationId xmlns:a16="http://schemas.microsoft.com/office/drawing/2014/main" xmlns="" id="{E25DA70D-80EE-4A68-9A01-253E6BED3D90}"/>
                    </a:ext>
                  </a:extLst>
                </p:cNvPr>
                <p:cNvSpPr/>
                <p:nvPr/>
              </p:nvSpPr>
              <p:spPr>
                <a:xfrm>
                  <a:off x="14918859" y="55043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22" name="Oval 821">
                  <a:extLst>
                    <a:ext uri="{FF2B5EF4-FFF2-40B4-BE49-F238E27FC236}">
                      <a16:creationId xmlns:a16="http://schemas.microsoft.com/office/drawing/2014/main" xmlns="" id="{A37E2C8D-10B0-4968-93E9-9D6D033064AA}"/>
                    </a:ext>
                  </a:extLst>
                </p:cNvPr>
                <p:cNvSpPr/>
                <p:nvPr/>
              </p:nvSpPr>
              <p:spPr>
                <a:xfrm>
                  <a:off x="16402935" y="396983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23" name="Oval 822">
                  <a:extLst>
                    <a:ext uri="{FF2B5EF4-FFF2-40B4-BE49-F238E27FC236}">
                      <a16:creationId xmlns:a16="http://schemas.microsoft.com/office/drawing/2014/main" xmlns="" id="{81C16BDC-2ED0-4FEB-8803-B91A505E5614}"/>
                    </a:ext>
                  </a:extLst>
                </p:cNvPr>
                <p:cNvSpPr/>
                <p:nvPr/>
              </p:nvSpPr>
              <p:spPr>
                <a:xfrm>
                  <a:off x="15115237" y="574206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24" name="Oval 823">
                  <a:extLst>
                    <a:ext uri="{FF2B5EF4-FFF2-40B4-BE49-F238E27FC236}">
                      <a16:creationId xmlns:a16="http://schemas.microsoft.com/office/drawing/2014/main" xmlns="" id="{3A292374-EEF8-4AD3-8506-2C9C72B3BFA0}"/>
                    </a:ext>
                  </a:extLst>
                </p:cNvPr>
                <p:cNvSpPr/>
                <p:nvPr/>
              </p:nvSpPr>
              <p:spPr>
                <a:xfrm>
                  <a:off x="14899419" y="58091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25" name="Oval 824">
                  <a:extLst>
                    <a:ext uri="{FF2B5EF4-FFF2-40B4-BE49-F238E27FC236}">
                      <a16:creationId xmlns:a16="http://schemas.microsoft.com/office/drawing/2014/main" xmlns="" id="{8AB02A2E-19A7-47D8-96CC-79A176FC2758}"/>
                    </a:ext>
                  </a:extLst>
                </p:cNvPr>
                <p:cNvSpPr/>
                <p:nvPr/>
              </p:nvSpPr>
              <p:spPr>
                <a:xfrm>
                  <a:off x="15154117" y="554856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26" name="Oval 825">
                  <a:extLst>
                    <a:ext uri="{FF2B5EF4-FFF2-40B4-BE49-F238E27FC236}">
                      <a16:creationId xmlns:a16="http://schemas.microsoft.com/office/drawing/2014/main" xmlns="" id="{AF1A17AB-D805-4FD4-8A2E-245BB9312D56}"/>
                    </a:ext>
                  </a:extLst>
                </p:cNvPr>
                <p:cNvSpPr/>
                <p:nvPr/>
              </p:nvSpPr>
              <p:spPr>
                <a:xfrm>
                  <a:off x="14771557" y="569938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27" name="Oval 826">
                  <a:extLst>
                    <a:ext uri="{FF2B5EF4-FFF2-40B4-BE49-F238E27FC236}">
                      <a16:creationId xmlns:a16="http://schemas.microsoft.com/office/drawing/2014/main" xmlns="" id="{5414C628-10BB-4F3D-B522-D8DFC375D7AA}"/>
                    </a:ext>
                  </a:extLst>
                </p:cNvPr>
                <p:cNvSpPr/>
                <p:nvPr/>
              </p:nvSpPr>
              <p:spPr>
                <a:xfrm>
                  <a:off x="14444676" y="474120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28" name="Oval 827">
                  <a:extLst>
                    <a:ext uri="{FF2B5EF4-FFF2-40B4-BE49-F238E27FC236}">
                      <a16:creationId xmlns:a16="http://schemas.microsoft.com/office/drawing/2014/main" xmlns="" id="{99F981BD-AEE0-44EF-9631-C691A3DD3DB5}"/>
                    </a:ext>
                  </a:extLst>
                </p:cNvPr>
                <p:cNvSpPr/>
                <p:nvPr/>
              </p:nvSpPr>
              <p:spPr>
                <a:xfrm>
                  <a:off x="14297101" y="484824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29" name="Oval 828">
                  <a:extLst>
                    <a:ext uri="{FF2B5EF4-FFF2-40B4-BE49-F238E27FC236}">
                      <a16:creationId xmlns:a16="http://schemas.microsoft.com/office/drawing/2014/main" xmlns="" id="{DDBCF22F-282B-40E7-B479-1A123A1E621A}"/>
                    </a:ext>
                  </a:extLst>
                </p:cNvPr>
                <p:cNvSpPr/>
                <p:nvPr/>
              </p:nvSpPr>
              <p:spPr>
                <a:xfrm>
                  <a:off x="12818373" y="517056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30" name="Oval 829">
                  <a:extLst>
                    <a:ext uri="{FF2B5EF4-FFF2-40B4-BE49-F238E27FC236}">
                      <a16:creationId xmlns:a16="http://schemas.microsoft.com/office/drawing/2014/main" xmlns="" id="{BF827F82-3944-4326-9327-842A98DB88AD}"/>
                    </a:ext>
                  </a:extLst>
                </p:cNvPr>
                <p:cNvSpPr/>
                <p:nvPr/>
              </p:nvSpPr>
              <p:spPr>
                <a:xfrm>
                  <a:off x="16690534" y="596873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31" name="Oval 830">
                  <a:extLst>
                    <a:ext uri="{FF2B5EF4-FFF2-40B4-BE49-F238E27FC236}">
                      <a16:creationId xmlns:a16="http://schemas.microsoft.com/office/drawing/2014/main" xmlns="" id="{B3C3282D-AEA2-4B57-B77A-C73DC0248F50}"/>
                    </a:ext>
                  </a:extLst>
                </p:cNvPr>
                <p:cNvSpPr/>
                <p:nvPr/>
              </p:nvSpPr>
              <p:spPr>
                <a:xfrm>
                  <a:off x="12575279" y="537609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32" name="Oval 831">
                  <a:extLst>
                    <a:ext uri="{FF2B5EF4-FFF2-40B4-BE49-F238E27FC236}">
                      <a16:creationId xmlns:a16="http://schemas.microsoft.com/office/drawing/2014/main" xmlns="" id="{1869334B-DE0E-455A-A19D-92AA63F8689C}"/>
                    </a:ext>
                  </a:extLst>
                </p:cNvPr>
                <p:cNvSpPr/>
                <p:nvPr/>
              </p:nvSpPr>
              <p:spPr>
                <a:xfrm>
                  <a:off x="12632531" y="571625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33" name="Oval 832">
                  <a:extLst>
                    <a:ext uri="{FF2B5EF4-FFF2-40B4-BE49-F238E27FC236}">
                      <a16:creationId xmlns:a16="http://schemas.microsoft.com/office/drawing/2014/main" xmlns="" id="{483A4563-4A4C-4952-8C41-5AB1CF10D2A4}"/>
                    </a:ext>
                  </a:extLst>
                </p:cNvPr>
                <p:cNvSpPr/>
                <p:nvPr/>
              </p:nvSpPr>
              <p:spPr>
                <a:xfrm>
                  <a:off x="12382642" y="525510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34" name="Oval 833">
                  <a:extLst>
                    <a:ext uri="{FF2B5EF4-FFF2-40B4-BE49-F238E27FC236}">
                      <a16:creationId xmlns:a16="http://schemas.microsoft.com/office/drawing/2014/main" xmlns="" id="{227F6C99-B5C3-4D58-B3E6-7D33209529EE}"/>
                    </a:ext>
                  </a:extLst>
                </p:cNvPr>
                <p:cNvSpPr/>
                <p:nvPr/>
              </p:nvSpPr>
              <p:spPr>
                <a:xfrm>
                  <a:off x="12581148" y="515589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35" name="Oval 834">
                  <a:extLst>
                    <a:ext uri="{FF2B5EF4-FFF2-40B4-BE49-F238E27FC236}">
                      <a16:creationId xmlns:a16="http://schemas.microsoft.com/office/drawing/2014/main" xmlns="" id="{F9ED7945-54A5-4A08-AC26-9591E547A648}"/>
                    </a:ext>
                  </a:extLst>
                </p:cNvPr>
                <p:cNvSpPr/>
                <p:nvPr/>
              </p:nvSpPr>
              <p:spPr>
                <a:xfrm>
                  <a:off x="16757441" y="647814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36" name="Oval 835">
                  <a:extLst>
                    <a:ext uri="{FF2B5EF4-FFF2-40B4-BE49-F238E27FC236}">
                      <a16:creationId xmlns:a16="http://schemas.microsoft.com/office/drawing/2014/main" xmlns="" id="{8987307D-16FC-4870-9AE7-2E8F7D41DAEF}"/>
                    </a:ext>
                  </a:extLst>
                </p:cNvPr>
                <p:cNvSpPr/>
                <p:nvPr/>
              </p:nvSpPr>
              <p:spPr>
                <a:xfrm>
                  <a:off x="16866845" y="662838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37" name="Oval 836">
                  <a:extLst>
                    <a:ext uri="{FF2B5EF4-FFF2-40B4-BE49-F238E27FC236}">
                      <a16:creationId xmlns:a16="http://schemas.microsoft.com/office/drawing/2014/main" xmlns="" id="{68619129-596E-435F-B19F-D9A4BF650603}"/>
                    </a:ext>
                  </a:extLst>
                </p:cNvPr>
                <p:cNvSpPr/>
                <p:nvPr/>
              </p:nvSpPr>
              <p:spPr>
                <a:xfrm>
                  <a:off x="16683965" y="661964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38" name="Oval 837">
                  <a:extLst>
                    <a:ext uri="{FF2B5EF4-FFF2-40B4-BE49-F238E27FC236}">
                      <a16:creationId xmlns:a16="http://schemas.microsoft.com/office/drawing/2014/main" xmlns="" id="{0E6C7844-38A2-4358-BD7E-2896F05F672A}"/>
                    </a:ext>
                  </a:extLst>
                </p:cNvPr>
                <p:cNvSpPr/>
                <p:nvPr/>
              </p:nvSpPr>
              <p:spPr>
                <a:xfrm>
                  <a:off x="16001919" y="367354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39" name="Oval 838">
                  <a:extLst>
                    <a:ext uri="{FF2B5EF4-FFF2-40B4-BE49-F238E27FC236}">
                      <a16:creationId xmlns:a16="http://schemas.microsoft.com/office/drawing/2014/main" xmlns="" id="{1576991C-D434-4FF0-BCBA-4F46D1A22DCF}"/>
                    </a:ext>
                  </a:extLst>
                </p:cNvPr>
                <p:cNvSpPr/>
                <p:nvPr/>
              </p:nvSpPr>
              <p:spPr>
                <a:xfrm>
                  <a:off x="18203457" y="351747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40" name="Oval 839">
                  <a:extLst>
                    <a:ext uri="{FF2B5EF4-FFF2-40B4-BE49-F238E27FC236}">
                      <a16:creationId xmlns:a16="http://schemas.microsoft.com/office/drawing/2014/main" xmlns="" id="{AF44B5E5-6731-44B2-8300-6FC62279604D}"/>
                    </a:ext>
                  </a:extLst>
                </p:cNvPr>
                <p:cNvSpPr/>
                <p:nvPr/>
              </p:nvSpPr>
              <p:spPr>
                <a:xfrm>
                  <a:off x="18512796" y="4260821"/>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41" name="Oval 840">
                  <a:extLst>
                    <a:ext uri="{FF2B5EF4-FFF2-40B4-BE49-F238E27FC236}">
                      <a16:creationId xmlns:a16="http://schemas.microsoft.com/office/drawing/2014/main" xmlns="" id="{B04840BF-3868-4555-A182-AA2988D9F9D7}"/>
                    </a:ext>
                  </a:extLst>
                </p:cNvPr>
                <p:cNvSpPr/>
                <p:nvPr/>
              </p:nvSpPr>
              <p:spPr>
                <a:xfrm>
                  <a:off x="17963468" y="437456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42" name="Oval 841">
                  <a:extLst>
                    <a:ext uri="{FF2B5EF4-FFF2-40B4-BE49-F238E27FC236}">
                      <a16:creationId xmlns:a16="http://schemas.microsoft.com/office/drawing/2014/main" xmlns="" id="{1C4154DB-B689-4330-899A-7B41595F4A6E}"/>
                    </a:ext>
                  </a:extLst>
                </p:cNvPr>
                <p:cNvSpPr/>
                <p:nvPr/>
              </p:nvSpPr>
              <p:spPr>
                <a:xfrm>
                  <a:off x="18115868" y="452696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43" name="Oval 842">
                  <a:extLst>
                    <a:ext uri="{FF2B5EF4-FFF2-40B4-BE49-F238E27FC236}">
                      <a16:creationId xmlns:a16="http://schemas.microsoft.com/office/drawing/2014/main" xmlns="" id="{FC1045B4-C510-4831-A1B1-4CA45AB93A04}"/>
                    </a:ext>
                  </a:extLst>
                </p:cNvPr>
                <p:cNvSpPr/>
                <p:nvPr/>
              </p:nvSpPr>
              <p:spPr>
                <a:xfrm>
                  <a:off x="18147036" y="4260821"/>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44" name="Oval 843">
                  <a:extLst>
                    <a:ext uri="{FF2B5EF4-FFF2-40B4-BE49-F238E27FC236}">
                      <a16:creationId xmlns:a16="http://schemas.microsoft.com/office/drawing/2014/main" xmlns="" id="{8C6BF052-2B32-4F13-8749-86EF845A4760}"/>
                    </a:ext>
                  </a:extLst>
                </p:cNvPr>
                <p:cNvSpPr/>
                <p:nvPr/>
              </p:nvSpPr>
              <p:spPr>
                <a:xfrm>
                  <a:off x="17697397" y="419318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45" name="Oval 844">
                  <a:extLst>
                    <a:ext uri="{FF2B5EF4-FFF2-40B4-BE49-F238E27FC236}">
                      <a16:creationId xmlns:a16="http://schemas.microsoft.com/office/drawing/2014/main" xmlns="" id="{D904AB82-A3D1-4285-9229-C5A8FEEC26AE}"/>
                    </a:ext>
                  </a:extLst>
                </p:cNvPr>
                <p:cNvSpPr/>
                <p:nvPr/>
              </p:nvSpPr>
              <p:spPr>
                <a:xfrm>
                  <a:off x="17849797" y="434558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46" name="Oval 845">
                  <a:extLst>
                    <a:ext uri="{FF2B5EF4-FFF2-40B4-BE49-F238E27FC236}">
                      <a16:creationId xmlns:a16="http://schemas.microsoft.com/office/drawing/2014/main" xmlns="" id="{6C654EA9-EF99-4C3E-849C-B06824CF7799}"/>
                    </a:ext>
                  </a:extLst>
                </p:cNvPr>
                <p:cNvSpPr/>
                <p:nvPr/>
              </p:nvSpPr>
              <p:spPr>
                <a:xfrm>
                  <a:off x="17517325" y="438834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47" name="Oval 846">
                  <a:extLst>
                    <a:ext uri="{FF2B5EF4-FFF2-40B4-BE49-F238E27FC236}">
                      <a16:creationId xmlns:a16="http://schemas.microsoft.com/office/drawing/2014/main" xmlns="" id="{18BD4F92-4A90-4858-9BB1-5565FF8DBE6D}"/>
                    </a:ext>
                  </a:extLst>
                </p:cNvPr>
                <p:cNvSpPr/>
                <p:nvPr/>
              </p:nvSpPr>
              <p:spPr>
                <a:xfrm>
                  <a:off x="12382642" y="505326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48" name="Oval 847">
                  <a:extLst>
                    <a:ext uri="{FF2B5EF4-FFF2-40B4-BE49-F238E27FC236}">
                      <a16:creationId xmlns:a16="http://schemas.microsoft.com/office/drawing/2014/main" xmlns="" id="{DB62A511-2C90-4639-BAFD-EBA42D8C017A}"/>
                    </a:ext>
                  </a:extLst>
                </p:cNvPr>
                <p:cNvSpPr/>
                <p:nvPr/>
              </p:nvSpPr>
              <p:spPr>
                <a:xfrm>
                  <a:off x="13455052" y="555918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49" name="Oval 848">
                  <a:extLst>
                    <a:ext uri="{FF2B5EF4-FFF2-40B4-BE49-F238E27FC236}">
                      <a16:creationId xmlns:a16="http://schemas.microsoft.com/office/drawing/2014/main" xmlns="" id="{4A54846B-9970-421B-9019-CC8BF73951F0}"/>
                    </a:ext>
                  </a:extLst>
                </p:cNvPr>
                <p:cNvSpPr/>
                <p:nvPr/>
              </p:nvSpPr>
              <p:spPr>
                <a:xfrm>
                  <a:off x="17538781" y="465579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50" name="Oval 849">
                  <a:extLst>
                    <a:ext uri="{FF2B5EF4-FFF2-40B4-BE49-F238E27FC236}">
                      <a16:creationId xmlns:a16="http://schemas.microsoft.com/office/drawing/2014/main" xmlns="" id="{AB6194CD-DB56-4640-BB5D-B9F10BB59DAF}"/>
                    </a:ext>
                  </a:extLst>
                </p:cNvPr>
                <p:cNvSpPr/>
                <p:nvPr/>
              </p:nvSpPr>
              <p:spPr>
                <a:xfrm>
                  <a:off x="12714735" y="496503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51" name="Oval 850">
                  <a:extLst>
                    <a:ext uri="{FF2B5EF4-FFF2-40B4-BE49-F238E27FC236}">
                      <a16:creationId xmlns:a16="http://schemas.microsoft.com/office/drawing/2014/main" xmlns="" id="{C2454E94-6D6D-47C1-9E46-0997070F74D6}"/>
                    </a:ext>
                  </a:extLst>
                </p:cNvPr>
                <p:cNvSpPr/>
                <p:nvPr/>
              </p:nvSpPr>
              <p:spPr>
                <a:xfrm>
                  <a:off x="12413942" y="486291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52" name="Oval 851">
                  <a:extLst>
                    <a:ext uri="{FF2B5EF4-FFF2-40B4-BE49-F238E27FC236}">
                      <a16:creationId xmlns:a16="http://schemas.microsoft.com/office/drawing/2014/main" xmlns="" id="{6E13741D-576C-43F9-9F1B-0E6A22EE5182}"/>
                    </a:ext>
                  </a:extLst>
                </p:cNvPr>
                <p:cNvSpPr/>
                <p:nvPr/>
              </p:nvSpPr>
              <p:spPr>
                <a:xfrm>
                  <a:off x="13220201" y="35123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53" name="Oval 852">
                  <a:extLst>
                    <a:ext uri="{FF2B5EF4-FFF2-40B4-BE49-F238E27FC236}">
                      <a16:creationId xmlns:a16="http://schemas.microsoft.com/office/drawing/2014/main" xmlns="" id="{A1642674-C372-4E8F-91A3-5B23D9937CC5}"/>
                    </a:ext>
                  </a:extLst>
                </p:cNvPr>
                <p:cNvSpPr/>
                <p:nvPr/>
              </p:nvSpPr>
              <p:spPr>
                <a:xfrm>
                  <a:off x="13372601" y="36647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54" name="Oval 853">
                  <a:extLst>
                    <a:ext uri="{FF2B5EF4-FFF2-40B4-BE49-F238E27FC236}">
                      <a16:creationId xmlns:a16="http://schemas.microsoft.com/office/drawing/2014/main" xmlns="" id="{4C6E1A2B-C023-4B3E-B002-5815585E8F1D}"/>
                    </a:ext>
                  </a:extLst>
                </p:cNvPr>
                <p:cNvSpPr/>
                <p:nvPr/>
              </p:nvSpPr>
              <p:spPr>
                <a:xfrm>
                  <a:off x="13192681" y="373183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55" name="Oval 854">
                  <a:extLst>
                    <a:ext uri="{FF2B5EF4-FFF2-40B4-BE49-F238E27FC236}">
                      <a16:creationId xmlns:a16="http://schemas.microsoft.com/office/drawing/2014/main" xmlns="" id="{8AA6DC95-BB4D-4B3B-BA6B-9C3EF0842F56}"/>
                    </a:ext>
                  </a:extLst>
                </p:cNvPr>
                <p:cNvSpPr/>
                <p:nvPr/>
              </p:nvSpPr>
              <p:spPr>
                <a:xfrm>
                  <a:off x="16842087" y="403534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56" name="Oval 855">
                  <a:extLst>
                    <a:ext uri="{FF2B5EF4-FFF2-40B4-BE49-F238E27FC236}">
                      <a16:creationId xmlns:a16="http://schemas.microsoft.com/office/drawing/2014/main" xmlns="" id="{429E6544-A1BE-4EF8-BED1-96D0EF3264EE}"/>
                    </a:ext>
                  </a:extLst>
                </p:cNvPr>
                <p:cNvSpPr/>
                <p:nvPr/>
              </p:nvSpPr>
              <p:spPr>
                <a:xfrm>
                  <a:off x="16102851" y="444075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57" name="Oval 856">
                  <a:extLst>
                    <a:ext uri="{FF2B5EF4-FFF2-40B4-BE49-F238E27FC236}">
                      <a16:creationId xmlns:a16="http://schemas.microsoft.com/office/drawing/2014/main" xmlns="" id="{89BFF105-6E3E-4C9E-92A9-08A585D01947}"/>
                    </a:ext>
                  </a:extLst>
                </p:cNvPr>
                <p:cNvSpPr/>
                <p:nvPr/>
              </p:nvSpPr>
              <p:spPr>
                <a:xfrm>
                  <a:off x="17700205" y="371445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58" name="Oval 857">
                  <a:extLst>
                    <a:ext uri="{FF2B5EF4-FFF2-40B4-BE49-F238E27FC236}">
                      <a16:creationId xmlns:a16="http://schemas.microsoft.com/office/drawing/2014/main" xmlns="" id="{E6A487F4-4C79-4E82-B7E9-BF64F0AD5E8D}"/>
                    </a:ext>
                  </a:extLst>
                </p:cNvPr>
                <p:cNvSpPr/>
                <p:nvPr/>
              </p:nvSpPr>
              <p:spPr>
                <a:xfrm>
                  <a:off x="21239445" y="1345910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59" name="Oval 858">
                  <a:extLst>
                    <a:ext uri="{FF2B5EF4-FFF2-40B4-BE49-F238E27FC236}">
                      <a16:creationId xmlns:a16="http://schemas.microsoft.com/office/drawing/2014/main" xmlns="" id="{5374BB05-B106-4A7B-BA6B-327854082AD6}"/>
                    </a:ext>
                  </a:extLst>
                </p:cNvPr>
                <p:cNvSpPr/>
                <p:nvPr/>
              </p:nvSpPr>
              <p:spPr>
                <a:xfrm>
                  <a:off x="20587195" y="13691341"/>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60" name="Oval 859">
                  <a:extLst>
                    <a:ext uri="{FF2B5EF4-FFF2-40B4-BE49-F238E27FC236}">
                      <a16:creationId xmlns:a16="http://schemas.microsoft.com/office/drawing/2014/main" xmlns="" id="{1E529436-B027-4520-AC22-92D47401088B}"/>
                    </a:ext>
                  </a:extLst>
                </p:cNvPr>
                <p:cNvSpPr/>
                <p:nvPr/>
              </p:nvSpPr>
              <p:spPr>
                <a:xfrm>
                  <a:off x="21351533" y="1325793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61" name="Oval 860">
                  <a:extLst>
                    <a:ext uri="{FF2B5EF4-FFF2-40B4-BE49-F238E27FC236}">
                      <a16:creationId xmlns:a16="http://schemas.microsoft.com/office/drawing/2014/main" xmlns="" id="{10A8D646-C7F2-497A-B0EE-8E344FD6334C}"/>
                    </a:ext>
                  </a:extLst>
                </p:cNvPr>
                <p:cNvSpPr/>
                <p:nvPr/>
              </p:nvSpPr>
              <p:spPr>
                <a:xfrm>
                  <a:off x="20747085" y="1372791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62" name="Oval 861">
                  <a:extLst>
                    <a:ext uri="{FF2B5EF4-FFF2-40B4-BE49-F238E27FC236}">
                      <a16:creationId xmlns:a16="http://schemas.microsoft.com/office/drawing/2014/main" xmlns="" id="{CDE4AADD-BACB-42B6-8CA5-F8D1BBE76099}"/>
                    </a:ext>
                  </a:extLst>
                </p:cNvPr>
                <p:cNvSpPr/>
                <p:nvPr/>
              </p:nvSpPr>
              <p:spPr>
                <a:xfrm>
                  <a:off x="27267629" y="306027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63" name="Oval 862">
                  <a:extLst>
                    <a:ext uri="{FF2B5EF4-FFF2-40B4-BE49-F238E27FC236}">
                      <a16:creationId xmlns:a16="http://schemas.microsoft.com/office/drawing/2014/main" xmlns="" id="{F01B3498-0631-49E3-BA63-3C201582EC21}"/>
                    </a:ext>
                  </a:extLst>
                </p:cNvPr>
                <p:cNvSpPr/>
                <p:nvPr/>
              </p:nvSpPr>
              <p:spPr>
                <a:xfrm>
                  <a:off x="27405515" y="292238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64" name="Oval 863">
                  <a:extLst>
                    <a:ext uri="{FF2B5EF4-FFF2-40B4-BE49-F238E27FC236}">
                      <a16:creationId xmlns:a16="http://schemas.microsoft.com/office/drawing/2014/main" xmlns="" id="{1D06B7A5-995B-4B04-82DF-36AFC943098E}"/>
                    </a:ext>
                  </a:extLst>
                </p:cNvPr>
                <p:cNvSpPr/>
                <p:nvPr/>
              </p:nvSpPr>
              <p:spPr>
                <a:xfrm>
                  <a:off x="28196544" y="306027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65" name="Oval 864">
                  <a:extLst>
                    <a:ext uri="{FF2B5EF4-FFF2-40B4-BE49-F238E27FC236}">
                      <a16:creationId xmlns:a16="http://schemas.microsoft.com/office/drawing/2014/main" xmlns="" id="{5505731C-418E-4881-818C-923E9AB455AA}"/>
                    </a:ext>
                  </a:extLst>
                </p:cNvPr>
                <p:cNvSpPr/>
                <p:nvPr/>
              </p:nvSpPr>
              <p:spPr>
                <a:xfrm>
                  <a:off x="28865221" y="1497433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66" name="Oval 865">
                  <a:extLst>
                    <a:ext uri="{FF2B5EF4-FFF2-40B4-BE49-F238E27FC236}">
                      <a16:creationId xmlns:a16="http://schemas.microsoft.com/office/drawing/2014/main" xmlns="" id="{06B53974-7AED-4450-A74E-EF9D67A28820}"/>
                    </a:ext>
                  </a:extLst>
                </p:cNvPr>
                <p:cNvSpPr/>
                <p:nvPr/>
              </p:nvSpPr>
              <p:spPr>
                <a:xfrm>
                  <a:off x="28196544" y="225945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67" name="Oval 866">
                  <a:extLst>
                    <a:ext uri="{FF2B5EF4-FFF2-40B4-BE49-F238E27FC236}">
                      <a16:creationId xmlns:a16="http://schemas.microsoft.com/office/drawing/2014/main" xmlns="" id="{C8A1A736-47FE-4FDF-A6CA-98AE604048E8}"/>
                    </a:ext>
                  </a:extLst>
                </p:cNvPr>
                <p:cNvSpPr/>
                <p:nvPr/>
              </p:nvSpPr>
              <p:spPr>
                <a:xfrm>
                  <a:off x="33327344" y="680318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68" name="Oval 867">
                  <a:extLst>
                    <a:ext uri="{FF2B5EF4-FFF2-40B4-BE49-F238E27FC236}">
                      <a16:creationId xmlns:a16="http://schemas.microsoft.com/office/drawing/2014/main" xmlns="" id="{19321165-5C51-450A-891B-27992205E8D2}"/>
                    </a:ext>
                  </a:extLst>
                </p:cNvPr>
                <p:cNvSpPr/>
                <p:nvPr/>
              </p:nvSpPr>
              <p:spPr>
                <a:xfrm>
                  <a:off x="26012144" y="274821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69" name="Oval 868">
                  <a:extLst>
                    <a:ext uri="{FF2B5EF4-FFF2-40B4-BE49-F238E27FC236}">
                      <a16:creationId xmlns:a16="http://schemas.microsoft.com/office/drawing/2014/main" xmlns="" id="{E2788245-7525-4448-A1FA-66BB57D54D93}"/>
                    </a:ext>
                  </a:extLst>
                </p:cNvPr>
                <p:cNvSpPr/>
                <p:nvPr/>
              </p:nvSpPr>
              <p:spPr>
                <a:xfrm>
                  <a:off x="27903989" y="328667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70" name="Oval 869">
                  <a:extLst>
                    <a:ext uri="{FF2B5EF4-FFF2-40B4-BE49-F238E27FC236}">
                      <a16:creationId xmlns:a16="http://schemas.microsoft.com/office/drawing/2014/main" xmlns="" id="{8D55C65C-AB68-45A7-B1D7-39B4A51A845F}"/>
                    </a:ext>
                  </a:extLst>
                </p:cNvPr>
                <p:cNvSpPr/>
                <p:nvPr/>
              </p:nvSpPr>
              <p:spPr>
                <a:xfrm>
                  <a:off x="27803593" y="327476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71" name="Oval 870">
                  <a:extLst>
                    <a:ext uri="{FF2B5EF4-FFF2-40B4-BE49-F238E27FC236}">
                      <a16:creationId xmlns:a16="http://schemas.microsoft.com/office/drawing/2014/main" xmlns="" id="{4825E811-0E3B-4074-889B-8E2E94D35E6B}"/>
                    </a:ext>
                  </a:extLst>
                </p:cNvPr>
                <p:cNvSpPr/>
                <p:nvPr/>
              </p:nvSpPr>
              <p:spPr>
                <a:xfrm>
                  <a:off x="27834378" y="345106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72" name="Oval 871">
                  <a:extLst>
                    <a:ext uri="{FF2B5EF4-FFF2-40B4-BE49-F238E27FC236}">
                      <a16:creationId xmlns:a16="http://schemas.microsoft.com/office/drawing/2014/main" xmlns="" id="{42ABA0F6-CD30-43A4-A53F-551899D87F55}"/>
                    </a:ext>
                  </a:extLst>
                </p:cNvPr>
                <p:cNvSpPr/>
                <p:nvPr/>
              </p:nvSpPr>
              <p:spPr>
                <a:xfrm>
                  <a:off x="28208789" y="359147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73" name="Oval 872">
                  <a:extLst>
                    <a:ext uri="{FF2B5EF4-FFF2-40B4-BE49-F238E27FC236}">
                      <a16:creationId xmlns:a16="http://schemas.microsoft.com/office/drawing/2014/main" xmlns="" id="{FDB8B823-54D0-45D1-B9D6-471A9F70B201}"/>
                    </a:ext>
                  </a:extLst>
                </p:cNvPr>
                <p:cNvSpPr/>
                <p:nvPr/>
              </p:nvSpPr>
              <p:spPr>
                <a:xfrm>
                  <a:off x="27614429" y="327546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74" name="Oval 873">
                  <a:extLst>
                    <a:ext uri="{FF2B5EF4-FFF2-40B4-BE49-F238E27FC236}">
                      <a16:creationId xmlns:a16="http://schemas.microsoft.com/office/drawing/2014/main" xmlns="" id="{E3F74F68-A60B-48C4-A136-4608C5ECF5E0}"/>
                    </a:ext>
                  </a:extLst>
                </p:cNvPr>
                <p:cNvSpPr/>
                <p:nvPr/>
              </p:nvSpPr>
              <p:spPr>
                <a:xfrm>
                  <a:off x="28141462" y="339530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75" name="Oval 874">
                  <a:extLst>
                    <a:ext uri="{FF2B5EF4-FFF2-40B4-BE49-F238E27FC236}">
                      <a16:creationId xmlns:a16="http://schemas.microsoft.com/office/drawing/2014/main" xmlns="" id="{91CDF86F-C295-48A7-9DE0-7F17FA1EBCD7}"/>
                    </a:ext>
                  </a:extLst>
                </p:cNvPr>
                <p:cNvSpPr/>
                <p:nvPr/>
              </p:nvSpPr>
              <p:spPr>
                <a:xfrm>
                  <a:off x="27760421" y="335727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76" name="Oval 875">
                  <a:extLst>
                    <a:ext uri="{FF2B5EF4-FFF2-40B4-BE49-F238E27FC236}">
                      <a16:creationId xmlns:a16="http://schemas.microsoft.com/office/drawing/2014/main" xmlns="" id="{3D4D304F-6132-4D6F-97E2-D33E13A8A659}"/>
                    </a:ext>
                  </a:extLst>
                </p:cNvPr>
                <p:cNvSpPr/>
                <p:nvPr/>
              </p:nvSpPr>
              <p:spPr>
                <a:xfrm>
                  <a:off x="27722290" y="356978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77" name="Oval 876">
                  <a:extLst>
                    <a:ext uri="{FF2B5EF4-FFF2-40B4-BE49-F238E27FC236}">
                      <a16:creationId xmlns:a16="http://schemas.microsoft.com/office/drawing/2014/main" xmlns="" id="{B01A4AB3-A3D5-4FAE-9829-096206B19857}"/>
                    </a:ext>
                  </a:extLst>
                </p:cNvPr>
                <p:cNvSpPr/>
                <p:nvPr/>
              </p:nvSpPr>
              <p:spPr>
                <a:xfrm>
                  <a:off x="33537801" y="683946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78" name="Oval 877">
                  <a:extLst>
                    <a:ext uri="{FF2B5EF4-FFF2-40B4-BE49-F238E27FC236}">
                      <a16:creationId xmlns:a16="http://schemas.microsoft.com/office/drawing/2014/main" xmlns="" id="{9446AE37-9E72-4F05-9A07-DD0FADE90AE1}"/>
                    </a:ext>
                  </a:extLst>
                </p:cNvPr>
                <p:cNvSpPr/>
                <p:nvPr/>
              </p:nvSpPr>
              <p:spPr>
                <a:xfrm>
                  <a:off x="29190773" y="172968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79" name="Oval 878">
                  <a:extLst>
                    <a:ext uri="{FF2B5EF4-FFF2-40B4-BE49-F238E27FC236}">
                      <a16:creationId xmlns:a16="http://schemas.microsoft.com/office/drawing/2014/main" xmlns="" id="{C5163795-4599-489A-B4FA-BAEC6801681B}"/>
                    </a:ext>
                  </a:extLst>
                </p:cNvPr>
                <p:cNvSpPr/>
                <p:nvPr/>
              </p:nvSpPr>
              <p:spPr>
                <a:xfrm>
                  <a:off x="29990078" y="1424136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80" name="Oval 879">
                  <a:extLst>
                    <a:ext uri="{FF2B5EF4-FFF2-40B4-BE49-F238E27FC236}">
                      <a16:creationId xmlns:a16="http://schemas.microsoft.com/office/drawing/2014/main" xmlns="" id="{534B72AF-1342-40AC-9689-3124E8ABC0ED}"/>
                    </a:ext>
                  </a:extLst>
                </p:cNvPr>
                <p:cNvSpPr/>
                <p:nvPr/>
              </p:nvSpPr>
              <p:spPr>
                <a:xfrm>
                  <a:off x="26736519" y="273950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81" name="Oval 880">
                  <a:extLst>
                    <a:ext uri="{FF2B5EF4-FFF2-40B4-BE49-F238E27FC236}">
                      <a16:creationId xmlns:a16="http://schemas.microsoft.com/office/drawing/2014/main" xmlns="" id="{C083C0E7-51F3-4A99-BC4C-BF921BD9359D}"/>
                    </a:ext>
                  </a:extLst>
                </p:cNvPr>
                <p:cNvSpPr/>
                <p:nvPr/>
              </p:nvSpPr>
              <p:spPr>
                <a:xfrm>
                  <a:off x="26774837" y="29209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82" name="Oval 881">
                  <a:extLst>
                    <a:ext uri="{FF2B5EF4-FFF2-40B4-BE49-F238E27FC236}">
                      <a16:creationId xmlns:a16="http://schemas.microsoft.com/office/drawing/2014/main" xmlns="" id="{9BB9061A-4607-4DDD-BBD4-EDCFF6CC7674}"/>
                    </a:ext>
                  </a:extLst>
                </p:cNvPr>
                <p:cNvSpPr/>
                <p:nvPr/>
              </p:nvSpPr>
              <p:spPr>
                <a:xfrm>
                  <a:off x="26927237" y="30733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83" name="Oval 882">
                  <a:extLst>
                    <a:ext uri="{FF2B5EF4-FFF2-40B4-BE49-F238E27FC236}">
                      <a16:creationId xmlns:a16="http://schemas.microsoft.com/office/drawing/2014/main" xmlns="" id="{3B3CC789-5641-4534-8251-6245EA13C215}"/>
                    </a:ext>
                  </a:extLst>
                </p:cNvPr>
                <p:cNvSpPr/>
                <p:nvPr/>
              </p:nvSpPr>
              <p:spPr>
                <a:xfrm>
                  <a:off x="26549487" y="295896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84" name="Oval 883">
                  <a:extLst>
                    <a:ext uri="{FF2B5EF4-FFF2-40B4-BE49-F238E27FC236}">
                      <a16:creationId xmlns:a16="http://schemas.microsoft.com/office/drawing/2014/main" xmlns="" id="{EBCA6D95-B227-4589-92C7-F47C78DB157F}"/>
                    </a:ext>
                  </a:extLst>
                </p:cNvPr>
                <p:cNvSpPr/>
                <p:nvPr/>
              </p:nvSpPr>
              <p:spPr>
                <a:xfrm>
                  <a:off x="26556776" y="283021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85" name="Oval 884">
                  <a:extLst>
                    <a:ext uri="{FF2B5EF4-FFF2-40B4-BE49-F238E27FC236}">
                      <a16:creationId xmlns:a16="http://schemas.microsoft.com/office/drawing/2014/main" xmlns="" id="{68AFB19A-6BD5-476C-ACF9-F2CA99C3A072}"/>
                    </a:ext>
                  </a:extLst>
                </p:cNvPr>
                <p:cNvSpPr/>
                <p:nvPr/>
              </p:nvSpPr>
              <p:spPr>
                <a:xfrm>
                  <a:off x="26564065" y="264733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86" name="Oval 885">
                  <a:extLst>
                    <a:ext uri="{FF2B5EF4-FFF2-40B4-BE49-F238E27FC236}">
                      <a16:creationId xmlns:a16="http://schemas.microsoft.com/office/drawing/2014/main" xmlns="" id="{754D1F8C-2655-452D-B4DE-E04EE336E535}"/>
                    </a:ext>
                  </a:extLst>
                </p:cNvPr>
                <p:cNvSpPr/>
                <p:nvPr/>
              </p:nvSpPr>
              <p:spPr>
                <a:xfrm>
                  <a:off x="26396127" y="289872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87" name="Oval 886">
                  <a:extLst>
                    <a:ext uri="{FF2B5EF4-FFF2-40B4-BE49-F238E27FC236}">
                      <a16:creationId xmlns:a16="http://schemas.microsoft.com/office/drawing/2014/main" xmlns="" id="{F1B38431-BB0B-40E3-A127-3C12E7388C17}"/>
                    </a:ext>
                  </a:extLst>
                </p:cNvPr>
                <p:cNvSpPr/>
                <p:nvPr/>
              </p:nvSpPr>
              <p:spPr>
                <a:xfrm>
                  <a:off x="26461376" y="275853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88" name="Oval 887">
                  <a:extLst>
                    <a:ext uri="{FF2B5EF4-FFF2-40B4-BE49-F238E27FC236}">
                      <a16:creationId xmlns:a16="http://schemas.microsoft.com/office/drawing/2014/main" xmlns="" id="{9D000AB9-10A4-47E7-98E1-38BA26B85641}"/>
                    </a:ext>
                  </a:extLst>
                </p:cNvPr>
                <p:cNvSpPr/>
                <p:nvPr/>
              </p:nvSpPr>
              <p:spPr>
                <a:xfrm>
                  <a:off x="26613776" y="291093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89" name="Oval 888">
                  <a:extLst>
                    <a:ext uri="{FF2B5EF4-FFF2-40B4-BE49-F238E27FC236}">
                      <a16:creationId xmlns:a16="http://schemas.microsoft.com/office/drawing/2014/main" xmlns="" id="{303094DC-D22E-4B2E-A239-03A4A1F079C4}"/>
                    </a:ext>
                  </a:extLst>
                </p:cNvPr>
                <p:cNvSpPr/>
                <p:nvPr/>
              </p:nvSpPr>
              <p:spPr>
                <a:xfrm>
                  <a:off x="26004036" y="462363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90" name="Oval 889">
                  <a:extLst>
                    <a:ext uri="{FF2B5EF4-FFF2-40B4-BE49-F238E27FC236}">
                      <a16:creationId xmlns:a16="http://schemas.microsoft.com/office/drawing/2014/main" xmlns="" id="{6CE8B437-7150-41B7-9975-CD6594C77A2C}"/>
                    </a:ext>
                  </a:extLst>
                </p:cNvPr>
                <p:cNvSpPr/>
                <p:nvPr/>
              </p:nvSpPr>
              <p:spPr>
                <a:xfrm>
                  <a:off x="26199608" y="459126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91" name="Oval 890">
                  <a:extLst>
                    <a:ext uri="{FF2B5EF4-FFF2-40B4-BE49-F238E27FC236}">
                      <a16:creationId xmlns:a16="http://schemas.microsoft.com/office/drawing/2014/main" xmlns="" id="{78ABB0DE-A835-4E3F-9A89-D7B9EADAF5C6}"/>
                    </a:ext>
                  </a:extLst>
                </p:cNvPr>
                <p:cNvSpPr/>
                <p:nvPr/>
              </p:nvSpPr>
              <p:spPr>
                <a:xfrm>
                  <a:off x="26417440" y="258330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92" name="Oval 891">
                  <a:extLst>
                    <a:ext uri="{FF2B5EF4-FFF2-40B4-BE49-F238E27FC236}">
                      <a16:creationId xmlns:a16="http://schemas.microsoft.com/office/drawing/2014/main" xmlns="" id="{BE76B238-7A5A-4FB5-93C6-30AB8FCD258A}"/>
                    </a:ext>
                  </a:extLst>
                </p:cNvPr>
                <p:cNvSpPr/>
                <p:nvPr/>
              </p:nvSpPr>
              <p:spPr>
                <a:xfrm>
                  <a:off x="27455212" y="398393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93" name="Oval 892">
                  <a:extLst>
                    <a:ext uri="{FF2B5EF4-FFF2-40B4-BE49-F238E27FC236}">
                      <a16:creationId xmlns:a16="http://schemas.microsoft.com/office/drawing/2014/main" xmlns="" id="{2C990E0E-7E12-4889-91D4-F3CBB86EF0C5}"/>
                    </a:ext>
                  </a:extLst>
                </p:cNvPr>
                <p:cNvSpPr/>
                <p:nvPr/>
              </p:nvSpPr>
              <p:spPr>
                <a:xfrm>
                  <a:off x="27884367" y="394746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94" name="Oval 893">
                  <a:extLst>
                    <a:ext uri="{FF2B5EF4-FFF2-40B4-BE49-F238E27FC236}">
                      <a16:creationId xmlns:a16="http://schemas.microsoft.com/office/drawing/2014/main" xmlns="" id="{F1372435-CB6D-445C-8B13-6DB79C05D168}"/>
                    </a:ext>
                  </a:extLst>
                </p:cNvPr>
                <p:cNvSpPr/>
                <p:nvPr/>
              </p:nvSpPr>
              <p:spPr>
                <a:xfrm>
                  <a:off x="28185001" y="380873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95" name="Oval 894">
                  <a:extLst>
                    <a:ext uri="{FF2B5EF4-FFF2-40B4-BE49-F238E27FC236}">
                      <a16:creationId xmlns:a16="http://schemas.microsoft.com/office/drawing/2014/main" xmlns="" id="{86E750A3-82E5-477E-8814-F795D7E4557F}"/>
                    </a:ext>
                  </a:extLst>
                </p:cNvPr>
                <p:cNvSpPr/>
                <p:nvPr/>
              </p:nvSpPr>
              <p:spPr>
                <a:xfrm>
                  <a:off x="27706304" y="180732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96" name="Oval 895">
                  <a:extLst>
                    <a:ext uri="{FF2B5EF4-FFF2-40B4-BE49-F238E27FC236}">
                      <a16:creationId xmlns:a16="http://schemas.microsoft.com/office/drawing/2014/main" xmlns="" id="{6992C6B3-DF25-47F9-B6AA-8F14764E0D5E}"/>
                    </a:ext>
                  </a:extLst>
                </p:cNvPr>
                <p:cNvSpPr/>
                <p:nvPr/>
              </p:nvSpPr>
              <p:spPr>
                <a:xfrm>
                  <a:off x="28338435" y="480302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97" name="Oval 896">
                  <a:extLst>
                    <a:ext uri="{FF2B5EF4-FFF2-40B4-BE49-F238E27FC236}">
                      <a16:creationId xmlns:a16="http://schemas.microsoft.com/office/drawing/2014/main" xmlns="" id="{CEE890C6-D96D-44FA-ABE0-FBC40E2A445F}"/>
                    </a:ext>
                  </a:extLst>
                </p:cNvPr>
                <p:cNvSpPr/>
                <p:nvPr/>
              </p:nvSpPr>
              <p:spPr>
                <a:xfrm>
                  <a:off x="26879749" y="356205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98" name="Oval 897">
                  <a:extLst>
                    <a:ext uri="{FF2B5EF4-FFF2-40B4-BE49-F238E27FC236}">
                      <a16:creationId xmlns:a16="http://schemas.microsoft.com/office/drawing/2014/main" xmlns="" id="{AC6499DD-596F-46B5-B376-725E0383F591}"/>
                    </a:ext>
                  </a:extLst>
                </p:cNvPr>
                <p:cNvSpPr/>
                <p:nvPr/>
              </p:nvSpPr>
              <p:spPr>
                <a:xfrm>
                  <a:off x="27032149" y="371445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99" name="Oval 898">
                  <a:extLst>
                    <a:ext uri="{FF2B5EF4-FFF2-40B4-BE49-F238E27FC236}">
                      <a16:creationId xmlns:a16="http://schemas.microsoft.com/office/drawing/2014/main" xmlns="" id="{BC04FC3A-BD4A-4514-A3B8-1DB2757BA119}"/>
                    </a:ext>
                  </a:extLst>
                </p:cNvPr>
                <p:cNvSpPr/>
                <p:nvPr/>
              </p:nvSpPr>
              <p:spPr>
                <a:xfrm>
                  <a:off x="27032149" y="371445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00" name="Oval 899">
                  <a:extLst>
                    <a:ext uri="{FF2B5EF4-FFF2-40B4-BE49-F238E27FC236}">
                      <a16:creationId xmlns:a16="http://schemas.microsoft.com/office/drawing/2014/main" xmlns="" id="{3AE8C59D-A224-4305-8F80-B12ECA2F079F}"/>
                    </a:ext>
                  </a:extLst>
                </p:cNvPr>
                <p:cNvSpPr/>
                <p:nvPr/>
              </p:nvSpPr>
              <p:spPr>
                <a:xfrm>
                  <a:off x="26814898" y="373067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01" name="Oval 900">
                  <a:extLst>
                    <a:ext uri="{FF2B5EF4-FFF2-40B4-BE49-F238E27FC236}">
                      <a16:creationId xmlns:a16="http://schemas.microsoft.com/office/drawing/2014/main" xmlns="" id="{427B3D7F-B424-40F0-89A8-CC7900525502}"/>
                    </a:ext>
                  </a:extLst>
                </p:cNvPr>
                <p:cNvSpPr/>
                <p:nvPr/>
              </p:nvSpPr>
              <p:spPr>
                <a:xfrm>
                  <a:off x="27084292" y="35123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02" name="Oval 901">
                  <a:extLst>
                    <a:ext uri="{FF2B5EF4-FFF2-40B4-BE49-F238E27FC236}">
                      <a16:creationId xmlns:a16="http://schemas.microsoft.com/office/drawing/2014/main" xmlns="" id="{8E292DDC-91E7-44CC-9284-C262C170CEB8}"/>
                    </a:ext>
                  </a:extLst>
                </p:cNvPr>
                <p:cNvSpPr/>
                <p:nvPr/>
              </p:nvSpPr>
              <p:spPr>
                <a:xfrm>
                  <a:off x="28648459" y="336373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03" name="Oval 902">
                  <a:extLst>
                    <a:ext uri="{FF2B5EF4-FFF2-40B4-BE49-F238E27FC236}">
                      <a16:creationId xmlns:a16="http://schemas.microsoft.com/office/drawing/2014/main" xmlns="" id="{F24E75F0-49A5-440C-9DD3-DDF99CD6885F}"/>
                    </a:ext>
                  </a:extLst>
                </p:cNvPr>
                <p:cNvSpPr/>
                <p:nvPr/>
              </p:nvSpPr>
              <p:spPr>
                <a:xfrm>
                  <a:off x="28348944" y="241185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04" name="Oval 903">
                  <a:extLst>
                    <a:ext uri="{FF2B5EF4-FFF2-40B4-BE49-F238E27FC236}">
                      <a16:creationId xmlns:a16="http://schemas.microsoft.com/office/drawing/2014/main" xmlns="" id="{DF8A9403-C3B2-4A6D-BF4F-3B2F69764DBC}"/>
                    </a:ext>
                  </a:extLst>
                </p:cNvPr>
                <p:cNvSpPr/>
                <p:nvPr/>
              </p:nvSpPr>
              <p:spPr>
                <a:xfrm>
                  <a:off x="28562384" y="184395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05" name="Oval 904">
                  <a:extLst>
                    <a:ext uri="{FF2B5EF4-FFF2-40B4-BE49-F238E27FC236}">
                      <a16:creationId xmlns:a16="http://schemas.microsoft.com/office/drawing/2014/main" xmlns="" id="{9CEBE033-E6BA-43FC-9D48-3DCFCCAF92C7}"/>
                    </a:ext>
                  </a:extLst>
                </p:cNvPr>
                <p:cNvSpPr/>
                <p:nvPr/>
              </p:nvSpPr>
              <p:spPr>
                <a:xfrm>
                  <a:off x="28353311" y="1830911"/>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06" name="Oval 905">
                  <a:extLst>
                    <a:ext uri="{FF2B5EF4-FFF2-40B4-BE49-F238E27FC236}">
                      <a16:creationId xmlns:a16="http://schemas.microsoft.com/office/drawing/2014/main" xmlns="" id="{146B005F-89AC-471D-80CD-1A6C80C1D190}"/>
                    </a:ext>
                  </a:extLst>
                </p:cNvPr>
                <p:cNvSpPr/>
                <p:nvPr/>
              </p:nvSpPr>
              <p:spPr>
                <a:xfrm>
                  <a:off x="28457848" y="193462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07" name="Oval 906">
                  <a:extLst>
                    <a:ext uri="{FF2B5EF4-FFF2-40B4-BE49-F238E27FC236}">
                      <a16:creationId xmlns:a16="http://schemas.microsoft.com/office/drawing/2014/main" xmlns="" id="{F3E913C9-017C-480F-8799-C642F88EF207}"/>
                    </a:ext>
                  </a:extLst>
                </p:cNvPr>
                <p:cNvSpPr/>
                <p:nvPr/>
              </p:nvSpPr>
              <p:spPr>
                <a:xfrm>
                  <a:off x="28648799" y="365243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08" name="Oval 907">
                  <a:extLst>
                    <a:ext uri="{FF2B5EF4-FFF2-40B4-BE49-F238E27FC236}">
                      <a16:creationId xmlns:a16="http://schemas.microsoft.com/office/drawing/2014/main" xmlns="" id="{BB115FEA-BC2B-46BB-ABC4-2C730EECA28F}"/>
                    </a:ext>
                  </a:extLst>
                </p:cNvPr>
                <p:cNvSpPr/>
                <p:nvPr/>
              </p:nvSpPr>
              <p:spPr>
                <a:xfrm>
                  <a:off x="28850316" y="29209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09" name="Oval 908">
                  <a:extLst>
                    <a:ext uri="{FF2B5EF4-FFF2-40B4-BE49-F238E27FC236}">
                      <a16:creationId xmlns:a16="http://schemas.microsoft.com/office/drawing/2014/main" xmlns="" id="{E6896444-E7A7-4FB3-87FD-85C376F54391}"/>
                    </a:ext>
                  </a:extLst>
                </p:cNvPr>
                <p:cNvSpPr/>
                <p:nvPr/>
              </p:nvSpPr>
              <p:spPr>
                <a:xfrm>
                  <a:off x="27957620" y="288848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10" name="Oval 909">
                  <a:extLst>
                    <a:ext uri="{FF2B5EF4-FFF2-40B4-BE49-F238E27FC236}">
                      <a16:creationId xmlns:a16="http://schemas.microsoft.com/office/drawing/2014/main" xmlns="" id="{7E9A6A5B-6FAA-4BB5-9777-1C7E9E8F74BD}"/>
                    </a:ext>
                  </a:extLst>
                </p:cNvPr>
                <p:cNvSpPr/>
                <p:nvPr/>
              </p:nvSpPr>
              <p:spPr>
                <a:xfrm>
                  <a:off x="36302773" y="84604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11" name="Oval 910">
                  <a:extLst>
                    <a:ext uri="{FF2B5EF4-FFF2-40B4-BE49-F238E27FC236}">
                      <a16:creationId xmlns:a16="http://schemas.microsoft.com/office/drawing/2014/main" xmlns="" id="{41CCCF82-EDFF-4752-A74A-6731B38CF5D7}"/>
                    </a:ext>
                  </a:extLst>
                </p:cNvPr>
                <p:cNvSpPr/>
                <p:nvPr/>
              </p:nvSpPr>
              <p:spPr>
                <a:xfrm>
                  <a:off x="36525098" y="825505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12" name="Oval 911">
                  <a:extLst>
                    <a:ext uri="{FF2B5EF4-FFF2-40B4-BE49-F238E27FC236}">
                      <a16:creationId xmlns:a16="http://schemas.microsoft.com/office/drawing/2014/main" xmlns="" id="{741A8AE5-E160-440C-B8A8-58A4146D5968}"/>
                    </a:ext>
                  </a:extLst>
                </p:cNvPr>
                <p:cNvSpPr/>
                <p:nvPr/>
              </p:nvSpPr>
              <p:spPr>
                <a:xfrm>
                  <a:off x="36575742" y="807217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13" name="Oval 912">
                  <a:extLst>
                    <a:ext uri="{FF2B5EF4-FFF2-40B4-BE49-F238E27FC236}">
                      <a16:creationId xmlns:a16="http://schemas.microsoft.com/office/drawing/2014/main" xmlns="" id="{24862CDE-A437-4646-A1B0-F5FB4E9DFD95}"/>
                    </a:ext>
                  </a:extLst>
                </p:cNvPr>
                <p:cNvSpPr/>
                <p:nvPr/>
              </p:nvSpPr>
              <p:spPr>
                <a:xfrm>
                  <a:off x="40757976" y="702234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14" name="Oval 913">
                  <a:extLst>
                    <a:ext uri="{FF2B5EF4-FFF2-40B4-BE49-F238E27FC236}">
                      <a16:creationId xmlns:a16="http://schemas.microsoft.com/office/drawing/2014/main" xmlns="" id="{14AC765F-B13E-4112-BB22-BB1BFC9271E7}"/>
                    </a:ext>
                  </a:extLst>
                </p:cNvPr>
                <p:cNvSpPr/>
                <p:nvPr/>
              </p:nvSpPr>
              <p:spPr>
                <a:xfrm>
                  <a:off x="40519052" y="702234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15" name="Oval 914">
                  <a:extLst>
                    <a:ext uri="{FF2B5EF4-FFF2-40B4-BE49-F238E27FC236}">
                      <a16:creationId xmlns:a16="http://schemas.microsoft.com/office/drawing/2014/main" xmlns="" id="{D21EF4E6-2F3A-495E-B15E-4F43370A6B13}"/>
                    </a:ext>
                  </a:extLst>
                </p:cNvPr>
                <p:cNvSpPr/>
                <p:nvPr/>
              </p:nvSpPr>
              <p:spPr>
                <a:xfrm>
                  <a:off x="40671452" y="717474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16" name="Oval 915">
                  <a:extLst>
                    <a:ext uri="{FF2B5EF4-FFF2-40B4-BE49-F238E27FC236}">
                      <a16:creationId xmlns:a16="http://schemas.microsoft.com/office/drawing/2014/main" xmlns="" id="{42951DFE-08DC-4A1C-8F68-C8A4E5DA63BC}"/>
                    </a:ext>
                  </a:extLst>
                </p:cNvPr>
                <p:cNvSpPr/>
                <p:nvPr/>
              </p:nvSpPr>
              <p:spPr>
                <a:xfrm>
                  <a:off x="39338705" y="968248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17" name="Oval 916">
                  <a:extLst>
                    <a:ext uri="{FF2B5EF4-FFF2-40B4-BE49-F238E27FC236}">
                      <a16:creationId xmlns:a16="http://schemas.microsoft.com/office/drawing/2014/main" xmlns="" id="{55B66661-E402-4B42-BEE1-365F66EB5475}"/>
                    </a:ext>
                  </a:extLst>
                </p:cNvPr>
                <p:cNvSpPr/>
                <p:nvPr/>
              </p:nvSpPr>
              <p:spPr>
                <a:xfrm>
                  <a:off x="41694708" y="807217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18" name="Oval 917">
                  <a:extLst>
                    <a:ext uri="{FF2B5EF4-FFF2-40B4-BE49-F238E27FC236}">
                      <a16:creationId xmlns:a16="http://schemas.microsoft.com/office/drawing/2014/main" xmlns="" id="{42DC3E36-7A98-4828-A090-0912E391122B}"/>
                    </a:ext>
                  </a:extLst>
                </p:cNvPr>
                <p:cNvSpPr/>
                <p:nvPr/>
              </p:nvSpPr>
              <p:spPr>
                <a:xfrm>
                  <a:off x="43702009" y="1562094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19" name="Oval 918">
                  <a:extLst>
                    <a:ext uri="{FF2B5EF4-FFF2-40B4-BE49-F238E27FC236}">
                      <a16:creationId xmlns:a16="http://schemas.microsoft.com/office/drawing/2014/main" xmlns="" id="{BD12FA8F-D80B-47BC-B2B6-9B3B15DA3678}"/>
                    </a:ext>
                  </a:extLst>
                </p:cNvPr>
                <p:cNvSpPr/>
                <p:nvPr/>
              </p:nvSpPr>
              <p:spPr>
                <a:xfrm>
                  <a:off x="35852987" y="788929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20" name="Oval 919">
                  <a:extLst>
                    <a:ext uri="{FF2B5EF4-FFF2-40B4-BE49-F238E27FC236}">
                      <a16:creationId xmlns:a16="http://schemas.microsoft.com/office/drawing/2014/main" xmlns="" id="{3BC2C06E-013C-4EDE-B6B6-91F27C594306}"/>
                    </a:ext>
                  </a:extLst>
                </p:cNvPr>
                <p:cNvSpPr/>
                <p:nvPr/>
              </p:nvSpPr>
              <p:spPr>
                <a:xfrm>
                  <a:off x="35954543" y="810875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21" name="Oval 920">
                  <a:extLst>
                    <a:ext uri="{FF2B5EF4-FFF2-40B4-BE49-F238E27FC236}">
                      <a16:creationId xmlns:a16="http://schemas.microsoft.com/office/drawing/2014/main" xmlns="" id="{0E284CD0-B201-4059-A514-9FF62C40B51B}"/>
                    </a:ext>
                  </a:extLst>
                </p:cNvPr>
                <p:cNvSpPr/>
                <p:nvPr/>
              </p:nvSpPr>
              <p:spPr>
                <a:xfrm>
                  <a:off x="36390419" y="712522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22" name="Oval 921">
                  <a:extLst>
                    <a:ext uri="{FF2B5EF4-FFF2-40B4-BE49-F238E27FC236}">
                      <a16:creationId xmlns:a16="http://schemas.microsoft.com/office/drawing/2014/main" xmlns="" id="{2A415CAE-E9CF-4CEC-8849-55FE70F7C880}"/>
                    </a:ext>
                  </a:extLst>
                </p:cNvPr>
                <p:cNvSpPr/>
                <p:nvPr/>
              </p:nvSpPr>
              <p:spPr>
                <a:xfrm>
                  <a:off x="36302773" y="732632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23" name="Oval 922">
                  <a:extLst>
                    <a:ext uri="{FF2B5EF4-FFF2-40B4-BE49-F238E27FC236}">
                      <a16:creationId xmlns:a16="http://schemas.microsoft.com/office/drawing/2014/main" xmlns="" id="{15B2540A-4F26-40FF-9175-7C86B3365B4E}"/>
                    </a:ext>
                  </a:extLst>
                </p:cNvPr>
                <p:cNvSpPr/>
                <p:nvPr/>
              </p:nvSpPr>
              <p:spPr>
                <a:xfrm>
                  <a:off x="42708245" y="527302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24" name="Oval 923">
                  <a:extLst>
                    <a:ext uri="{FF2B5EF4-FFF2-40B4-BE49-F238E27FC236}">
                      <a16:creationId xmlns:a16="http://schemas.microsoft.com/office/drawing/2014/main" xmlns="" id="{BCAC38ED-E87E-4A02-877D-C023F391767E}"/>
                    </a:ext>
                  </a:extLst>
                </p:cNvPr>
                <p:cNvSpPr/>
                <p:nvPr/>
              </p:nvSpPr>
              <p:spPr>
                <a:xfrm>
                  <a:off x="40667054" y="1468682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25" name="Oval 924">
                  <a:extLst>
                    <a:ext uri="{FF2B5EF4-FFF2-40B4-BE49-F238E27FC236}">
                      <a16:creationId xmlns:a16="http://schemas.microsoft.com/office/drawing/2014/main" xmlns="" id="{7E7F013C-9D10-4650-84B1-2F7184152CA0}"/>
                    </a:ext>
                  </a:extLst>
                </p:cNvPr>
                <p:cNvSpPr/>
                <p:nvPr/>
              </p:nvSpPr>
              <p:spPr>
                <a:xfrm>
                  <a:off x="41524269" y="513855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26" name="Oval 925">
                  <a:extLst>
                    <a:ext uri="{FF2B5EF4-FFF2-40B4-BE49-F238E27FC236}">
                      <a16:creationId xmlns:a16="http://schemas.microsoft.com/office/drawing/2014/main" xmlns="" id="{14EB5419-A77C-4B87-919B-E38FC6B47F75}"/>
                    </a:ext>
                  </a:extLst>
                </p:cNvPr>
                <p:cNvSpPr/>
                <p:nvPr/>
              </p:nvSpPr>
              <p:spPr>
                <a:xfrm>
                  <a:off x="41694708" y="509014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27" name="Oval 926">
                  <a:extLst>
                    <a:ext uri="{FF2B5EF4-FFF2-40B4-BE49-F238E27FC236}">
                      <a16:creationId xmlns:a16="http://schemas.microsoft.com/office/drawing/2014/main" xmlns="" id="{4F05EF7D-6455-4F6C-B785-F4F35D268F73}"/>
                    </a:ext>
                  </a:extLst>
                </p:cNvPr>
                <p:cNvSpPr/>
                <p:nvPr/>
              </p:nvSpPr>
              <p:spPr>
                <a:xfrm>
                  <a:off x="41502576" y="531594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28" name="Oval 927">
                  <a:extLst>
                    <a:ext uri="{FF2B5EF4-FFF2-40B4-BE49-F238E27FC236}">
                      <a16:creationId xmlns:a16="http://schemas.microsoft.com/office/drawing/2014/main" xmlns="" id="{DCE852F3-5EC4-4AD3-93CF-C6F3B4A86828}"/>
                    </a:ext>
                  </a:extLst>
                </p:cNvPr>
                <p:cNvSpPr/>
                <p:nvPr/>
              </p:nvSpPr>
              <p:spPr>
                <a:xfrm>
                  <a:off x="41710292" y="528544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29" name="Oval 928">
                  <a:extLst>
                    <a:ext uri="{FF2B5EF4-FFF2-40B4-BE49-F238E27FC236}">
                      <a16:creationId xmlns:a16="http://schemas.microsoft.com/office/drawing/2014/main" xmlns="" id="{0F1B36A8-C83F-4AA0-AD4C-517D3D40029F}"/>
                    </a:ext>
                  </a:extLst>
                </p:cNvPr>
                <p:cNvSpPr/>
                <p:nvPr/>
              </p:nvSpPr>
              <p:spPr>
                <a:xfrm>
                  <a:off x="39566881" y="1009810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30" name="Oval 929">
                  <a:extLst>
                    <a:ext uri="{FF2B5EF4-FFF2-40B4-BE49-F238E27FC236}">
                      <a16:creationId xmlns:a16="http://schemas.microsoft.com/office/drawing/2014/main" xmlns="" id="{74D47E67-CC0D-4C72-B90D-53707EDEEBB7}"/>
                    </a:ext>
                  </a:extLst>
                </p:cNvPr>
                <p:cNvSpPr/>
                <p:nvPr/>
              </p:nvSpPr>
              <p:spPr>
                <a:xfrm>
                  <a:off x="39740996" y="1004824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31" name="Oval 930">
                  <a:extLst>
                    <a:ext uri="{FF2B5EF4-FFF2-40B4-BE49-F238E27FC236}">
                      <a16:creationId xmlns:a16="http://schemas.microsoft.com/office/drawing/2014/main" xmlns="" id="{A2B7620D-C0EC-419A-8D94-2D7D7B0173E2}"/>
                    </a:ext>
                  </a:extLst>
                </p:cNvPr>
                <p:cNvSpPr/>
                <p:nvPr/>
              </p:nvSpPr>
              <p:spPr>
                <a:xfrm>
                  <a:off x="39691440" y="1017557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32" name="Oval 931">
                  <a:extLst>
                    <a:ext uri="{FF2B5EF4-FFF2-40B4-BE49-F238E27FC236}">
                      <a16:creationId xmlns:a16="http://schemas.microsoft.com/office/drawing/2014/main" xmlns="" id="{356F0D8F-9404-4476-82D4-8F44C6E9B4DD}"/>
                    </a:ext>
                  </a:extLst>
                </p:cNvPr>
                <p:cNvSpPr/>
                <p:nvPr/>
              </p:nvSpPr>
              <p:spPr>
                <a:xfrm>
                  <a:off x="44639855" y="149942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33" name="Oval 932">
                  <a:extLst>
                    <a:ext uri="{FF2B5EF4-FFF2-40B4-BE49-F238E27FC236}">
                      <a16:creationId xmlns:a16="http://schemas.microsoft.com/office/drawing/2014/main" xmlns="" id="{7D3EF53B-9186-4DAB-AE04-F08069223B19}"/>
                    </a:ext>
                  </a:extLst>
                </p:cNvPr>
                <p:cNvSpPr/>
                <p:nvPr/>
              </p:nvSpPr>
              <p:spPr>
                <a:xfrm>
                  <a:off x="41385442" y="708592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34" name="Oval 933">
                  <a:extLst>
                    <a:ext uri="{FF2B5EF4-FFF2-40B4-BE49-F238E27FC236}">
                      <a16:creationId xmlns:a16="http://schemas.microsoft.com/office/drawing/2014/main" xmlns="" id="{603C6F9D-7156-4E4E-B728-4A8FCC9F60C0}"/>
                    </a:ext>
                  </a:extLst>
                </p:cNvPr>
                <p:cNvSpPr/>
                <p:nvPr/>
              </p:nvSpPr>
              <p:spPr>
                <a:xfrm>
                  <a:off x="41537842" y="723832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35" name="Oval 934">
                  <a:extLst>
                    <a:ext uri="{FF2B5EF4-FFF2-40B4-BE49-F238E27FC236}">
                      <a16:creationId xmlns:a16="http://schemas.microsoft.com/office/drawing/2014/main" xmlns="" id="{2EE70DA8-1D47-40EE-BA2C-1FF36AD5ED0D}"/>
                    </a:ext>
                  </a:extLst>
                </p:cNvPr>
                <p:cNvSpPr/>
                <p:nvPr/>
              </p:nvSpPr>
              <p:spPr>
                <a:xfrm>
                  <a:off x="41326411" y="723832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36" name="Oval 935">
                  <a:extLst>
                    <a:ext uri="{FF2B5EF4-FFF2-40B4-BE49-F238E27FC236}">
                      <a16:creationId xmlns:a16="http://schemas.microsoft.com/office/drawing/2014/main" xmlns="" id="{D7851922-AB77-420E-8AA6-932DCB62B51A}"/>
                    </a:ext>
                  </a:extLst>
                </p:cNvPr>
                <p:cNvSpPr/>
                <p:nvPr/>
              </p:nvSpPr>
              <p:spPr>
                <a:xfrm>
                  <a:off x="43248120" y="529082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37" name="Oval 936">
                  <a:extLst>
                    <a:ext uri="{FF2B5EF4-FFF2-40B4-BE49-F238E27FC236}">
                      <a16:creationId xmlns:a16="http://schemas.microsoft.com/office/drawing/2014/main" xmlns="" id="{F4C54E91-E11B-4D25-94D3-5F37F7EB2B4B}"/>
                    </a:ext>
                  </a:extLst>
                </p:cNvPr>
                <p:cNvSpPr/>
                <p:nvPr/>
              </p:nvSpPr>
              <p:spPr>
                <a:xfrm>
                  <a:off x="43136032" y="512037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38" name="Oval 937">
                  <a:extLst>
                    <a:ext uri="{FF2B5EF4-FFF2-40B4-BE49-F238E27FC236}">
                      <a16:creationId xmlns:a16="http://schemas.microsoft.com/office/drawing/2014/main" xmlns="" id="{4595813A-B521-47A7-8233-0E22295B2700}"/>
                    </a:ext>
                  </a:extLst>
                </p:cNvPr>
                <p:cNvSpPr/>
                <p:nvPr/>
              </p:nvSpPr>
              <p:spPr>
                <a:xfrm>
                  <a:off x="43012705" y="510794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39" name="Oval 938">
                  <a:extLst>
                    <a:ext uri="{FF2B5EF4-FFF2-40B4-BE49-F238E27FC236}">
                      <a16:creationId xmlns:a16="http://schemas.microsoft.com/office/drawing/2014/main" xmlns="" id="{02630A4A-CB0A-4E38-BF58-4AA86BAE8713}"/>
                    </a:ext>
                  </a:extLst>
                </p:cNvPr>
                <p:cNvSpPr/>
                <p:nvPr/>
              </p:nvSpPr>
              <p:spPr>
                <a:xfrm>
                  <a:off x="43057721" y="528544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40" name="Oval 939">
                  <a:extLst>
                    <a:ext uri="{FF2B5EF4-FFF2-40B4-BE49-F238E27FC236}">
                      <a16:creationId xmlns:a16="http://schemas.microsoft.com/office/drawing/2014/main" xmlns="" id="{0BD34746-9FA7-4A09-A739-C7560DB01B03}"/>
                    </a:ext>
                  </a:extLst>
                </p:cNvPr>
                <p:cNvSpPr/>
                <p:nvPr/>
              </p:nvSpPr>
              <p:spPr>
                <a:xfrm>
                  <a:off x="43316097" y="507222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41" name="Oval 940">
                  <a:extLst>
                    <a:ext uri="{FF2B5EF4-FFF2-40B4-BE49-F238E27FC236}">
                      <a16:creationId xmlns:a16="http://schemas.microsoft.com/office/drawing/2014/main" xmlns="" id="{7E5D2A8E-CEF4-482B-A6D1-0E773ABE2AC5}"/>
                    </a:ext>
                  </a:extLst>
                </p:cNvPr>
                <p:cNvSpPr/>
                <p:nvPr/>
              </p:nvSpPr>
              <p:spPr>
                <a:xfrm>
                  <a:off x="43468497" y="522462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42" name="Oval 941">
                  <a:extLst>
                    <a:ext uri="{FF2B5EF4-FFF2-40B4-BE49-F238E27FC236}">
                      <a16:creationId xmlns:a16="http://schemas.microsoft.com/office/drawing/2014/main" xmlns="" id="{0BC71D19-C79E-4AFB-887D-C28395218735}"/>
                    </a:ext>
                  </a:extLst>
                </p:cNvPr>
                <p:cNvSpPr/>
                <p:nvPr/>
              </p:nvSpPr>
              <p:spPr>
                <a:xfrm>
                  <a:off x="43133217" y="497892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43" name="Oval 942">
                  <a:extLst>
                    <a:ext uri="{FF2B5EF4-FFF2-40B4-BE49-F238E27FC236}">
                      <a16:creationId xmlns:a16="http://schemas.microsoft.com/office/drawing/2014/main" xmlns="" id="{986FF458-DE99-4B2A-A569-F00ABCED87EA}"/>
                    </a:ext>
                  </a:extLst>
                </p:cNvPr>
                <p:cNvSpPr/>
                <p:nvPr/>
              </p:nvSpPr>
              <p:spPr>
                <a:xfrm>
                  <a:off x="43057721" y="544900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grpSp>
          <p:sp>
            <p:nvSpPr>
              <p:cNvPr id="812" name="Oval 811">
                <a:extLst>
                  <a:ext uri="{FF2B5EF4-FFF2-40B4-BE49-F238E27FC236}">
                    <a16:creationId xmlns:a16="http://schemas.microsoft.com/office/drawing/2014/main" xmlns="" id="{1D082017-CF43-461F-8806-0E143430B19D}"/>
                  </a:ext>
                </a:extLst>
              </p:cNvPr>
              <p:cNvSpPr/>
              <p:nvPr/>
            </p:nvSpPr>
            <p:spPr>
              <a:xfrm>
                <a:off x="11678148" y="3908197"/>
                <a:ext cx="383561" cy="383561"/>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grpSp>
        <p:sp>
          <p:nvSpPr>
            <p:cNvPr id="805" name="Oval 804">
              <a:extLst>
                <a:ext uri="{FF2B5EF4-FFF2-40B4-BE49-F238E27FC236}">
                  <a16:creationId xmlns:a16="http://schemas.microsoft.com/office/drawing/2014/main" xmlns="" id="{65F9CC1D-E7FD-4F36-BB07-FB0029E65CCF}"/>
                </a:ext>
              </a:extLst>
            </p:cNvPr>
            <p:cNvSpPr/>
            <p:nvPr/>
          </p:nvSpPr>
          <p:spPr>
            <a:xfrm>
              <a:off x="22662222" y="12347107"/>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06" name="Oval 805">
              <a:extLst>
                <a:ext uri="{FF2B5EF4-FFF2-40B4-BE49-F238E27FC236}">
                  <a16:creationId xmlns:a16="http://schemas.microsoft.com/office/drawing/2014/main" xmlns="" id="{71C36289-5D92-451C-BFEC-2E8B01F072A9}"/>
                </a:ext>
              </a:extLst>
            </p:cNvPr>
            <p:cNvSpPr/>
            <p:nvPr/>
          </p:nvSpPr>
          <p:spPr>
            <a:xfrm>
              <a:off x="43741892" y="4650542"/>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07" name="Oval 806">
              <a:extLst>
                <a:ext uri="{FF2B5EF4-FFF2-40B4-BE49-F238E27FC236}">
                  <a16:creationId xmlns:a16="http://schemas.microsoft.com/office/drawing/2014/main" xmlns="" id="{286F8863-82AC-4CEB-B4E6-6F3DD4099F4F}"/>
                </a:ext>
              </a:extLst>
            </p:cNvPr>
            <p:cNvSpPr/>
            <p:nvPr/>
          </p:nvSpPr>
          <p:spPr>
            <a:xfrm>
              <a:off x="29280395" y="3046032"/>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08" name="Oval 807">
              <a:extLst>
                <a:ext uri="{FF2B5EF4-FFF2-40B4-BE49-F238E27FC236}">
                  <a16:creationId xmlns:a16="http://schemas.microsoft.com/office/drawing/2014/main" xmlns="" id="{9BB93F24-80EF-4FAC-B765-13C63A593D09}"/>
                </a:ext>
              </a:extLst>
            </p:cNvPr>
            <p:cNvSpPr/>
            <p:nvPr/>
          </p:nvSpPr>
          <p:spPr>
            <a:xfrm>
              <a:off x="18281057" y="3483876"/>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09" name="Oval 808">
              <a:extLst>
                <a:ext uri="{FF2B5EF4-FFF2-40B4-BE49-F238E27FC236}">
                  <a16:creationId xmlns:a16="http://schemas.microsoft.com/office/drawing/2014/main" xmlns="" id="{D587C561-B194-4765-9AD0-9E4907B33295}"/>
                </a:ext>
              </a:extLst>
            </p:cNvPr>
            <p:cNvSpPr/>
            <p:nvPr/>
          </p:nvSpPr>
          <p:spPr>
            <a:xfrm>
              <a:off x="19393465" y="3901038"/>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10" name="Oval 809">
              <a:extLst>
                <a:ext uri="{FF2B5EF4-FFF2-40B4-BE49-F238E27FC236}">
                  <a16:creationId xmlns:a16="http://schemas.microsoft.com/office/drawing/2014/main" xmlns="" id="{05044B60-1860-4BF9-B2F4-C1D7FE7A8C34}"/>
                </a:ext>
              </a:extLst>
            </p:cNvPr>
            <p:cNvSpPr/>
            <p:nvPr/>
          </p:nvSpPr>
          <p:spPr>
            <a:xfrm>
              <a:off x="18833434" y="4529865"/>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grpSp>
      <p:grpSp>
        <p:nvGrpSpPr>
          <p:cNvPr id="944" name="Group 943">
            <a:extLst>
              <a:ext uri="{FF2B5EF4-FFF2-40B4-BE49-F238E27FC236}">
                <a16:creationId xmlns:a16="http://schemas.microsoft.com/office/drawing/2014/main" xmlns="" id="{36BD0DB9-B597-4758-BFC2-3FCF9325297C}"/>
              </a:ext>
            </a:extLst>
          </p:cNvPr>
          <p:cNvGrpSpPr/>
          <p:nvPr/>
        </p:nvGrpSpPr>
        <p:grpSpPr>
          <a:xfrm>
            <a:off x="2120815" y="1270453"/>
            <a:ext cx="6415811" cy="2747606"/>
            <a:chOff x="9266990" y="1430477"/>
            <a:chExt cx="31227397" cy="13373298"/>
          </a:xfrm>
        </p:grpSpPr>
        <p:grpSp>
          <p:nvGrpSpPr>
            <p:cNvPr id="945" name="DirectConnect">
              <a:extLst>
                <a:ext uri="{FF2B5EF4-FFF2-40B4-BE49-F238E27FC236}">
                  <a16:creationId xmlns:a16="http://schemas.microsoft.com/office/drawing/2014/main" xmlns="" id="{7A4407F6-4FE4-4C5C-A7C5-9E5A333BE98E}"/>
                </a:ext>
              </a:extLst>
            </p:cNvPr>
            <p:cNvGrpSpPr/>
            <p:nvPr/>
          </p:nvGrpSpPr>
          <p:grpSpPr>
            <a:xfrm>
              <a:off x="9266990" y="1430477"/>
              <a:ext cx="31227397" cy="13373298"/>
              <a:chOff x="7088629" y="969800"/>
              <a:chExt cx="34270492" cy="14676519"/>
            </a:xfrm>
          </p:grpSpPr>
          <p:sp>
            <p:nvSpPr>
              <p:cNvPr id="947" name="Oval 946">
                <a:extLst>
                  <a:ext uri="{FF2B5EF4-FFF2-40B4-BE49-F238E27FC236}">
                    <a16:creationId xmlns:a16="http://schemas.microsoft.com/office/drawing/2014/main" xmlns="" id="{EDA8C217-B13C-437F-918F-2A70756C3EA6}"/>
                  </a:ext>
                </a:extLst>
              </p:cNvPr>
              <p:cNvSpPr/>
              <p:nvPr/>
            </p:nvSpPr>
            <p:spPr bwMode="auto">
              <a:xfrm>
                <a:off x="31654820" y="754016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48" name="Oval 947">
                <a:extLst>
                  <a:ext uri="{FF2B5EF4-FFF2-40B4-BE49-F238E27FC236}">
                    <a16:creationId xmlns:a16="http://schemas.microsoft.com/office/drawing/2014/main" xmlns="" id="{BF5CA623-F008-4D4F-88A1-D8C10F214932}"/>
                  </a:ext>
                </a:extLst>
              </p:cNvPr>
              <p:cNvSpPr/>
              <p:nvPr/>
            </p:nvSpPr>
            <p:spPr bwMode="auto">
              <a:xfrm>
                <a:off x="32154679" y="8175193"/>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49" name="Oval 948">
                <a:extLst>
                  <a:ext uri="{FF2B5EF4-FFF2-40B4-BE49-F238E27FC236}">
                    <a16:creationId xmlns:a16="http://schemas.microsoft.com/office/drawing/2014/main" xmlns="" id="{F2AA59D8-DF77-497A-825D-9F5D3447EBBC}"/>
                  </a:ext>
                </a:extLst>
              </p:cNvPr>
              <p:cNvSpPr/>
              <p:nvPr/>
            </p:nvSpPr>
            <p:spPr bwMode="auto">
              <a:xfrm>
                <a:off x="31511160" y="759403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50" name="Oval 949">
                <a:extLst>
                  <a:ext uri="{FF2B5EF4-FFF2-40B4-BE49-F238E27FC236}">
                    <a16:creationId xmlns:a16="http://schemas.microsoft.com/office/drawing/2014/main" xmlns="" id="{85E07854-384F-4803-B2D9-9F82A9C0D5C4}"/>
                  </a:ext>
                </a:extLst>
              </p:cNvPr>
              <p:cNvSpPr/>
              <p:nvPr/>
            </p:nvSpPr>
            <p:spPr bwMode="auto">
              <a:xfrm>
                <a:off x="32076443" y="6644638"/>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51" name="Oval 950">
                <a:extLst>
                  <a:ext uri="{FF2B5EF4-FFF2-40B4-BE49-F238E27FC236}">
                    <a16:creationId xmlns:a16="http://schemas.microsoft.com/office/drawing/2014/main" xmlns="" id="{12E2192D-8DD5-4C67-8963-6F2600C979B9}"/>
                  </a:ext>
                </a:extLst>
              </p:cNvPr>
              <p:cNvSpPr/>
              <p:nvPr/>
            </p:nvSpPr>
            <p:spPr bwMode="auto">
              <a:xfrm>
                <a:off x="32573448" y="7748611"/>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52" name="Oval 951">
                <a:extLst>
                  <a:ext uri="{FF2B5EF4-FFF2-40B4-BE49-F238E27FC236}">
                    <a16:creationId xmlns:a16="http://schemas.microsoft.com/office/drawing/2014/main" xmlns="" id="{2163E92E-CE21-461D-B835-E76CD9F399FE}"/>
                  </a:ext>
                </a:extLst>
              </p:cNvPr>
              <p:cNvSpPr/>
              <p:nvPr/>
            </p:nvSpPr>
            <p:spPr bwMode="auto">
              <a:xfrm>
                <a:off x="32145503" y="7830912"/>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53" name="Oval 952">
                <a:extLst>
                  <a:ext uri="{FF2B5EF4-FFF2-40B4-BE49-F238E27FC236}">
                    <a16:creationId xmlns:a16="http://schemas.microsoft.com/office/drawing/2014/main" xmlns="" id="{965B5804-EA94-421B-B0D3-6E73E8513024}"/>
                  </a:ext>
                </a:extLst>
              </p:cNvPr>
              <p:cNvSpPr/>
              <p:nvPr/>
            </p:nvSpPr>
            <p:spPr bwMode="auto">
              <a:xfrm>
                <a:off x="37403399" y="462850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54" name="Oval 953">
                <a:extLst>
                  <a:ext uri="{FF2B5EF4-FFF2-40B4-BE49-F238E27FC236}">
                    <a16:creationId xmlns:a16="http://schemas.microsoft.com/office/drawing/2014/main" xmlns="" id="{CE12094F-B406-403B-9FAC-70130D546E68}"/>
                  </a:ext>
                </a:extLst>
              </p:cNvPr>
              <p:cNvSpPr/>
              <p:nvPr/>
            </p:nvSpPr>
            <p:spPr bwMode="auto">
              <a:xfrm>
                <a:off x="37585248" y="4533875"/>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55" name="Oval 954">
                <a:extLst>
                  <a:ext uri="{FF2B5EF4-FFF2-40B4-BE49-F238E27FC236}">
                    <a16:creationId xmlns:a16="http://schemas.microsoft.com/office/drawing/2014/main" xmlns="" id="{33388517-27EF-44F6-8D00-F8C5ED52B0FC}"/>
                  </a:ext>
                </a:extLst>
              </p:cNvPr>
              <p:cNvSpPr/>
              <p:nvPr/>
            </p:nvSpPr>
            <p:spPr bwMode="auto">
              <a:xfrm>
                <a:off x="35873349" y="1002155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56" name="Oval 955">
                <a:extLst>
                  <a:ext uri="{FF2B5EF4-FFF2-40B4-BE49-F238E27FC236}">
                    <a16:creationId xmlns:a16="http://schemas.microsoft.com/office/drawing/2014/main" xmlns="" id="{9D5BFAEC-74B6-47A1-B88D-5DA962B25EAC}"/>
                  </a:ext>
                </a:extLst>
              </p:cNvPr>
              <p:cNvSpPr/>
              <p:nvPr/>
            </p:nvSpPr>
            <p:spPr bwMode="auto">
              <a:xfrm>
                <a:off x="35877273" y="982790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57" name="Oval 956">
                <a:extLst>
                  <a:ext uri="{FF2B5EF4-FFF2-40B4-BE49-F238E27FC236}">
                    <a16:creationId xmlns:a16="http://schemas.microsoft.com/office/drawing/2014/main" xmlns="" id="{93F13F1C-CAF6-4557-87B5-A9A805191904}"/>
                  </a:ext>
                </a:extLst>
              </p:cNvPr>
              <p:cNvSpPr/>
              <p:nvPr/>
            </p:nvSpPr>
            <p:spPr bwMode="auto">
              <a:xfrm>
                <a:off x="31477401" y="7383175"/>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58" name="Oval 957">
                <a:extLst>
                  <a:ext uri="{FF2B5EF4-FFF2-40B4-BE49-F238E27FC236}">
                    <a16:creationId xmlns:a16="http://schemas.microsoft.com/office/drawing/2014/main" xmlns="" id="{AC829D13-93B5-4AD6-BA80-66ED47FFCD07}"/>
                  </a:ext>
                </a:extLst>
              </p:cNvPr>
              <p:cNvSpPr/>
              <p:nvPr/>
            </p:nvSpPr>
            <p:spPr bwMode="auto">
              <a:xfrm>
                <a:off x="36691242" y="648434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59" name="Oval 958">
                <a:extLst>
                  <a:ext uri="{FF2B5EF4-FFF2-40B4-BE49-F238E27FC236}">
                    <a16:creationId xmlns:a16="http://schemas.microsoft.com/office/drawing/2014/main" xmlns="" id="{B41E0349-8764-4686-AA43-FB185603D82B}"/>
                  </a:ext>
                </a:extLst>
              </p:cNvPr>
              <p:cNvSpPr/>
              <p:nvPr/>
            </p:nvSpPr>
            <p:spPr bwMode="auto">
              <a:xfrm>
                <a:off x="35592943" y="9259247"/>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60" name="Oval 959">
                <a:extLst>
                  <a:ext uri="{FF2B5EF4-FFF2-40B4-BE49-F238E27FC236}">
                    <a16:creationId xmlns:a16="http://schemas.microsoft.com/office/drawing/2014/main" xmlns="" id="{1F523B15-C358-4B18-A6CF-3B133B92600E}"/>
                  </a:ext>
                </a:extLst>
              </p:cNvPr>
              <p:cNvSpPr/>
              <p:nvPr/>
            </p:nvSpPr>
            <p:spPr bwMode="auto">
              <a:xfrm>
                <a:off x="41084801" y="14903032"/>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61" name="Oval 960">
                <a:extLst>
                  <a:ext uri="{FF2B5EF4-FFF2-40B4-BE49-F238E27FC236}">
                    <a16:creationId xmlns:a16="http://schemas.microsoft.com/office/drawing/2014/main" xmlns="" id="{05BDB026-5F67-43AD-A925-E17C59B2C80E}"/>
                  </a:ext>
                </a:extLst>
              </p:cNvPr>
              <p:cNvSpPr/>
              <p:nvPr/>
            </p:nvSpPr>
            <p:spPr bwMode="auto">
              <a:xfrm>
                <a:off x="40509145" y="15183611"/>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62" name="Oval 961">
                <a:extLst>
                  <a:ext uri="{FF2B5EF4-FFF2-40B4-BE49-F238E27FC236}">
                    <a16:creationId xmlns:a16="http://schemas.microsoft.com/office/drawing/2014/main" xmlns="" id="{FBF5CC5D-7229-4720-A02B-3EF87E4CCD52}"/>
                  </a:ext>
                </a:extLst>
              </p:cNvPr>
              <p:cNvSpPr/>
              <p:nvPr/>
            </p:nvSpPr>
            <p:spPr bwMode="auto">
              <a:xfrm>
                <a:off x="40005945" y="1537199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63" name="Oval 962">
                <a:extLst>
                  <a:ext uri="{FF2B5EF4-FFF2-40B4-BE49-F238E27FC236}">
                    <a16:creationId xmlns:a16="http://schemas.microsoft.com/office/drawing/2014/main" xmlns="" id="{0CDB8838-41AC-4DB1-A763-3D05C947B53E}"/>
                  </a:ext>
                </a:extLst>
              </p:cNvPr>
              <p:cNvSpPr/>
              <p:nvPr/>
            </p:nvSpPr>
            <p:spPr bwMode="auto">
              <a:xfrm>
                <a:off x="36875181" y="14412843"/>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64" name="Oval 963">
                <a:extLst>
                  <a:ext uri="{FF2B5EF4-FFF2-40B4-BE49-F238E27FC236}">
                    <a16:creationId xmlns:a16="http://schemas.microsoft.com/office/drawing/2014/main" xmlns="" id="{D59811A8-D2BD-4EEC-8996-D4BBC276DF6C}"/>
                  </a:ext>
                </a:extLst>
              </p:cNvPr>
              <p:cNvSpPr/>
              <p:nvPr/>
            </p:nvSpPr>
            <p:spPr bwMode="auto">
              <a:xfrm>
                <a:off x="39331519" y="4610888"/>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65" name="Oval 964">
                <a:extLst>
                  <a:ext uri="{FF2B5EF4-FFF2-40B4-BE49-F238E27FC236}">
                    <a16:creationId xmlns:a16="http://schemas.microsoft.com/office/drawing/2014/main" xmlns="" id="{3D1200F4-DCFA-47D8-AD7F-9905F275AC4F}"/>
                  </a:ext>
                </a:extLst>
              </p:cNvPr>
              <p:cNvSpPr/>
              <p:nvPr/>
            </p:nvSpPr>
            <p:spPr bwMode="auto">
              <a:xfrm>
                <a:off x="37546971" y="6679655"/>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66" name="Oval 965">
                <a:extLst>
                  <a:ext uri="{FF2B5EF4-FFF2-40B4-BE49-F238E27FC236}">
                    <a16:creationId xmlns:a16="http://schemas.microsoft.com/office/drawing/2014/main" xmlns="" id="{DFD4629A-0A49-4DFE-ABD8-DD5518E7328D}"/>
                  </a:ext>
                </a:extLst>
              </p:cNvPr>
              <p:cNvSpPr/>
              <p:nvPr/>
            </p:nvSpPr>
            <p:spPr bwMode="auto">
              <a:xfrm>
                <a:off x="37678961" y="6547271"/>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67" name="Oval 966">
                <a:extLst>
                  <a:ext uri="{FF2B5EF4-FFF2-40B4-BE49-F238E27FC236}">
                    <a16:creationId xmlns:a16="http://schemas.microsoft.com/office/drawing/2014/main" xmlns="" id="{F85C2A8F-55F8-4AC2-87A9-F284F18333B0}"/>
                  </a:ext>
                </a:extLst>
              </p:cNvPr>
              <p:cNvSpPr/>
              <p:nvPr/>
            </p:nvSpPr>
            <p:spPr bwMode="auto">
              <a:xfrm>
                <a:off x="39011695" y="4675413"/>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68" name="Oval 967">
                <a:extLst>
                  <a:ext uri="{FF2B5EF4-FFF2-40B4-BE49-F238E27FC236}">
                    <a16:creationId xmlns:a16="http://schemas.microsoft.com/office/drawing/2014/main" xmlns="" id="{83B92986-C76D-4C16-85CF-0176E33EEB34}"/>
                  </a:ext>
                </a:extLst>
              </p:cNvPr>
              <p:cNvSpPr/>
              <p:nvPr/>
            </p:nvSpPr>
            <p:spPr bwMode="auto">
              <a:xfrm>
                <a:off x="39504113" y="4674963"/>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69" name="Oval 968">
                <a:extLst>
                  <a:ext uri="{FF2B5EF4-FFF2-40B4-BE49-F238E27FC236}">
                    <a16:creationId xmlns:a16="http://schemas.microsoft.com/office/drawing/2014/main" xmlns="" id="{AC0CFF6B-40F4-433B-8AA6-6363B54E9FDF}"/>
                  </a:ext>
                </a:extLst>
              </p:cNvPr>
              <p:cNvSpPr/>
              <p:nvPr/>
            </p:nvSpPr>
            <p:spPr bwMode="auto">
              <a:xfrm>
                <a:off x="7141087" y="4836607"/>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70" name="Oval 969">
                <a:extLst>
                  <a:ext uri="{FF2B5EF4-FFF2-40B4-BE49-F238E27FC236}">
                    <a16:creationId xmlns:a16="http://schemas.microsoft.com/office/drawing/2014/main" xmlns="" id="{EA614B81-179C-49F7-AC7F-637AA2AFE212}"/>
                  </a:ext>
                </a:extLst>
              </p:cNvPr>
              <p:cNvSpPr/>
              <p:nvPr/>
            </p:nvSpPr>
            <p:spPr bwMode="auto">
              <a:xfrm>
                <a:off x="12531518" y="3034421"/>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71" name="Oval 970">
                <a:extLst>
                  <a:ext uri="{FF2B5EF4-FFF2-40B4-BE49-F238E27FC236}">
                    <a16:creationId xmlns:a16="http://schemas.microsoft.com/office/drawing/2014/main" xmlns="" id="{0387C5F6-33B4-4251-BA12-173224E811FE}"/>
                  </a:ext>
                </a:extLst>
              </p:cNvPr>
              <p:cNvSpPr/>
              <p:nvPr/>
            </p:nvSpPr>
            <p:spPr bwMode="auto">
              <a:xfrm>
                <a:off x="7697129" y="2507773"/>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72" name="Oval 971">
                <a:extLst>
                  <a:ext uri="{FF2B5EF4-FFF2-40B4-BE49-F238E27FC236}">
                    <a16:creationId xmlns:a16="http://schemas.microsoft.com/office/drawing/2014/main" xmlns="" id="{48931F56-50C0-45C6-AD17-F0FD9A6075E9}"/>
                  </a:ext>
                </a:extLst>
              </p:cNvPr>
              <p:cNvSpPr/>
              <p:nvPr/>
            </p:nvSpPr>
            <p:spPr bwMode="auto">
              <a:xfrm>
                <a:off x="13286254" y="270077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73" name="Oval 972">
                <a:extLst>
                  <a:ext uri="{FF2B5EF4-FFF2-40B4-BE49-F238E27FC236}">
                    <a16:creationId xmlns:a16="http://schemas.microsoft.com/office/drawing/2014/main" xmlns="" id="{2E26E15D-1983-410C-B161-52AF457B06E8}"/>
                  </a:ext>
                </a:extLst>
              </p:cNvPr>
              <p:cNvSpPr/>
              <p:nvPr/>
            </p:nvSpPr>
            <p:spPr bwMode="auto">
              <a:xfrm>
                <a:off x="35915238" y="4317875"/>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74" name="Oval 973">
                <a:extLst>
                  <a:ext uri="{FF2B5EF4-FFF2-40B4-BE49-F238E27FC236}">
                    <a16:creationId xmlns:a16="http://schemas.microsoft.com/office/drawing/2014/main" xmlns="" id="{0961C633-E719-4276-88D4-2C1E3D2B6CCC}"/>
                  </a:ext>
                </a:extLst>
              </p:cNvPr>
              <p:cNvSpPr/>
              <p:nvPr/>
            </p:nvSpPr>
            <p:spPr bwMode="auto">
              <a:xfrm>
                <a:off x="35094680" y="551501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75" name="Oval 974">
                <a:extLst>
                  <a:ext uri="{FF2B5EF4-FFF2-40B4-BE49-F238E27FC236}">
                    <a16:creationId xmlns:a16="http://schemas.microsoft.com/office/drawing/2014/main" xmlns="" id="{E780E4AE-00E4-4130-99FB-9BC787FEFED8}"/>
                  </a:ext>
                </a:extLst>
              </p:cNvPr>
              <p:cNvSpPr/>
              <p:nvPr/>
            </p:nvSpPr>
            <p:spPr bwMode="auto">
              <a:xfrm>
                <a:off x="35148846" y="572419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76" name="Oval 975">
                <a:extLst>
                  <a:ext uri="{FF2B5EF4-FFF2-40B4-BE49-F238E27FC236}">
                    <a16:creationId xmlns:a16="http://schemas.microsoft.com/office/drawing/2014/main" xmlns="" id="{28A14B3C-E6C9-4A4B-B61B-5230E11DD4D8}"/>
                  </a:ext>
                </a:extLst>
              </p:cNvPr>
              <p:cNvSpPr/>
              <p:nvPr/>
            </p:nvSpPr>
            <p:spPr bwMode="auto">
              <a:xfrm>
                <a:off x="24076313" y="289747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77" name="Oval 976">
                <a:extLst>
                  <a:ext uri="{FF2B5EF4-FFF2-40B4-BE49-F238E27FC236}">
                    <a16:creationId xmlns:a16="http://schemas.microsoft.com/office/drawing/2014/main" xmlns="" id="{4CB396EE-5005-4036-8C0F-107A5E23589D}"/>
                  </a:ext>
                </a:extLst>
              </p:cNvPr>
              <p:cNvSpPr/>
              <p:nvPr/>
            </p:nvSpPr>
            <p:spPr bwMode="auto">
              <a:xfrm>
                <a:off x="23296982" y="107831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78" name="Oval 977">
                <a:extLst>
                  <a:ext uri="{FF2B5EF4-FFF2-40B4-BE49-F238E27FC236}">
                    <a16:creationId xmlns:a16="http://schemas.microsoft.com/office/drawing/2014/main" xmlns="" id="{95D02962-5805-4386-80D1-C79828FC28DA}"/>
                  </a:ext>
                </a:extLst>
              </p:cNvPr>
              <p:cNvSpPr/>
              <p:nvPr/>
            </p:nvSpPr>
            <p:spPr bwMode="auto">
              <a:xfrm>
                <a:off x="22786704" y="234676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79" name="Oval 978">
                <a:extLst>
                  <a:ext uri="{FF2B5EF4-FFF2-40B4-BE49-F238E27FC236}">
                    <a16:creationId xmlns:a16="http://schemas.microsoft.com/office/drawing/2014/main" xmlns="" id="{0675A302-0C90-4524-8C1D-F3AB21B1463D}"/>
                  </a:ext>
                </a:extLst>
              </p:cNvPr>
              <p:cNvSpPr/>
              <p:nvPr/>
            </p:nvSpPr>
            <p:spPr bwMode="auto">
              <a:xfrm>
                <a:off x="23056985" y="271686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80" name="Oval 979">
                <a:extLst>
                  <a:ext uri="{FF2B5EF4-FFF2-40B4-BE49-F238E27FC236}">
                    <a16:creationId xmlns:a16="http://schemas.microsoft.com/office/drawing/2014/main" xmlns="" id="{57C0F29D-26E3-433B-947A-94BB0A3C5CEF}"/>
                  </a:ext>
                </a:extLst>
              </p:cNvPr>
              <p:cNvSpPr/>
              <p:nvPr/>
            </p:nvSpPr>
            <p:spPr bwMode="auto">
              <a:xfrm>
                <a:off x="24688904" y="109757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81" name="Oval 980">
                <a:extLst>
                  <a:ext uri="{FF2B5EF4-FFF2-40B4-BE49-F238E27FC236}">
                    <a16:creationId xmlns:a16="http://schemas.microsoft.com/office/drawing/2014/main" xmlns="" id="{DCFC3566-D6CE-4263-96B9-10905CACA204}"/>
                  </a:ext>
                </a:extLst>
              </p:cNvPr>
              <p:cNvSpPr/>
              <p:nvPr/>
            </p:nvSpPr>
            <p:spPr bwMode="auto">
              <a:xfrm>
                <a:off x="23356756" y="293585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82" name="Oval 981">
                <a:extLst>
                  <a:ext uri="{FF2B5EF4-FFF2-40B4-BE49-F238E27FC236}">
                    <a16:creationId xmlns:a16="http://schemas.microsoft.com/office/drawing/2014/main" xmlns="" id="{00EAB287-6173-4DAF-A019-89C8702E7755}"/>
                  </a:ext>
                </a:extLst>
              </p:cNvPr>
              <p:cNvSpPr/>
              <p:nvPr/>
            </p:nvSpPr>
            <p:spPr bwMode="auto">
              <a:xfrm>
                <a:off x="23217849" y="255877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83" name="Oval 982">
                <a:extLst>
                  <a:ext uri="{FF2B5EF4-FFF2-40B4-BE49-F238E27FC236}">
                    <a16:creationId xmlns:a16="http://schemas.microsoft.com/office/drawing/2014/main" xmlns="" id="{488F158B-0052-4FE6-A722-70025E1B97F7}"/>
                  </a:ext>
                </a:extLst>
              </p:cNvPr>
              <p:cNvSpPr/>
              <p:nvPr/>
            </p:nvSpPr>
            <p:spPr bwMode="auto">
              <a:xfrm>
                <a:off x="24225687" y="2299841"/>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84" name="Oval 983">
                <a:extLst>
                  <a:ext uri="{FF2B5EF4-FFF2-40B4-BE49-F238E27FC236}">
                    <a16:creationId xmlns:a16="http://schemas.microsoft.com/office/drawing/2014/main" xmlns="" id="{5984FB3F-CF7C-44C2-869C-632AC5AD18A2}"/>
                  </a:ext>
                </a:extLst>
              </p:cNvPr>
              <p:cNvSpPr/>
              <p:nvPr/>
            </p:nvSpPr>
            <p:spPr bwMode="auto">
              <a:xfrm>
                <a:off x="23564838" y="165387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85" name="Oval 984">
                <a:extLst>
                  <a:ext uri="{FF2B5EF4-FFF2-40B4-BE49-F238E27FC236}">
                    <a16:creationId xmlns:a16="http://schemas.microsoft.com/office/drawing/2014/main" xmlns="" id="{70DE0D9E-BDCE-4A3A-A34C-C1B2A6D2A5D9}"/>
                  </a:ext>
                </a:extLst>
              </p:cNvPr>
              <p:cNvSpPr/>
              <p:nvPr/>
            </p:nvSpPr>
            <p:spPr bwMode="auto">
              <a:xfrm>
                <a:off x="23210189" y="271103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86" name="Oval 985">
                <a:extLst>
                  <a:ext uri="{FF2B5EF4-FFF2-40B4-BE49-F238E27FC236}">
                    <a16:creationId xmlns:a16="http://schemas.microsoft.com/office/drawing/2014/main" xmlns="" id="{030E7B09-0619-4259-8F56-9A9EB43B0E2F}"/>
                  </a:ext>
                </a:extLst>
              </p:cNvPr>
              <p:cNvSpPr/>
              <p:nvPr/>
            </p:nvSpPr>
            <p:spPr bwMode="auto">
              <a:xfrm>
                <a:off x="21448898" y="4096932"/>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87" name="Oval 986">
                <a:extLst>
                  <a:ext uri="{FF2B5EF4-FFF2-40B4-BE49-F238E27FC236}">
                    <a16:creationId xmlns:a16="http://schemas.microsoft.com/office/drawing/2014/main" xmlns="" id="{58B59405-144E-4784-862F-60CC3ABA8D35}"/>
                  </a:ext>
                </a:extLst>
              </p:cNvPr>
              <p:cNvSpPr/>
              <p:nvPr/>
            </p:nvSpPr>
            <p:spPr bwMode="auto">
              <a:xfrm>
                <a:off x="23944950" y="96980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88" name="Oval 987">
                <a:extLst>
                  <a:ext uri="{FF2B5EF4-FFF2-40B4-BE49-F238E27FC236}">
                    <a16:creationId xmlns:a16="http://schemas.microsoft.com/office/drawing/2014/main" xmlns="" id="{78C905A8-251A-41A6-9DCF-C01E1B247575}"/>
                  </a:ext>
                </a:extLst>
              </p:cNvPr>
              <p:cNvSpPr/>
              <p:nvPr/>
            </p:nvSpPr>
            <p:spPr bwMode="auto">
              <a:xfrm>
                <a:off x="23880079" y="272453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89" name="Oval 988">
                <a:extLst>
                  <a:ext uri="{FF2B5EF4-FFF2-40B4-BE49-F238E27FC236}">
                    <a16:creationId xmlns:a16="http://schemas.microsoft.com/office/drawing/2014/main" xmlns="" id="{C6133D2E-EEE4-4894-81E4-4D87C7D83752}"/>
                  </a:ext>
                </a:extLst>
              </p:cNvPr>
              <p:cNvSpPr/>
              <p:nvPr/>
            </p:nvSpPr>
            <p:spPr bwMode="auto">
              <a:xfrm>
                <a:off x="23109034" y="3001955"/>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90" name="Oval 989">
                <a:extLst>
                  <a:ext uri="{FF2B5EF4-FFF2-40B4-BE49-F238E27FC236}">
                    <a16:creationId xmlns:a16="http://schemas.microsoft.com/office/drawing/2014/main" xmlns="" id="{AECBE794-C9A0-4A20-AB21-03EF741E3BB7}"/>
                  </a:ext>
                </a:extLst>
              </p:cNvPr>
              <p:cNvSpPr/>
              <p:nvPr/>
            </p:nvSpPr>
            <p:spPr bwMode="auto">
              <a:xfrm>
                <a:off x="23546477" y="237713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91" name="Oval 990">
                <a:extLst>
                  <a:ext uri="{FF2B5EF4-FFF2-40B4-BE49-F238E27FC236}">
                    <a16:creationId xmlns:a16="http://schemas.microsoft.com/office/drawing/2014/main" xmlns="" id="{BADB6463-069D-4637-ABCB-3C1809DD9932}"/>
                  </a:ext>
                </a:extLst>
              </p:cNvPr>
              <p:cNvSpPr/>
              <p:nvPr/>
            </p:nvSpPr>
            <p:spPr bwMode="auto">
              <a:xfrm>
                <a:off x="21585727" y="4105663"/>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92" name="Oval 991">
                <a:extLst>
                  <a:ext uri="{FF2B5EF4-FFF2-40B4-BE49-F238E27FC236}">
                    <a16:creationId xmlns:a16="http://schemas.microsoft.com/office/drawing/2014/main" xmlns="" id="{3824DAAC-64BA-4565-83CF-F683F71D8547}"/>
                  </a:ext>
                </a:extLst>
              </p:cNvPr>
              <p:cNvSpPr/>
              <p:nvPr/>
            </p:nvSpPr>
            <p:spPr bwMode="auto">
              <a:xfrm>
                <a:off x="22392442" y="294846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93" name="Oval 992">
                <a:extLst>
                  <a:ext uri="{FF2B5EF4-FFF2-40B4-BE49-F238E27FC236}">
                    <a16:creationId xmlns:a16="http://schemas.microsoft.com/office/drawing/2014/main" xmlns="" id="{02618DBB-2279-4DE8-AF17-3D84AA406AE2}"/>
                  </a:ext>
                </a:extLst>
              </p:cNvPr>
              <p:cNvSpPr/>
              <p:nvPr/>
            </p:nvSpPr>
            <p:spPr bwMode="auto">
              <a:xfrm>
                <a:off x="21998558" y="216922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94" name="Oval 993">
                <a:extLst>
                  <a:ext uri="{FF2B5EF4-FFF2-40B4-BE49-F238E27FC236}">
                    <a16:creationId xmlns:a16="http://schemas.microsoft.com/office/drawing/2014/main" xmlns="" id="{C97992F6-DEA3-4CEF-B13E-CEA3A122EF0B}"/>
                  </a:ext>
                </a:extLst>
              </p:cNvPr>
              <p:cNvSpPr/>
              <p:nvPr/>
            </p:nvSpPr>
            <p:spPr bwMode="auto">
              <a:xfrm>
                <a:off x="21488104" y="220450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95" name="Oval 994">
                <a:extLst>
                  <a:ext uri="{FF2B5EF4-FFF2-40B4-BE49-F238E27FC236}">
                    <a16:creationId xmlns:a16="http://schemas.microsoft.com/office/drawing/2014/main" xmlns="" id="{4DFB1053-E1C1-406C-9975-F62CFA0B215D}"/>
                  </a:ext>
                </a:extLst>
              </p:cNvPr>
              <p:cNvSpPr/>
              <p:nvPr/>
            </p:nvSpPr>
            <p:spPr bwMode="auto">
              <a:xfrm>
                <a:off x="28469529" y="6251505"/>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96" name="Oval 995">
                <a:extLst>
                  <a:ext uri="{FF2B5EF4-FFF2-40B4-BE49-F238E27FC236}">
                    <a16:creationId xmlns:a16="http://schemas.microsoft.com/office/drawing/2014/main" xmlns="" id="{AA1CA2BF-A81D-4596-93BC-B1F635006ED3}"/>
                  </a:ext>
                </a:extLst>
              </p:cNvPr>
              <p:cNvSpPr/>
              <p:nvPr/>
            </p:nvSpPr>
            <p:spPr bwMode="auto">
              <a:xfrm>
                <a:off x="21909677" y="191793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97" name="Oval 996">
                <a:extLst>
                  <a:ext uri="{FF2B5EF4-FFF2-40B4-BE49-F238E27FC236}">
                    <a16:creationId xmlns:a16="http://schemas.microsoft.com/office/drawing/2014/main" xmlns="" id="{33C0F899-8AB7-4E1B-AD1E-A0A3A56F4419}"/>
                  </a:ext>
                </a:extLst>
              </p:cNvPr>
              <p:cNvSpPr/>
              <p:nvPr/>
            </p:nvSpPr>
            <p:spPr bwMode="auto">
              <a:xfrm>
                <a:off x="29110952" y="6301443"/>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98" name="Oval 997">
                <a:extLst>
                  <a:ext uri="{FF2B5EF4-FFF2-40B4-BE49-F238E27FC236}">
                    <a16:creationId xmlns:a16="http://schemas.microsoft.com/office/drawing/2014/main" xmlns="" id="{D121BF72-769A-425D-829C-18CD009FA42C}"/>
                  </a:ext>
                </a:extLst>
              </p:cNvPr>
              <p:cNvSpPr/>
              <p:nvPr/>
            </p:nvSpPr>
            <p:spPr bwMode="auto">
              <a:xfrm>
                <a:off x="21567975" y="2147195"/>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99" name="Oval 998">
                <a:extLst>
                  <a:ext uri="{FF2B5EF4-FFF2-40B4-BE49-F238E27FC236}">
                    <a16:creationId xmlns:a16="http://schemas.microsoft.com/office/drawing/2014/main" xmlns="" id="{061D23F6-FD58-453A-99D6-89124B2F593D}"/>
                  </a:ext>
                </a:extLst>
              </p:cNvPr>
              <p:cNvSpPr/>
              <p:nvPr/>
            </p:nvSpPr>
            <p:spPr bwMode="auto">
              <a:xfrm>
                <a:off x="22669985" y="334050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00" name="Oval 999">
                <a:extLst>
                  <a:ext uri="{FF2B5EF4-FFF2-40B4-BE49-F238E27FC236}">
                    <a16:creationId xmlns:a16="http://schemas.microsoft.com/office/drawing/2014/main" xmlns="" id="{D60D5AE5-05EC-4C78-91DF-1C36732E5698}"/>
                  </a:ext>
                </a:extLst>
              </p:cNvPr>
              <p:cNvSpPr/>
              <p:nvPr/>
            </p:nvSpPr>
            <p:spPr bwMode="auto">
              <a:xfrm>
                <a:off x="24414584" y="14840298"/>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01" name="Oval 1000">
                <a:extLst>
                  <a:ext uri="{FF2B5EF4-FFF2-40B4-BE49-F238E27FC236}">
                    <a16:creationId xmlns:a16="http://schemas.microsoft.com/office/drawing/2014/main" xmlns="" id="{55B299C1-9084-48AA-84EE-DDC20AAE00FC}"/>
                  </a:ext>
                </a:extLst>
              </p:cNvPr>
              <p:cNvSpPr/>
              <p:nvPr/>
            </p:nvSpPr>
            <p:spPr bwMode="auto">
              <a:xfrm>
                <a:off x="25556979" y="14157708"/>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02" name="Oval 1001">
                <a:extLst>
                  <a:ext uri="{FF2B5EF4-FFF2-40B4-BE49-F238E27FC236}">
                    <a16:creationId xmlns:a16="http://schemas.microsoft.com/office/drawing/2014/main" xmlns="" id="{FF5EE0BC-17B1-4D5D-AE03-58DE4EA46180}"/>
                  </a:ext>
                </a:extLst>
              </p:cNvPr>
              <p:cNvSpPr/>
              <p:nvPr/>
            </p:nvSpPr>
            <p:spPr bwMode="auto">
              <a:xfrm>
                <a:off x="22100093" y="2093917"/>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03" name="Oval 1002">
                <a:extLst>
                  <a:ext uri="{FF2B5EF4-FFF2-40B4-BE49-F238E27FC236}">
                    <a16:creationId xmlns:a16="http://schemas.microsoft.com/office/drawing/2014/main" xmlns="" id="{27E8177B-CD67-49A0-9820-2F4738733096}"/>
                  </a:ext>
                </a:extLst>
              </p:cNvPr>
              <p:cNvSpPr/>
              <p:nvPr/>
            </p:nvSpPr>
            <p:spPr bwMode="auto">
              <a:xfrm>
                <a:off x="21818450" y="1966791"/>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04" name="Oval 1003">
                <a:extLst>
                  <a:ext uri="{FF2B5EF4-FFF2-40B4-BE49-F238E27FC236}">
                    <a16:creationId xmlns:a16="http://schemas.microsoft.com/office/drawing/2014/main" xmlns="" id="{FA768B47-254B-4633-ACC7-D2B07DDAF578}"/>
                  </a:ext>
                </a:extLst>
              </p:cNvPr>
              <p:cNvSpPr/>
              <p:nvPr/>
            </p:nvSpPr>
            <p:spPr bwMode="auto">
              <a:xfrm>
                <a:off x="22114083" y="226908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05" name="Oval 1004">
                <a:extLst>
                  <a:ext uri="{FF2B5EF4-FFF2-40B4-BE49-F238E27FC236}">
                    <a16:creationId xmlns:a16="http://schemas.microsoft.com/office/drawing/2014/main" xmlns="" id="{21ED66EB-D6C0-44ED-A21B-8E584EE8601B}"/>
                  </a:ext>
                </a:extLst>
              </p:cNvPr>
              <p:cNvSpPr/>
              <p:nvPr/>
            </p:nvSpPr>
            <p:spPr bwMode="auto">
              <a:xfrm>
                <a:off x="22266064" y="305905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06" name="Oval 1005">
                <a:extLst>
                  <a:ext uri="{FF2B5EF4-FFF2-40B4-BE49-F238E27FC236}">
                    <a16:creationId xmlns:a16="http://schemas.microsoft.com/office/drawing/2014/main" xmlns="" id="{F8172CFE-A8B0-4258-9854-FC20A951DA90}"/>
                  </a:ext>
                </a:extLst>
              </p:cNvPr>
              <p:cNvSpPr/>
              <p:nvPr/>
            </p:nvSpPr>
            <p:spPr bwMode="auto">
              <a:xfrm>
                <a:off x="22426534" y="306870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07" name="Oval 1006">
                <a:extLst>
                  <a:ext uri="{FF2B5EF4-FFF2-40B4-BE49-F238E27FC236}">
                    <a16:creationId xmlns:a16="http://schemas.microsoft.com/office/drawing/2014/main" xmlns="" id="{BD8B659B-28F3-4948-9CE5-082A02FFADDD}"/>
                  </a:ext>
                </a:extLst>
              </p:cNvPr>
              <p:cNvSpPr/>
              <p:nvPr/>
            </p:nvSpPr>
            <p:spPr bwMode="auto">
              <a:xfrm>
                <a:off x="22268894" y="2936355"/>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08" name="Oval 1007">
                <a:extLst>
                  <a:ext uri="{FF2B5EF4-FFF2-40B4-BE49-F238E27FC236}">
                    <a16:creationId xmlns:a16="http://schemas.microsoft.com/office/drawing/2014/main" xmlns="" id="{8A7861DB-9F29-4E63-9255-175003AC34A1}"/>
                  </a:ext>
                </a:extLst>
              </p:cNvPr>
              <p:cNvSpPr/>
              <p:nvPr/>
            </p:nvSpPr>
            <p:spPr bwMode="auto">
              <a:xfrm>
                <a:off x="16304496" y="1307360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09" name="Oval 1008">
                <a:extLst>
                  <a:ext uri="{FF2B5EF4-FFF2-40B4-BE49-F238E27FC236}">
                    <a16:creationId xmlns:a16="http://schemas.microsoft.com/office/drawing/2014/main" xmlns="" id="{2CBF01F0-4463-4B7B-A45E-7080BDAEBCF1}"/>
                  </a:ext>
                </a:extLst>
              </p:cNvPr>
              <p:cNvSpPr/>
              <p:nvPr/>
            </p:nvSpPr>
            <p:spPr bwMode="auto">
              <a:xfrm>
                <a:off x="15743217" y="1330825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10" name="Oval 1009">
                <a:extLst>
                  <a:ext uri="{FF2B5EF4-FFF2-40B4-BE49-F238E27FC236}">
                    <a16:creationId xmlns:a16="http://schemas.microsoft.com/office/drawing/2014/main" xmlns="" id="{C49E5919-B434-4E94-AA37-64D233BCA900}"/>
                  </a:ext>
                </a:extLst>
              </p:cNvPr>
              <p:cNvSpPr/>
              <p:nvPr/>
            </p:nvSpPr>
            <p:spPr bwMode="auto">
              <a:xfrm>
                <a:off x="15895933" y="1332619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11" name="Oval 1010">
                <a:extLst>
                  <a:ext uri="{FF2B5EF4-FFF2-40B4-BE49-F238E27FC236}">
                    <a16:creationId xmlns:a16="http://schemas.microsoft.com/office/drawing/2014/main" xmlns="" id="{B9B2B4A1-6715-4797-8112-3ED4985B94D2}"/>
                  </a:ext>
                </a:extLst>
              </p:cNvPr>
              <p:cNvSpPr/>
              <p:nvPr/>
            </p:nvSpPr>
            <p:spPr bwMode="auto">
              <a:xfrm>
                <a:off x="10917845" y="309381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12" name="Oval 1011">
                <a:extLst>
                  <a:ext uri="{FF2B5EF4-FFF2-40B4-BE49-F238E27FC236}">
                    <a16:creationId xmlns:a16="http://schemas.microsoft.com/office/drawing/2014/main" xmlns="" id="{80436D52-2570-4859-8F16-5B69C69806E1}"/>
                  </a:ext>
                </a:extLst>
              </p:cNvPr>
              <p:cNvSpPr/>
              <p:nvPr/>
            </p:nvSpPr>
            <p:spPr bwMode="auto">
              <a:xfrm>
                <a:off x="9919588" y="557275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13" name="Oval 1012">
                <a:extLst>
                  <a:ext uri="{FF2B5EF4-FFF2-40B4-BE49-F238E27FC236}">
                    <a16:creationId xmlns:a16="http://schemas.microsoft.com/office/drawing/2014/main" xmlns="" id="{60CF5316-D46B-47C4-9729-59AEF306B234}"/>
                  </a:ext>
                </a:extLst>
              </p:cNvPr>
              <p:cNvSpPr/>
              <p:nvPr/>
            </p:nvSpPr>
            <p:spPr bwMode="auto">
              <a:xfrm>
                <a:off x="11397618" y="3267553"/>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14" name="Oval 1013">
                <a:extLst>
                  <a:ext uri="{FF2B5EF4-FFF2-40B4-BE49-F238E27FC236}">
                    <a16:creationId xmlns:a16="http://schemas.microsoft.com/office/drawing/2014/main" xmlns="" id="{FABBFCDD-736F-4DBB-841A-54A9976560BD}"/>
                  </a:ext>
                </a:extLst>
              </p:cNvPr>
              <p:cNvSpPr/>
              <p:nvPr/>
            </p:nvSpPr>
            <p:spPr bwMode="auto">
              <a:xfrm>
                <a:off x="11122010" y="395771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15" name="Oval 1014">
                <a:extLst>
                  <a:ext uri="{FF2B5EF4-FFF2-40B4-BE49-F238E27FC236}">
                    <a16:creationId xmlns:a16="http://schemas.microsoft.com/office/drawing/2014/main" xmlns="" id="{764ACEED-6F8A-40C7-B0F2-6F1F175AC37C}"/>
                  </a:ext>
                </a:extLst>
              </p:cNvPr>
              <p:cNvSpPr/>
              <p:nvPr/>
            </p:nvSpPr>
            <p:spPr bwMode="auto">
              <a:xfrm>
                <a:off x="11644548" y="395750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16" name="Oval 1015">
                <a:extLst>
                  <a:ext uri="{FF2B5EF4-FFF2-40B4-BE49-F238E27FC236}">
                    <a16:creationId xmlns:a16="http://schemas.microsoft.com/office/drawing/2014/main" xmlns="" id="{21485E1E-BDAC-443B-A7E1-10C673101191}"/>
                  </a:ext>
                </a:extLst>
              </p:cNvPr>
              <p:cNvSpPr/>
              <p:nvPr/>
            </p:nvSpPr>
            <p:spPr bwMode="auto">
              <a:xfrm>
                <a:off x="11289677" y="3202991"/>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17" name="Oval 1016">
                <a:extLst>
                  <a:ext uri="{FF2B5EF4-FFF2-40B4-BE49-F238E27FC236}">
                    <a16:creationId xmlns:a16="http://schemas.microsoft.com/office/drawing/2014/main" xmlns="" id="{92CE1798-AAB0-4008-AF82-B08C75BD96EF}"/>
                  </a:ext>
                </a:extLst>
              </p:cNvPr>
              <p:cNvSpPr/>
              <p:nvPr/>
            </p:nvSpPr>
            <p:spPr bwMode="auto">
              <a:xfrm>
                <a:off x="12582549" y="361482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18" name="Oval 1017">
                <a:extLst>
                  <a:ext uri="{FF2B5EF4-FFF2-40B4-BE49-F238E27FC236}">
                    <a16:creationId xmlns:a16="http://schemas.microsoft.com/office/drawing/2014/main" xmlns="" id="{13823E7D-A5AD-48D8-982F-F892663459BA}"/>
                  </a:ext>
                </a:extLst>
              </p:cNvPr>
              <p:cNvSpPr/>
              <p:nvPr/>
            </p:nvSpPr>
            <p:spPr bwMode="auto">
              <a:xfrm>
                <a:off x="13002592" y="3908935"/>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19" name="Oval 1018">
                <a:extLst>
                  <a:ext uri="{FF2B5EF4-FFF2-40B4-BE49-F238E27FC236}">
                    <a16:creationId xmlns:a16="http://schemas.microsoft.com/office/drawing/2014/main" xmlns="" id="{83C76B02-D423-449C-8DA0-5F96C5B288BD}"/>
                  </a:ext>
                </a:extLst>
              </p:cNvPr>
              <p:cNvSpPr/>
              <p:nvPr/>
            </p:nvSpPr>
            <p:spPr bwMode="auto">
              <a:xfrm>
                <a:off x="13188264" y="375182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20" name="Oval 1019">
                <a:extLst>
                  <a:ext uri="{FF2B5EF4-FFF2-40B4-BE49-F238E27FC236}">
                    <a16:creationId xmlns:a16="http://schemas.microsoft.com/office/drawing/2014/main" xmlns="" id="{6138080B-1CDB-4624-95B2-0CAC779995CB}"/>
                  </a:ext>
                </a:extLst>
              </p:cNvPr>
              <p:cNvSpPr/>
              <p:nvPr/>
            </p:nvSpPr>
            <p:spPr bwMode="auto">
              <a:xfrm>
                <a:off x="11427626" y="479315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21" name="Oval 1020">
                <a:extLst>
                  <a:ext uri="{FF2B5EF4-FFF2-40B4-BE49-F238E27FC236}">
                    <a16:creationId xmlns:a16="http://schemas.microsoft.com/office/drawing/2014/main" xmlns="" id="{88CE583D-CC0B-4D15-A3E0-D2A58AC6B22F}"/>
                  </a:ext>
                </a:extLst>
              </p:cNvPr>
              <p:cNvSpPr/>
              <p:nvPr/>
            </p:nvSpPr>
            <p:spPr bwMode="auto">
              <a:xfrm>
                <a:off x="9817655" y="509745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22" name="Oval 1021">
                <a:extLst>
                  <a:ext uri="{FF2B5EF4-FFF2-40B4-BE49-F238E27FC236}">
                    <a16:creationId xmlns:a16="http://schemas.microsoft.com/office/drawing/2014/main" xmlns="" id="{94293517-1E57-468B-B82D-F94228B7D5C8}"/>
                  </a:ext>
                </a:extLst>
              </p:cNvPr>
              <p:cNvSpPr/>
              <p:nvPr/>
            </p:nvSpPr>
            <p:spPr bwMode="auto">
              <a:xfrm>
                <a:off x="12509181" y="417122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23" name="Oval 1022">
                <a:extLst>
                  <a:ext uri="{FF2B5EF4-FFF2-40B4-BE49-F238E27FC236}">
                    <a16:creationId xmlns:a16="http://schemas.microsoft.com/office/drawing/2014/main" xmlns="" id="{876CF8E3-2838-4E52-B52B-4F52D5F6A9F0}"/>
                  </a:ext>
                </a:extLst>
              </p:cNvPr>
              <p:cNvSpPr/>
              <p:nvPr/>
            </p:nvSpPr>
            <p:spPr bwMode="auto">
              <a:xfrm>
                <a:off x="11722029" y="604641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24" name="Oval 1023">
                <a:extLst>
                  <a:ext uri="{FF2B5EF4-FFF2-40B4-BE49-F238E27FC236}">
                    <a16:creationId xmlns:a16="http://schemas.microsoft.com/office/drawing/2014/main" xmlns="" id="{DD62D8B3-004F-4A84-B1B4-EA1AB9969EEB}"/>
                  </a:ext>
                </a:extLst>
              </p:cNvPr>
              <p:cNvSpPr/>
              <p:nvPr/>
            </p:nvSpPr>
            <p:spPr bwMode="auto">
              <a:xfrm>
                <a:off x="12849581" y="3659381"/>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25" name="Oval 1024">
                <a:extLst>
                  <a:ext uri="{FF2B5EF4-FFF2-40B4-BE49-F238E27FC236}">
                    <a16:creationId xmlns:a16="http://schemas.microsoft.com/office/drawing/2014/main" xmlns="" id="{9430240D-F097-4567-BB7B-AA1B2FF57A48}"/>
                  </a:ext>
                </a:extLst>
              </p:cNvPr>
              <p:cNvSpPr/>
              <p:nvPr/>
            </p:nvSpPr>
            <p:spPr bwMode="auto">
              <a:xfrm>
                <a:off x="13348641" y="3758357"/>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26" name="Oval 1025">
                <a:extLst>
                  <a:ext uri="{FF2B5EF4-FFF2-40B4-BE49-F238E27FC236}">
                    <a16:creationId xmlns:a16="http://schemas.microsoft.com/office/drawing/2014/main" xmlns="" id="{C9211416-BDD4-43F4-89D3-79C859D63915}"/>
                  </a:ext>
                </a:extLst>
              </p:cNvPr>
              <p:cNvSpPr/>
              <p:nvPr/>
            </p:nvSpPr>
            <p:spPr bwMode="auto">
              <a:xfrm>
                <a:off x="7088629" y="4654783"/>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27" name="Oval 1026">
                <a:extLst>
                  <a:ext uri="{FF2B5EF4-FFF2-40B4-BE49-F238E27FC236}">
                    <a16:creationId xmlns:a16="http://schemas.microsoft.com/office/drawing/2014/main" xmlns="" id="{3E26E4BD-005B-4E69-8C02-734EC8E5EE70}"/>
                  </a:ext>
                </a:extLst>
              </p:cNvPr>
              <p:cNvSpPr/>
              <p:nvPr/>
            </p:nvSpPr>
            <p:spPr bwMode="auto">
              <a:xfrm>
                <a:off x="7265278" y="470823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28" name="Oval 1027">
                <a:extLst>
                  <a:ext uri="{FF2B5EF4-FFF2-40B4-BE49-F238E27FC236}">
                    <a16:creationId xmlns:a16="http://schemas.microsoft.com/office/drawing/2014/main" xmlns="" id="{F2A48D95-B6A1-4B8E-8E5E-1F9388CA1F87}"/>
                  </a:ext>
                </a:extLst>
              </p:cNvPr>
              <p:cNvSpPr/>
              <p:nvPr/>
            </p:nvSpPr>
            <p:spPr bwMode="auto">
              <a:xfrm>
                <a:off x="7205488" y="5072562"/>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29" name="Oval 1028">
                <a:extLst>
                  <a:ext uri="{FF2B5EF4-FFF2-40B4-BE49-F238E27FC236}">
                    <a16:creationId xmlns:a16="http://schemas.microsoft.com/office/drawing/2014/main" xmlns="" id="{288435BE-CB07-43D8-88A2-9A6E90F39F47}"/>
                  </a:ext>
                </a:extLst>
              </p:cNvPr>
              <p:cNvSpPr/>
              <p:nvPr/>
            </p:nvSpPr>
            <p:spPr bwMode="auto">
              <a:xfrm>
                <a:off x="7284682" y="521638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30" name="Oval 1029">
                <a:extLst>
                  <a:ext uri="{FF2B5EF4-FFF2-40B4-BE49-F238E27FC236}">
                    <a16:creationId xmlns:a16="http://schemas.microsoft.com/office/drawing/2014/main" xmlns="" id="{33121832-15AE-459E-9ACF-CA23DE85020B}"/>
                  </a:ext>
                </a:extLst>
              </p:cNvPr>
              <p:cNvSpPr/>
              <p:nvPr/>
            </p:nvSpPr>
            <p:spPr bwMode="auto">
              <a:xfrm>
                <a:off x="8082429" y="5068267"/>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31" name="Oval 1030">
                <a:extLst>
                  <a:ext uri="{FF2B5EF4-FFF2-40B4-BE49-F238E27FC236}">
                    <a16:creationId xmlns:a16="http://schemas.microsoft.com/office/drawing/2014/main" xmlns="" id="{76081252-E8CB-41C2-A2F2-0D8F84EE6AF9}"/>
                  </a:ext>
                </a:extLst>
              </p:cNvPr>
              <p:cNvSpPr/>
              <p:nvPr/>
            </p:nvSpPr>
            <p:spPr bwMode="auto">
              <a:xfrm>
                <a:off x="9246047" y="416091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32" name="Oval 1031">
                <a:extLst>
                  <a:ext uri="{FF2B5EF4-FFF2-40B4-BE49-F238E27FC236}">
                    <a16:creationId xmlns:a16="http://schemas.microsoft.com/office/drawing/2014/main" xmlns="" id="{EB97EAAA-ED28-4131-82DC-6CA8DA35335E}"/>
                  </a:ext>
                </a:extLst>
              </p:cNvPr>
              <p:cNvSpPr/>
              <p:nvPr/>
            </p:nvSpPr>
            <p:spPr bwMode="auto">
              <a:xfrm>
                <a:off x="7502069" y="3060901"/>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33" name="Oval 1032">
                <a:extLst>
                  <a:ext uri="{FF2B5EF4-FFF2-40B4-BE49-F238E27FC236}">
                    <a16:creationId xmlns:a16="http://schemas.microsoft.com/office/drawing/2014/main" xmlns="" id="{23583980-DC02-4299-B977-C284AC645B1F}"/>
                  </a:ext>
                </a:extLst>
              </p:cNvPr>
              <p:cNvSpPr/>
              <p:nvPr/>
            </p:nvSpPr>
            <p:spPr bwMode="auto">
              <a:xfrm>
                <a:off x="7822869" y="487752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34" name="Oval 1033">
                <a:extLst>
                  <a:ext uri="{FF2B5EF4-FFF2-40B4-BE49-F238E27FC236}">
                    <a16:creationId xmlns:a16="http://schemas.microsoft.com/office/drawing/2014/main" xmlns="" id="{84F62743-911D-4C24-AAA1-00A5B9F96218}"/>
                  </a:ext>
                </a:extLst>
              </p:cNvPr>
              <p:cNvSpPr/>
              <p:nvPr/>
            </p:nvSpPr>
            <p:spPr bwMode="auto">
              <a:xfrm>
                <a:off x="7552290" y="298321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46" name="Oval 945">
              <a:extLst>
                <a:ext uri="{FF2B5EF4-FFF2-40B4-BE49-F238E27FC236}">
                  <a16:creationId xmlns:a16="http://schemas.microsoft.com/office/drawing/2014/main" xmlns="" id="{65D72FEC-415B-4857-9197-400E033FD3E7}"/>
                </a:ext>
              </a:extLst>
            </p:cNvPr>
            <p:cNvSpPr/>
            <p:nvPr/>
          </p:nvSpPr>
          <p:spPr bwMode="auto">
            <a:xfrm>
              <a:off x="9977239" y="3044019"/>
              <a:ext cx="249961" cy="249961"/>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5" name="Group 1034">
            <a:extLst>
              <a:ext uri="{FF2B5EF4-FFF2-40B4-BE49-F238E27FC236}">
                <a16:creationId xmlns:a16="http://schemas.microsoft.com/office/drawing/2014/main" xmlns="" id="{ED913455-1CD6-41E1-9182-9760C76D1384}"/>
              </a:ext>
            </a:extLst>
          </p:cNvPr>
          <p:cNvGrpSpPr/>
          <p:nvPr/>
        </p:nvGrpSpPr>
        <p:grpSpPr>
          <a:xfrm>
            <a:off x="1185134" y="2729764"/>
            <a:ext cx="197050" cy="153868"/>
            <a:chOff x="4550752" y="8459186"/>
            <a:chExt cx="959094" cy="748910"/>
          </a:xfrm>
        </p:grpSpPr>
        <p:sp>
          <p:nvSpPr>
            <p:cNvPr id="1036" name="Freeform 163">
              <a:extLst>
                <a:ext uri="{FF2B5EF4-FFF2-40B4-BE49-F238E27FC236}">
                  <a16:creationId xmlns:a16="http://schemas.microsoft.com/office/drawing/2014/main" xmlns="" id="{9727AEC5-7E24-4BC8-BE8E-9F9D0F3250FF}"/>
                </a:ext>
              </a:extLst>
            </p:cNvPr>
            <p:cNvSpPr>
              <a:spLocks noEditPoints="1"/>
            </p:cNvSpPr>
            <p:nvPr/>
          </p:nvSpPr>
          <p:spPr bwMode="auto">
            <a:xfrm>
              <a:off x="4550752" y="8459186"/>
              <a:ext cx="959094" cy="748910"/>
            </a:xfrm>
            <a:custGeom>
              <a:avLst/>
              <a:gdLst>
                <a:gd name="T0" fmla="*/ 4 w 71"/>
                <a:gd name="T1" fmla="*/ 4 h 52"/>
                <a:gd name="T2" fmla="*/ 0 w 71"/>
                <a:gd name="T3" fmla="*/ 4 h 52"/>
                <a:gd name="T4" fmla="*/ 2 w 71"/>
                <a:gd name="T5" fmla="*/ 6 h 52"/>
                <a:gd name="T6" fmla="*/ 15 w 71"/>
                <a:gd name="T7" fmla="*/ 4 h 52"/>
                <a:gd name="T8" fmla="*/ 15 w 71"/>
                <a:gd name="T9" fmla="*/ 0 h 52"/>
                <a:gd name="T10" fmla="*/ 10 w 71"/>
                <a:gd name="T11" fmla="*/ 2 h 52"/>
                <a:gd name="T12" fmla="*/ 15 w 71"/>
                <a:gd name="T13" fmla="*/ 4 h 52"/>
                <a:gd name="T14" fmla="*/ 15 w 71"/>
                <a:gd name="T15" fmla="*/ 4 h 52"/>
                <a:gd name="T16" fmla="*/ 33 w 71"/>
                <a:gd name="T17" fmla="*/ 10 h 52"/>
                <a:gd name="T18" fmla="*/ 29 w 71"/>
                <a:gd name="T19" fmla="*/ 8 h 52"/>
                <a:gd name="T20" fmla="*/ 31 w 71"/>
                <a:gd name="T21" fmla="*/ 14 h 52"/>
                <a:gd name="T22" fmla="*/ 35 w 71"/>
                <a:gd name="T23" fmla="*/ 12 h 52"/>
                <a:gd name="T24" fmla="*/ 35 w 71"/>
                <a:gd name="T25" fmla="*/ 12 h 52"/>
                <a:gd name="T26" fmla="*/ 44 w 71"/>
                <a:gd name="T27" fmla="*/ 16 h 52"/>
                <a:gd name="T28" fmla="*/ 42 w 71"/>
                <a:gd name="T29" fmla="*/ 16 h 52"/>
                <a:gd name="T30" fmla="*/ 48 w 71"/>
                <a:gd name="T31" fmla="*/ 14 h 52"/>
                <a:gd name="T32" fmla="*/ 46 w 71"/>
                <a:gd name="T33" fmla="*/ 16 h 52"/>
                <a:gd name="T34" fmla="*/ 52 w 71"/>
                <a:gd name="T35" fmla="*/ 23 h 52"/>
                <a:gd name="T36" fmla="*/ 48 w 71"/>
                <a:gd name="T37" fmla="*/ 21 h 52"/>
                <a:gd name="T38" fmla="*/ 48 w 71"/>
                <a:gd name="T39" fmla="*/ 19 h 52"/>
                <a:gd name="T40" fmla="*/ 54 w 71"/>
                <a:gd name="T41" fmla="*/ 21 h 52"/>
                <a:gd name="T42" fmla="*/ 54 w 71"/>
                <a:gd name="T43" fmla="*/ 23 h 52"/>
                <a:gd name="T44" fmla="*/ 52 w 71"/>
                <a:gd name="T45" fmla="*/ 23 h 52"/>
                <a:gd name="T46" fmla="*/ 56 w 71"/>
                <a:gd name="T47" fmla="*/ 39 h 52"/>
                <a:gd name="T48" fmla="*/ 56 w 71"/>
                <a:gd name="T49" fmla="*/ 50 h 52"/>
                <a:gd name="T50" fmla="*/ 64 w 71"/>
                <a:gd name="T51" fmla="*/ 46 h 52"/>
                <a:gd name="T52" fmla="*/ 71 w 71"/>
                <a:gd name="T53" fmla="*/ 41 h 52"/>
                <a:gd name="T54" fmla="*/ 67 w 71"/>
                <a:gd name="T55" fmla="*/ 39 h 52"/>
                <a:gd name="T56" fmla="*/ 64 w 71"/>
                <a:gd name="T57" fmla="*/ 33 h 52"/>
                <a:gd name="T58" fmla="*/ 60 w 71"/>
                <a:gd name="T59" fmla="*/ 31 h 52"/>
                <a:gd name="T60" fmla="*/ 56 w 71"/>
                <a:gd name="T61" fmla="*/ 31 h 52"/>
                <a:gd name="T62" fmla="*/ 56 w 71"/>
                <a:gd name="T63" fmla="*/ 35 h 52"/>
                <a:gd name="T64" fmla="*/ 56 w 71"/>
                <a:gd name="T65"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52">
                  <a:moveTo>
                    <a:pt x="2" y="6"/>
                  </a:moveTo>
                  <a:lnTo>
                    <a:pt x="4" y="4"/>
                  </a:lnTo>
                  <a:lnTo>
                    <a:pt x="2" y="2"/>
                  </a:lnTo>
                  <a:lnTo>
                    <a:pt x="0" y="4"/>
                  </a:lnTo>
                  <a:lnTo>
                    <a:pt x="2" y="6"/>
                  </a:lnTo>
                  <a:lnTo>
                    <a:pt x="2" y="6"/>
                  </a:lnTo>
                  <a:lnTo>
                    <a:pt x="2" y="6"/>
                  </a:lnTo>
                  <a:close/>
                  <a:moveTo>
                    <a:pt x="15" y="4"/>
                  </a:moveTo>
                  <a:lnTo>
                    <a:pt x="15" y="0"/>
                  </a:lnTo>
                  <a:lnTo>
                    <a:pt x="15" y="0"/>
                  </a:lnTo>
                  <a:lnTo>
                    <a:pt x="12" y="0"/>
                  </a:lnTo>
                  <a:lnTo>
                    <a:pt x="10" y="2"/>
                  </a:lnTo>
                  <a:lnTo>
                    <a:pt x="12" y="4"/>
                  </a:lnTo>
                  <a:lnTo>
                    <a:pt x="15" y="4"/>
                  </a:lnTo>
                  <a:lnTo>
                    <a:pt x="15" y="4"/>
                  </a:lnTo>
                  <a:lnTo>
                    <a:pt x="15" y="4"/>
                  </a:lnTo>
                  <a:close/>
                  <a:moveTo>
                    <a:pt x="35" y="12"/>
                  </a:moveTo>
                  <a:lnTo>
                    <a:pt x="33" y="10"/>
                  </a:lnTo>
                  <a:lnTo>
                    <a:pt x="31" y="8"/>
                  </a:lnTo>
                  <a:lnTo>
                    <a:pt x="29" y="8"/>
                  </a:lnTo>
                  <a:lnTo>
                    <a:pt x="29" y="10"/>
                  </a:lnTo>
                  <a:lnTo>
                    <a:pt x="31" y="14"/>
                  </a:lnTo>
                  <a:lnTo>
                    <a:pt x="35" y="14"/>
                  </a:lnTo>
                  <a:lnTo>
                    <a:pt x="35" y="12"/>
                  </a:lnTo>
                  <a:lnTo>
                    <a:pt x="35" y="12"/>
                  </a:lnTo>
                  <a:lnTo>
                    <a:pt x="35" y="12"/>
                  </a:lnTo>
                  <a:close/>
                  <a:moveTo>
                    <a:pt x="46" y="16"/>
                  </a:moveTo>
                  <a:lnTo>
                    <a:pt x="44" y="16"/>
                  </a:lnTo>
                  <a:lnTo>
                    <a:pt x="44" y="16"/>
                  </a:lnTo>
                  <a:lnTo>
                    <a:pt x="42" y="16"/>
                  </a:lnTo>
                  <a:lnTo>
                    <a:pt x="44" y="16"/>
                  </a:lnTo>
                  <a:lnTo>
                    <a:pt x="48" y="14"/>
                  </a:lnTo>
                  <a:lnTo>
                    <a:pt x="46" y="16"/>
                  </a:lnTo>
                  <a:lnTo>
                    <a:pt x="46" y="16"/>
                  </a:lnTo>
                  <a:lnTo>
                    <a:pt x="46" y="16"/>
                  </a:lnTo>
                  <a:close/>
                  <a:moveTo>
                    <a:pt x="52" y="23"/>
                  </a:moveTo>
                  <a:lnTo>
                    <a:pt x="50" y="21"/>
                  </a:lnTo>
                  <a:lnTo>
                    <a:pt x="48" y="21"/>
                  </a:lnTo>
                  <a:lnTo>
                    <a:pt x="48" y="19"/>
                  </a:lnTo>
                  <a:lnTo>
                    <a:pt x="48" y="19"/>
                  </a:lnTo>
                  <a:lnTo>
                    <a:pt x="50" y="19"/>
                  </a:lnTo>
                  <a:lnTo>
                    <a:pt x="54" y="21"/>
                  </a:lnTo>
                  <a:lnTo>
                    <a:pt x="56" y="23"/>
                  </a:lnTo>
                  <a:lnTo>
                    <a:pt x="54" y="23"/>
                  </a:lnTo>
                  <a:lnTo>
                    <a:pt x="52" y="23"/>
                  </a:lnTo>
                  <a:lnTo>
                    <a:pt x="52" y="23"/>
                  </a:lnTo>
                  <a:lnTo>
                    <a:pt x="52" y="23"/>
                  </a:lnTo>
                  <a:close/>
                  <a:moveTo>
                    <a:pt x="56" y="39"/>
                  </a:moveTo>
                  <a:lnTo>
                    <a:pt x="56" y="44"/>
                  </a:lnTo>
                  <a:lnTo>
                    <a:pt x="56" y="50"/>
                  </a:lnTo>
                  <a:lnTo>
                    <a:pt x="60" y="52"/>
                  </a:lnTo>
                  <a:lnTo>
                    <a:pt x="64" y="46"/>
                  </a:lnTo>
                  <a:lnTo>
                    <a:pt x="69" y="44"/>
                  </a:lnTo>
                  <a:lnTo>
                    <a:pt x="71" y="41"/>
                  </a:lnTo>
                  <a:lnTo>
                    <a:pt x="69" y="39"/>
                  </a:lnTo>
                  <a:lnTo>
                    <a:pt x="67" y="39"/>
                  </a:lnTo>
                  <a:lnTo>
                    <a:pt x="69" y="37"/>
                  </a:lnTo>
                  <a:lnTo>
                    <a:pt x="64" y="33"/>
                  </a:lnTo>
                  <a:lnTo>
                    <a:pt x="62" y="33"/>
                  </a:lnTo>
                  <a:lnTo>
                    <a:pt x="60" y="31"/>
                  </a:lnTo>
                  <a:lnTo>
                    <a:pt x="58" y="29"/>
                  </a:lnTo>
                  <a:lnTo>
                    <a:pt x="56" y="31"/>
                  </a:lnTo>
                  <a:lnTo>
                    <a:pt x="58" y="33"/>
                  </a:lnTo>
                  <a:lnTo>
                    <a:pt x="56" y="35"/>
                  </a:lnTo>
                  <a:lnTo>
                    <a:pt x="56" y="37"/>
                  </a:lnTo>
                  <a:lnTo>
                    <a:pt x="56" y="39"/>
                  </a:lnTo>
                  <a:lnTo>
                    <a:pt x="56" y="39"/>
                  </a:lnTo>
                  <a:close/>
                </a:path>
              </a:pathLst>
            </a:custGeom>
            <a:solidFill>
              <a:schemeClr val="tx1"/>
            </a:solidFill>
            <a:ln>
              <a:noFill/>
            </a:ln>
            <a:effectLst>
              <a:glow rad="736600">
                <a:schemeClr val="tx1">
                  <a:alpha val="27000"/>
                </a:schemeClr>
              </a:glow>
            </a:effectLst>
            <a:extLst/>
          </p:spPr>
          <p:txBody>
            <a:bodyPr vert="horz" wrap="square" lIns="17146" tIns="8573" rIns="17146" bIns="8573" numCol="1" anchor="t" anchorCtr="0" compatLnSpc="1">
              <a:prstTxWarp prst="textNoShape">
                <a:avLst/>
              </a:prstTxWarp>
            </a:bodyPr>
            <a:lstStyle/>
            <a:p>
              <a:endParaRPr lang="en-US" sz="1129"/>
            </a:p>
          </p:txBody>
        </p:sp>
        <p:sp>
          <p:nvSpPr>
            <p:cNvPr id="1037" name="Freeform 163">
              <a:extLst>
                <a:ext uri="{FF2B5EF4-FFF2-40B4-BE49-F238E27FC236}">
                  <a16:creationId xmlns:a16="http://schemas.microsoft.com/office/drawing/2014/main" xmlns="" id="{5285D284-B92D-47CD-9C9A-2114BBA1FD25}"/>
                </a:ext>
              </a:extLst>
            </p:cNvPr>
            <p:cNvSpPr>
              <a:spLocks noEditPoints="1"/>
            </p:cNvSpPr>
            <p:nvPr/>
          </p:nvSpPr>
          <p:spPr bwMode="auto">
            <a:xfrm>
              <a:off x="4550752" y="8459186"/>
              <a:ext cx="959094" cy="748910"/>
            </a:xfrm>
            <a:custGeom>
              <a:avLst/>
              <a:gdLst>
                <a:gd name="T0" fmla="*/ 4 w 71"/>
                <a:gd name="T1" fmla="*/ 4 h 52"/>
                <a:gd name="T2" fmla="*/ 0 w 71"/>
                <a:gd name="T3" fmla="*/ 4 h 52"/>
                <a:gd name="T4" fmla="*/ 2 w 71"/>
                <a:gd name="T5" fmla="*/ 6 h 52"/>
                <a:gd name="T6" fmla="*/ 15 w 71"/>
                <a:gd name="T7" fmla="*/ 4 h 52"/>
                <a:gd name="T8" fmla="*/ 15 w 71"/>
                <a:gd name="T9" fmla="*/ 0 h 52"/>
                <a:gd name="T10" fmla="*/ 10 w 71"/>
                <a:gd name="T11" fmla="*/ 2 h 52"/>
                <a:gd name="T12" fmla="*/ 15 w 71"/>
                <a:gd name="T13" fmla="*/ 4 h 52"/>
                <a:gd name="T14" fmla="*/ 15 w 71"/>
                <a:gd name="T15" fmla="*/ 4 h 52"/>
                <a:gd name="T16" fmla="*/ 33 w 71"/>
                <a:gd name="T17" fmla="*/ 10 h 52"/>
                <a:gd name="T18" fmla="*/ 29 w 71"/>
                <a:gd name="T19" fmla="*/ 8 h 52"/>
                <a:gd name="T20" fmla="*/ 31 w 71"/>
                <a:gd name="T21" fmla="*/ 14 h 52"/>
                <a:gd name="T22" fmla="*/ 35 w 71"/>
                <a:gd name="T23" fmla="*/ 12 h 52"/>
                <a:gd name="T24" fmla="*/ 35 w 71"/>
                <a:gd name="T25" fmla="*/ 12 h 52"/>
                <a:gd name="T26" fmla="*/ 44 w 71"/>
                <a:gd name="T27" fmla="*/ 16 h 52"/>
                <a:gd name="T28" fmla="*/ 42 w 71"/>
                <a:gd name="T29" fmla="*/ 16 h 52"/>
                <a:gd name="T30" fmla="*/ 48 w 71"/>
                <a:gd name="T31" fmla="*/ 14 h 52"/>
                <a:gd name="T32" fmla="*/ 46 w 71"/>
                <a:gd name="T33" fmla="*/ 16 h 52"/>
                <a:gd name="T34" fmla="*/ 52 w 71"/>
                <a:gd name="T35" fmla="*/ 23 h 52"/>
                <a:gd name="T36" fmla="*/ 48 w 71"/>
                <a:gd name="T37" fmla="*/ 21 h 52"/>
                <a:gd name="T38" fmla="*/ 48 w 71"/>
                <a:gd name="T39" fmla="*/ 19 h 52"/>
                <a:gd name="T40" fmla="*/ 54 w 71"/>
                <a:gd name="T41" fmla="*/ 21 h 52"/>
                <a:gd name="T42" fmla="*/ 54 w 71"/>
                <a:gd name="T43" fmla="*/ 23 h 52"/>
                <a:gd name="T44" fmla="*/ 52 w 71"/>
                <a:gd name="T45" fmla="*/ 23 h 52"/>
                <a:gd name="T46" fmla="*/ 56 w 71"/>
                <a:gd name="T47" fmla="*/ 39 h 52"/>
                <a:gd name="T48" fmla="*/ 56 w 71"/>
                <a:gd name="T49" fmla="*/ 50 h 52"/>
                <a:gd name="T50" fmla="*/ 64 w 71"/>
                <a:gd name="T51" fmla="*/ 46 h 52"/>
                <a:gd name="T52" fmla="*/ 71 w 71"/>
                <a:gd name="T53" fmla="*/ 41 h 52"/>
                <a:gd name="T54" fmla="*/ 67 w 71"/>
                <a:gd name="T55" fmla="*/ 39 h 52"/>
                <a:gd name="T56" fmla="*/ 64 w 71"/>
                <a:gd name="T57" fmla="*/ 33 h 52"/>
                <a:gd name="T58" fmla="*/ 60 w 71"/>
                <a:gd name="T59" fmla="*/ 31 h 52"/>
                <a:gd name="T60" fmla="*/ 56 w 71"/>
                <a:gd name="T61" fmla="*/ 31 h 52"/>
                <a:gd name="T62" fmla="*/ 56 w 71"/>
                <a:gd name="T63" fmla="*/ 35 h 52"/>
                <a:gd name="T64" fmla="*/ 56 w 71"/>
                <a:gd name="T65"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52">
                  <a:moveTo>
                    <a:pt x="2" y="6"/>
                  </a:moveTo>
                  <a:lnTo>
                    <a:pt x="4" y="4"/>
                  </a:lnTo>
                  <a:lnTo>
                    <a:pt x="2" y="2"/>
                  </a:lnTo>
                  <a:lnTo>
                    <a:pt x="0" y="4"/>
                  </a:lnTo>
                  <a:lnTo>
                    <a:pt x="2" y="6"/>
                  </a:lnTo>
                  <a:lnTo>
                    <a:pt x="2" y="6"/>
                  </a:lnTo>
                  <a:lnTo>
                    <a:pt x="2" y="6"/>
                  </a:lnTo>
                  <a:close/>
                  <a:moveTo>
                    <a:pt x="15" y="4"/>
                  </a:moveTo>
                  <a:lnTo>
                    <a:pt x="15" y="0"/>
                  </a:lnTo>
                  <a:lnTo>
                    <a:pt x="15" y="0"/>
                  </a:lnTo>
                  <a:lnTo>
                    <a:pt x="12" y="0"/>
                  </a:lnTo>
                  <a:lnTo>
                    <a:pt x="10" y="2"/>
                  </a:lnTo>
                  <a:lnTo>
                    <a:pt x="12" y="4"/>
                  </a:lnTo>
                  <a:lnTo>
                    <a:pt x="15" y="4"/>
                  </a:lnTo>
                  <a:lnTo>
                    <a:pt x="15" y="4"/>
                  </a:lnTo>
                  <a:lnTo>
                    <a:pt x="15" y="4"/>
                  </a:lnTo>
                  <a:close/>
                  <a:moveTo>
                    <a:pt x="35" y="12"/>
                  </a:moveTo>
                  <a:lnTo>
                    <a:pt x="33" y="10"/>
                  </a:lnTo>
                  <a:lnTo>
                    <a:pt x="31" y="8"/>
                  </a:lnTo>
                  <a:lnTo>
                    <a:pt x="29" y="8"/>
                  </a:lnTo>
                  <a:lnTo>
                    <a:pt x="29" y="10"/>
                  </a:lnTo>
                  <a:lnTo>
                    <a:pt x="31" y="14"/>
                  </a:lnTo>
                  <a:lnTo>
                    <a:pt x="35" y="14"/>
                  </a:lnTo>
                  <a:lnTo>
                    <a:pt x="35" y="12"/>
                  </a:lnTo>
                  <a:lnTo>
                    <a:pt x="35" y="12"/>
                  </a:lnTo>
                  <a:lnTo>
                    <a:pt x="35" y="12"/>
                  </a:lnTo>
                  <a:close/>
                  <a:moveTo>
                    <a:pt x="46" y="16"/>
                  </a:moveTo>
                  <a:lnTo>
                    <a:pt x="44" y="16"/>
                  </a:lnTo>
                  <a:lnTo>
                    <a:pt x="44" y="16"/>
                  </a:lnTo>
                  <a:lnTo>
                    <a:pt x="42" y="16"/>
                  </a:lnTo>
                  <a:lnTo>
                    <a:pt x="44" y="16"/>
                  </a:lnTo>
                  <a:lnTo>
                    <a:pt x="48" y="14"/>
                  </a:lnTo>
                  <a:lnTo>
                    <a:pt x="46" y="16"/>
                  </a:lnTo>
                  <a:lnTo>
                    <a:pt x="46" y="16"/>
                  </a:lnTo>
                  <a:lnTo>
                    <a:pt x="46" y="16"/>
                  </a:lnTo>
                  <a:close/>
                  <a:moveTo>
                    <a:pt x="52" y="23"/>
                  </a:moveTo>
                  <a:lnTo>
                    <a:pt x="50" y="21"/>
                  </a:lnTo>
                  <a:lnTo>
                    <a:pt x="48" y="21"/>
                  </a:lnTo>
                  <a:lnTo>
                    <a:pt x="48" y="19"/>
                  </a:lnTo>
                  <a:lnTo>
                    <a:pt x="48" y="19"/>
                  </a:lnTo>
                  <a:lnTo>
                    <a:pt x="50" y="19"/>
                  </a:lnTo>
                  <a:lnTo>
                    <a:pt x="54" y="21"/>
                  </a:lnTo>
                  <a:lnTo>
                    <a:pt x="56" y="23"/>
                  </a:lnTo>
                  <a:lnTo>
                    <a:pt x="54" y="23"/>
                  </a:lnTo>
                  <a:lnTo>
                    <a:pt x="52" y="23"/>
                  </a:lnTo>
                  <a:lnTo>
                    <a:pt x="52" y="23"/>
                  </a:lnTo>
                  <a:lnTo>
                    <a:pt x="52" y="23"/>
                  </a:lnTo>
                  <a:close/>
                  <a:moveTo>
                    <a:pt x="56" y="39"/>
                  </a:moveTo>
                  <a:lnTo>
                    <a:pt x="56" y="44"/>
                  </a:lnTo>
                  <a:lnTo>
                    <a:pt x="56" y="50"/>
                  </a:lnTo>
                  <a:lnTo>
                    <a:pt x="60" y="52"/>
                  </a:lnTo>
                  <a:lnTo>
                    <a:pt x="64" y="46"/>
                  </a:lnTo>
                  <a:lnTo>
                    <a:pt x="69" y="44"/>
                  </a:lnTo>
                  <a:lnTo>
                    <a:pt x="71" y="41"/>
                  </a:lnTo>
                  <a:lnTo>
                    <a:pt x="69" y="39"/>
                  </a:lnTo>
                  <a:lnTo>
                    <a:pt x="67" y="39"/>
                  </a:lnTo>
                  <a:lnTo>
                    <a:pt x="69" y="37"/>
                  </a:lnTo>
                  <a:lnTo>
                    <a:pt x="64" y="33"/>
                  </a:lnTo>
                  <a:lnTo>
                    <a:pt x="62" y="33"/>
                  </a:lnTo>
                  <a:lnTo>
                    <a:pt x="60" y="31"/>
                  </a:lnTo>
                  <a:lnTo>
                    <a:pt x="58" y="29"/>
                  </a:lnTo>
                  <a:lnTo>
                    <a:pt x="56" y="31"/>
                  </a:lnTo>
                  <a:lnTo>
                    <a:pt x="58" y="33"/>
                  </a:lnTo>
                  <a:lnTo>
                    <a:pt x="56" y="35"/>
                  </a:lnTo>
                  <a:lnTo>
                    <a:pt x="56" y="37"/>
                  </a:lnTo>
                  <a:lnTo>
                    <a:pt x="56" y="39"/>
                  </a:lnTo>
                  <a:lnTo>
                    <a:pt x="56" y="39"/>
                  </a:lnTo>
                  <a:close/>
                </a:path>
              </a:pathLst>
            </a:custGeom>
            <a:solidFill>
              <a:schemeClr val="bg1"/>
            </a:solidFill>
            <a:ln>
              <a:noFill/>
            </a:ln>
            <a:effectLst/>
            <a:extLst/>
          </p:spPr>
          <p:txBody>
            <a:bodyPr vert="horz" wrap="square" lIns="17146" tIns="8573" rIns="17146" bIns="8573" numCol="1" anchor="t" anchorCtr="0" compatLnSpc="1">
              <a:prstTxWarp prst="textNoShape">
                <a:avLst/>
              </a:prstTxWarp>
            </a:bodyPr>
            <a:lstStyle/>
            <a:p>
              <a:endParaRPr lang="en-US" sz="1129"/>
            </a:p>
          </p:txBody>
        </p:sp>
      </p:grpSp>
      <p:sp>
        <p:nvSpPr>
          <p:cNvPr id="265" name="Rectangle 264">
            <a:extLst>
              <a:ext uri="{FF2B5EF4-FFF2-40B4-BE49-F238E27FC236}">
                <a16:creationId xmlns:a16="http://schemas.microsoft.com/office/drawing/2014/main" xmlns="" id="{D768E9E0-2480-40C8-AA4A-1AC886FEF0EC}"/>
              </a:ext>
            </a:extLst>
          </p:cNvPr>
          <p:cNvSpPr/>
          <p:nvPr/>
        </p:nvSpPr>
        <p:spPr>
          <a:xfrm>
            <a:off x="-1944166" y="1947482"/>
            <a:ext cx="1600034" cy="1650452"/>
          </a:xfrm>
          <a:prstGeom prst="rect">
            <a:avLst/>
          </a:prstGeom>
        </p:spPr>
        <p:txBody>
          <a:bodyPr wrap="square">
            <a:spAutoFit/>
          </a:bodyPr>
          <a:lstStyle/>
          <a:p>
            <a:pPr marL="74421" indent="-74421" defTabSz="174854" fontAlgn="base">
              <a:lnSpc>
                <a:spcPct val="90000"/>
              </a:lnSpc>
              <a:spcBef>
                <a:spcPct val="0"/>
              </a:spcBef>
              <a:spcAft>
                <a:spcPct val="0"/>
              </a:spcAft>
            </a:pPr>
            <a:r>
              <a:rPr lang="en-US" sz="3750" spc="-431" dirty="0">
                <a:gradFill>
                  <a:gsLst>
                    <a:gs pos="0">
                      <a:srgbClr val="FFFFFF"/>
                    </a:gs>
                    <a:gs pos="100000">
                      <a:srgbClr val="FFFFFF"/>
                    </a:gs>
                  </a:gsLst>
                  <a:lin ang="5400000" scaled="0"/>
                </a:gradFill>
                <a:latin typeface="+mj-lt"/>
                <a:ea typeface="Segoe UI" pitchFamily="34" charset="0"/>
                <a:cs typeface="Segoe UI" pitchFamily="34" charset="0"/>
              </a:rPr>
              <a:t>1</a:t>
            </a:r>
            <a:r>
              <a:rPr lang="en-US" sz="3750" spc="-113" dirty="0">
                <a:gradFill>
                  <a:gsLst>
                    <a:gs pos="0">
                      <a:srgbClr val="FFFFFF"/>
                    </a:gs>
                    <a:gs pos="100000">
                      <a:srgbClr val="FFFFFF"/>
                    </a:gs>
                  </a:gsLst>
                  <a:lin ang="5400000" scaled="0"/>
                </a:gradFill>
                <a:latin typeface="+mj-lt"/>
                <a:ea typeface="Segoe UI" pitchFamily="34" charset="0"/>
                <a:cs typeface="Segoe UI" pitchFamily="34" charset="0"/>
              </a:rPr>
              <a:t>50</a:t>
            </a:r>
            <a:r>
              <a:rPr lang="en-US" sz="1238" dirty="0">
                <a:gradFill>
                  <a:gsLst>
                    <a:gs pos="0">
                      <a:srgbClr val="FFFFFF"/>
                    </a:gs>
                    <a:gs pos="100000">
                      <a:srgbClr val="FFFFFF"/>
                    </a:gs>
                  </a:gsLst>
                  <a:lin ang="5400000" scaled="0"/>
                </a:gradFill>
                <a:ea typeface="Segoe UI" pitchFamily="34" charset="0"/>
                <a:cs typeface="Segoe UI" pitchFamily="34" charset="0"/>
              </a:rPr>
              <a:t/>
            </a:r>
            <a:br>
              <a:rPr lang="en-US" sz="1238" dirty="0">
                <a:gradFill>
                  <a:gsLst>
                    <a:gs pos="0">
                      <a:srgbClr val="FFFFFF"/>
                    </a:gs>
                    <a:gs pos="100000">
                      <a:srgbClr val="FFFFFF"/>
                    </a:gs>
                  </a:gsLst>
                  <a:lin ang="5400000" scaled="0"/>
                </a:gradFill>
                <a:ea typeface="Segoe UI" pitchFamily="34" charset="0"/>
                <a:cs typeface="Segoe UI" pitchFamily="34" charset="0"/>
              </a:rPr>
            </a:br>
            <a:r>
              <a:rPr lang="en-US" sz="1875" dirty="0">
                <a:gradFill>
                  <a:gsLst>
                    <a:gs pos="0">
                      <a:srgbClr val="FFFFFF"/>
                    </a:gs>
                    <a:gs pos="100000">
                      <a:srgbClr val="FFFFFF"/>
                    </a:gs>
                  </a:gsLst>
                  <a:lin ang="5400000" scaled="0"/>
                </a:gradFill>
                <a:ea typeface="Segoe UI" pitchFamily="34" charset="0"/>
                <a:cs typeface="Segoe UI" pitchFamily="34" charset="0"/>
              </a:rPr>
              <a:t>Amazon CloudFront Points of Presence</a:t>
            </a:r>
          </a:p>
        </p:txBody>
      </p:sp>
      <p:sp>
        <p:nvSpPr>
          <p:cNvPr id="264" name="Freeform: Shape 263">
            <a:extLst>
              <a:ext uri="{FF2B5EF4-FFF2-40B4-BE49-F238E27FC236}">
                <a16:creationId xmlns:a16="http://schemas.microsoft.com/office/drawing/2014/main" xmlns="" id="{09F731AE-BE35-4B33-A388-DC6BECEDF888}"/>
              </a:ext>
            </a:extLst>
          </p:cNvPr>
          <p:cNvSpPr/>
          <p:nvPr/>
        </p:nvSpPr>
        <p:spPr bwMode="ltGray">
          <a:xfrm>
            <a:off x="-7711" y="-26789"/>
            <a:ext cx="2602358" cy="5188148"/>
          </a:xfrm>
          <a:custGeom>
            <a:avLst/>
            <a:gdLst>
              <a:gd name="connsiteX0" fmla="*/ 0 w 12739806"/>
              <a:gd name="connsiteY0" fmla="*/ 0 h 16257587"/>
              <a:gd name="connsiteX1" fmla="*/ 4256972 w 12739806"/>
              <a:gd name="connsiteY1" fmla="*/ 0 h 16257587"/>
              <a:gd name="connsiteX2" fmla="*/ 4256972 w 12739806"/>
              <a:gd name="connsiteY2" fmla="*/ 6619 h 16257587"/>
              <a:gd name="connsiteX3" fmla="*/ 4258705 w 12739806"/>
              <a:gd name="connsiteY3" fmla="*/ 0 h 16257587"/>
              <a:gd name="connsiteX4" fmla="*/ 12739806 w 12739806"/>
              <a:gd name="connsiteY4" fmla="*/ 16257587 h 16257587"/>
              <a:gd name="connsiteX5" fmla="*/ 4256972 w 12739806"/>
              <a:gd name="connsiteY5" fmla="*/ 16257587 h 16257587"/>
              <a:gd name="connsiteX6" fmla="*/ 1977 w 12739806"/>
              <a:gd name="connsiteY6" fmla="*/ 16257587 h 16257587"/>
              <a:gd name="connsiteX7" fmla="*/ 0 w 12739806"/>
              <a:gd name="connsiteY7" fmla="*/ 16257587 h 16257587"/>
              <a:gd name="connsiteX0" fmla="*/ 0 w 12739806"/>
              <a:gd name="connsiteY0" fmla="*/ 36576 h 16294163"/>
              <a:gd name="connsiteX1" fmla="*/ 4256972 w 12739806"/>
              <a:gd name="connsiteY1" fmla="*/ 36576 h 16294163"/>
              <a:gd name="connsiteX2" fmla="*/ 4256972 w 12739806"/>
              <a:gd name="connsiteY2" fmla="*/ 43195 h 16294163"/>
              <a:gd name="connsiteX3" fmla="*/ 7989457 w 12739806"/>
              <a:gd name="connsiteY3" fmla="*/ 0 h 16294163"/>
              <a:gd name="connsiteX4" fmla="*/ 12739806 w 12739806"/>
              <a:gd name="connsiteY4" fmla="*/ 16294163 h 16294163"/>
              <a:gd name="connsiteX5" fmla="*/ 4256972 w 12739806"/>
              <a:gd name="connsiteY5" fmla="*/ 16294163 h 16294163"/>
              <a:gd name="connsiteX6" fmla="*/ 1977 w 12739806"/>
              <a:gd name="connsiteY6" fmla="*/ 16294163 h 16294163"/>
              <a:gd name="connsiteX7" fmla="*/ 0 w 12739806"/>
              <a:gd name="connsiteY7" fmla="*/ 16294163 h 16294163"/>
              <a:gd name="connsiteX8" fmla="*/ 0 w 12739806"/>
              <a:gd name="connsiteY8" fmla="*/ 36576 h 16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9806" h="16294163">
                <a:moveTo>
                  <a:pt x="0" y="36576"/>
                </a:moveTo>
                <a:lnTo>
                  <a:pt x="4256972" y="36576"/>
                </a:lnTo>
                <a:lnTo>
                  <a:pt x="4256972" y="43195"/>
                </a:lnTo>
                <a:lnTo>
                  <a:pt x="7989457" y="0"/>
                </a:lnTo>
                <a:lnTo>
                  <a:pt x="12739806" y="16294163"/>
                </a:lnTo>
                <a:lnTo>
                  <a:pt x="4256972" y="16294163"/>
                </a:lnTo>
                <a:lnTo>
                  <a:pt x="1977" y="16294163"/>
                </a:lnTo>
                <a:lnTo>
                  <a:pt x="0" y="16294163"/>
                </a:lnTo>
                <a:lnTo>
                  <a:pt x="0" y="36576"/>
                </a:lnTo>
                <a:close/>
              </a:path>
            </a:pathLst>
          </a:custGeom>
          <a:solidFill>
            <a:schemeClr val="accent1"/>
          </a:solidFill>
          <a:ln w="12700" cap="flat">
            <a:noFill/>
            <a:miter lim="400000"/>
          </a:ln>
          <a:effectLst/>
        </p:spPr>
        <p:txBody>
          <a:bodyPr wrap="square" lIns="27436" tIns="27436" rIns="27436" bIns="27436" numCol="1" anchor="t">
            <a:noAutofit/>
          </a:bodyPr>
          <a:lstStyle/>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p:txBody>
      </p:sp>
      <p:sp>
        <p:nvSpPr>
          <p:cNvPr id="258" name="Rectangle 257">
            <a:extLst>
              <a:ext uri="{FF2B5EF4-FFF2-40B4-BE49-F238E27FC236}">
                <a16:creationId xmlns:a16="http://schemas.microsoft.com/office/drawing/2014/main" xmlns="" id="{9CF9BD0B-A3A1-46EF-8C3F-FEDCE49F08E8}"/>
              </a:ext>
            </a:extLst>
          </p:cNvPr>
          <p:cNvSpPr/>
          <p:nvPr/>
        </p:nvSpPr>
        <p:spPr>
          <a:xfrm>
            <a:off x="384306" y="1988398"/>
            <a:ext cx="1829027" cy="1563890"/>
          </a:xfrm>
          <a:prstGeom prst="rect">
            <a:avLst/>
          </a:prstGeom>
        </p:spPr>
        <p:txBody>
          <a:bodyPr wrap="square">
            <a:spAutoFit/>
          </a:bodyPr>
          <a:lstStyle/>
          <a:p>
            <a:pPr marL="14289" indent="-14289" defTabSz="174854" fontAlgn="base">
              <a:lnSpc>
                <a:spcPct val="90000"/>
              </a:lnSpc>
              <a:spcBef>
                <a:spcPct val="0"/>
              </a:spcBef>
              <a:spcAft>
                <a:spcPct val="0"/>
              </a:spcAft>
              <a:tabLst>
                <a:tab pos="0" algn="l"/>
              </a:tabLst>
            </a:pPr>
            <a:r>
              <a:rPr lang="en-US" sz="5000" dirty="0">
                <a:gradFill>
                  <a:gsLst>
                    <a:gs pos="0">
                      <a:srgbClr val="FFFFFF"/>
                    </a:gs>
                    <a:gs pos="100000">
                      <a:srgbClr val="FFFFFF"/>
                    </a:gs>
                  </a:gsLst>
                  <a:lin ang="5400000" scaled="0"/>
                </a:gradFill>
                <a:latin typeface="+mj-lt"/>
                <a:ea typeface="Segoe UI" pitchFamily="34" charset="0"/>
                <a:cs typeface="Segoe UI" pitchFamily="34" charset="0"/>
              </a:rPr>
              <a:t>89</a:t>
            </a:r>
            <a:r>
              <a:rPr lang="en-US" sz="1238" dirty="0">
                <a:gradFill>
                  <a:gsLst>
                    <a:gs pos="0">
                      <a:srgbClr val="FFFFFF"/>
                    </a:gs>
                    <a:gs pos="100000">
                      <a:srgbClr val="FFFFFF"/>
                    </a:gs>
                  </a:gsLst>
                  <a:lin ang="5400000" scaled="0"/>
                </a:gradFill>
                <a:ea typeface="Segoe UI" pitchFamily="34" charset="0"/>
                <a:cs typeface="Segoe UI" pitchFamily="34" charset="0"/>
              </a:rPr>
              <a:t/>
            </a:r>
            <a:br>
              <a:rPr lang="en-US" sz="1238" dirty="0">
                <a:gradFill>
                  <a:gsLst>
                    <a:gs pos="0">
                      <a:srgbClr val="FFFFFF"/>
                    </a:gs>
                    <a:gs pos="100000">
                      <a:srgbClr val="FFFFFF"/>
                    </a:gs>
                  </a:gsLst>
                  <a:lin ang="5400000" scaled="0"/>
                </a:gradFill>
                <a:ea typeface="Segoe UI" pitchFamily="34" charset="0"/>
                <a:cs typeface="Segoe UI" pitchFamily="34" charset="0"/>
              </a:rPr>
            </a:br>
            <a:r>
              <a:rPr lang="en-US" sz="1875" dirty="0">
                <a:gradFill>
                  <a:gsLst>
                    <a:gs pos="0">
                      <a:srgbClr val="FFFFFF"/>
                    </a:gs>
                    <a:gs pos="100000">
                      <a:srgbClr val="FFFFFF"/>
                    </a:gs>
                  </a:gsLst>
                  <a:lin ang="5400000" scaled="0"/>
                </a:gradFill>
                <a:ea typeface="Segoe UI" pitchFamily="34" charset="0"/>
                <a:cs typeface="Segoe UI" pitchFamily="34" charset="0"/>
              </a:rPr>
              <a:t>AWS Direct Connect locations</a:t>
            </a:r>
          </a:p>
        </p:txBody>
      </p:sp>
    </p:spTree>
    <p:extLst>
      <p:ext uri="{BB962C8B-B14F-4D97-AF65-F5344CB8AC3E}">
        <p14:creationId xmlns:p14="http://schemas.microsoft.com/office/powerpoint/2010/main" val="90650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300"/>
                                        <p:tgtEl>
                                          <p:spTgt spid="258"/>
                                        </p:tgtEl>
                                      </p:cBhvr>
                                    </p:animEffect>
                                  </p:childTnLst>
                                </p:cTn>
                              </p:par>
                              <p:par>
                                <p:cTn id="8" presetID="42" presetClass="path" presetSubtype="0" decel="100000" fill="hold" grpId="1" nodeType="withEffect">
                                  <p:stCondLst>
                                    <p:cond delay="0"/>
                                  </p:stCondLst>
                                  <p:childTnLst>
                                    <p:animMotion origin="layout" path="M 4.40972E-6 1.97531E-6 L 0.03678 1.97531E-6 " pathEditMode="relative" rAng="0" ptsTypes="AA">
                                      <p:cBhvr>
                                        <p:cTn id="9" dur="500" spd="-100000" fill="hold"/>
                                        <p:tgtEl>
                                          <p:spTgt spid="258"/>
                                        </p:tgtEl>
                                        <p:attrNameLst>
                                          <p:attrName>ppt_x</p:attrName>
                                          <p:attrName>ppt_y</p:attrName>
                                        </p:attrNameLst>
                                      </p:cBhvr>
                                      <p:rCtr x="1834" y="0"/>
                                    </p:animMotion>
                                  </p:childTnLst>
                                </p:cTn>
                              </p:par>
                              <p:par>
                                <p:cTn id="10" presetID="10" presetClass="entr" presetSubtype="0" fill="hold" grpId="0" nodeType="withEffect">
                                  <p:stCondLst>
                                    <p:cond delay="200"/>
                                  </p:stCondLst>
                                  <p:childTnLst>
                                    <p:set>
                                      <p:cBhvr>
                                        <p:cTn id="11" dur="1" fill="hold">
                                          <p:stCondLst>
                                            <p:cond delay="0"/>
                                          </p:stCondLst>
                                        </p:cTn>
                                        <p:tgtEl>
                                          <p:spTgt spid="265"/>
                                        </p:tgtEl>
                                        <p:attrNameLst>
                                          <p:attrName>style.visibility</p:attrName>
                                        </p:attrNameLst>
                                      </p:cBhvr>
                                      <p:to>
                                        <p:strVal val="visible"/>
                                      </p:to>
                                    </p:set>
                                    <p:animEffect transition="in" filter="fade">
                                      <p:cBhvr>
                                        <p:cTn id="12" dur="300"/>
                                        <p:tgtEl>
                                          <p:spTgt spid="265"/>
                                        </p:tgtEl>
                                      </p:cBhvr>
                                    </p:animEffect>
                                  </p:childTnLst>
                                </p:cTn>
                              </p:par>
                              <p:par>
                                <p:cTn id="13" presetID="42" presetClass="path" presetSubtype="0" decel="100000" fill="hold" grpId="1" nodeType="withEffect">
                                  <p:stCondLst>
                                    <p:cond delay="0"/>
                                  </p:stCondLst>
                                  <p:childTnLst>
                                    <p:animMotion origin="layout" path="M -1.49306E-6 3.2716E-6 L 0.03679 3.2716E-6 " pathEditMode="relative" rAng="0" ptsTypes="AA">
                                      <p:cBhvr>
                                        <p:cTn id="14" dur="500" spd="-100000" fill="hold"/>
                                        <p:tgtEl>
                                          <p:spTgt spid="265"/>
                                        </p:tgtEl>
                                        <p:attrNameLst>
                                          <p:attrName>ppt_x</p:attrName>
                                          <p:attrName>ppt_y</p:attrName>
                                        </p:attrNameLst>
                                      </p:cBhvr>
                                      <p:rCtr x="18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p:bldP spid="265" grpId="1"/>
      <p:bldP spid="258" grpId="0"/>
      <p:bldP spid="25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 name="Graphic 552">
            <a:extLst>
              <a:ext uri="{FF2B5EF4-FFF2-40B4-BE49-F238E27FC236}">
                <a16:creationId xmlns:a16="http://schemas.microsoft.com/office/drawing/2014/main" xmlns="" id="{D4895DF2-5AF3-4DD8-9D23-882994A6CE1B}"/>
              </a:ext>
            </a:extLst>
          </p:cNvPr>
          <p:cNvPicPr>
            <a:picLocks noChangeAspect="1"/>
          </p:cNvPicPr>
          <p:nvPr/>
        </p:nvPicPr>
        <p:blipFill>
          <a:blip r:embed="rId3"/>
          <a:stretch>
            <a:fillRect/>
          </a:stretch>
        </p:blipFill>
        <p:spPr>
          <a:xfrm>
            <a:off x="467299" y="575904"/>
            <a:ext cx="8787039" cy="4404311"/>
          </a:xfrm>
          <a:prstGeom prst="rect">
            <a:avLst/>
          </a:prstGeom>
          <a:effectLst>
            <a:outerShdw blurRad="622300" dist="12700" dir="5400000" sx="101000" sy="101000" algn="t" rotWithShape="0">
              <a:schemeClr val="tx1">
                <a:alpha val="40000"/>
              </a:schemeClr>
            </a:outerShdw>
          </a:effectLst>
        </p:spPr>
      </p:pic>
      <p:pic>
        <p:nvPicPr>
          <p:cNvPr id="390" name="Graphic 1617">
            <a:extLst>
              <a:ext uri="{FF2B5EF4-FFF2-40B4-BE49-F238E27FC236}">
                <a16:creationId xmlns:a16="http://schemas.microsoft.com/office/drawing/2014/main" xmlns="" id="{FAB4D99D-88CC-42FD-ADED-8C255E0F38F1}"/>
              </a:ext>
            </a:extLst>
          </p:cNvPr>
          <p:cNvPicPr>
            <a:picLocks noChangeAspect="1"/>
          </p:cNvPicPr>
          <p:nvPr/>
        </p:nvPicPr>
        <p:blipFill>
          <a:blip r:embed="rId4"/>
          <a:stretch>
            <a:fillRect/>
          </a:stretch>
        </p:blipFill>
        <p:spPr bwMode="white">
          <a:xfrm>
            <a:off x="637372" y="701364"/>
            <a:ext cx="8446774" cy="4106644"/>
          </a:xfrm>
          <a:prstGeom prst="rect">
            <a:avLst/>
          </a:prstGeom>
          <a:effectLst/>
        </p:spPr>
      </p:pic>
      <p:grpSp>
        <p:nvGrpSpPr>
          <p:cNvPr id="396" name="Group 395">
            <a:extLst>
              <a:ext uri="{FF2B5EF4-FFF2-40B4-BE49-F238E27FC236}">
                <a16:creationId xmlns:a16="http://schemas.microsoft.com/office/drawing/2014/main" xmlns="" id="{381A7B4A-64D3-42F3-9458-0D3798ABC25B}"/>
              </a:ext>
            </a:extLst>
          </p:cNvPr>
          <p:cNvGrpSpPr/>
          <p:nvPr/>
        </p:nvGrpSpPr>
        <p:grpSpPr>
          <a:xfrm>
            <a:off x="-1922735" y="1262005"/>
            <a:ext cx="12719213" cy="3272778"/>
            <a:chOff x="-4355694" y="1549308"/>
            <a:chExt cx="56278148" cy="14480914"/>
          </a:xfrm>
        </p:grpSpPr>
        <p:grpSp>
          <p:nvGrpSpPr>
            <p:cNvPr id="397" name="Group 396">
              <a:extLst>
                <a:ext uri="{FF2B5EF4-FFF2-40B4-BE49-F238E27FC236}">
                  <a16:creationId xmlns:a16="http://schemas.microsoft.com/office/drawing/2014/main" xmlns="" id="{115017FE-8314-4820-A1B4-8CF26513414E}"/>
                </a:ext>
              </a:extLst>
            </p:cNvPr>
            <p:cNvGrpSpPr/>
            <p:nvPr/>
          </p:nvGrpSpPr>
          <p:grpSpPr>
            <a:xfrm>
              <a:off x="-4355694" y="1549308"/>
              <a:ext cx="56278148" cy="14480914"/>
              <a:chOff x="-4355694" y="1549308"/>
              <a:chExt cx="56278148" cy="14480914"/>
            </a:xfrm>
          </p:grpSpPr>
          <p:sp>
            <p:nvSpPr>
              <p:cNvPr id="399" name="Freeform: Shape 398">
                <a:extLst>
                  <a:ext uri="{FF2B5EF4-FFF2-40B4-BE49-F238E27FC236}">
                    <a16:creationId xmlns:a16="http://schemas.microsoft.com/office/drawing/2014/main" xmlns="" id="{7FFA3DEB-8FF6-4029-9996-5E2FF8F671B2}"/>
                  </a:ext>
                </a:extLst>
              </p:cNvPr>
              <p:cNvSpPr/>
              <p:nvPr/>
            </p:nvSpPr>
            <p:spPr>
              <a:xfrm>
                <a:off x="28869551" y="6316818"/>
                <a:ext cx="514080" cy="124625"/>
              </a:xfrm>
              <a:custGeom>
                <a:avLst/>
                <a:gdLst>
                  <a:gd name="connsiteX0" fmla="*/ 781626 w 807445"/>
                  <a:gd name="connsiteY0" fmla="*/ 167793 h 195744"/>
                  <a:gd name="connsiteX1" fmla="*/ 35351 w 807445"/>
                  <a:gd name="connsiteY1" fmla="*/ 106623 h 195744"/>
                </a:gdLst>
                <a:ahLst/>
                <a:cxnLst>
                  <a:cxn ang="0">
                    <a:pos x="connsiteX0" y="connsiteY0"/>
                  </a:cxn>
                  <a:cxn ang="0">
                    <a:pos x="connsiteX1" y="connsiteY1"/>
                  </a:cxn>
                </a:cxnLst>
                <a:rect l="l" t="t" r="r" b="b"/>
                <a:pathLst>
                  <a:path w="807445" h="195744">
                    <a:moveTo>
                      <a:pt x="781626" y="167793"/>
                    </a:moveTo>
                    <a:cubicBezTo>
                      <a:pt x="634818" y="69921"/>
                      <a:pt x="585882" y="-40185"/>
                      <a:pt x="35351" y="106623"/>
                    </a:cubicBezTo>
                  </a:path>
                </a:pathLst>
              </a:custGeom>
              <a:noFill/>
              <a:ln w="19050" cap="flat">
                <a:solidFill>
                  <a:schemeClr val="bg1"/>
                </a:solidFill>
                <a:prstDash val="solid"/>
                <a:miter/>
              </a:ln>
            </p:spPr>
            <p:txBody>
              <a:bodyPr rtlCol="0" anchor="ctr"/>
              <a:lstStyle/>
              <a:p>
                <a:endParaRPr lang="en-US" sz="1129"/>
              </a:p>
            </p:txBody>
          </p:sp>
          <p:sp>
            <p:nvSpPr>
              <p:cNvPr id="400" name="Freeform: Shape 399">
                <a:extLst>
                  <a:ext uri="{FF2B5EF4-FFF2-40B4-BE49-F238E27FC236}">
                    <a16:creationId xmlns:a16="http://schemas.microsoft.com/office/drawing/2014/main" xmlns="" id="{FB4EBF2C-7340-4F36-9138-0849C1A21DD1}"/>
                  </a:ext>
                </a:extLst>
              </p:cNvPr>
              <p:cNvSpPr/>
              <p:nvPr/>
            </p:nvSpPr>
            <p:spPr>
              <a:xfrm>
                <a:off x="36359245" y="13820919"/>
                <a:ext cx="2916719" cy="810825"/>
              </a:xfrm>
              <a:custGeom>
                <a:avLst/>
                <a:gdLst>
                  <a:gd name="connsiteX0" fmla="*/ 3142793 w 3168612"/>
                  <a:gd name="connsiteY0" fmla="*/ 855031 h 880849"/>
                  <a:gd name="connsiteX1" fmla="*/ 35351 w 3168612"/>
                  <a:gd name="connsiteY1" fmla="*/ 35351 h 880849"/>
                </a:gdLst>
                <a:ahLst/>
                <a:cxnLst>
                  <a:cxn ang="0">
                    <a:pos x="connsiteX0" y="connsiteY0"/>
                  </a:cxn>
                  <a:cxn ang="0">
                    <a:pos x="connsiteX1" y="connsiteY1"/>
                  </a:cxn>
                </a:cxnLst>
                <a:rect l="l" t="t" r="r" b="b"/>
                <a:pathLst>
                  <a:path w="3168612" h="880849">
                    <a:moveTo>
                      <a:pt x="3142793" y="855031"/>
                    </a:moveTo>
                    <a:cubicBezTo>
                      <a:pt x="2213007" y="377904"/>
                      <a:pt x="157691" y="182159"/>
                      <a:pt x="35351" y="35351"/>
                    </a:cubicBezTo>
                  </a:path>
                </a:pathLst>
              </a:custGeom>
              <a:noFill/>
              <a:ln w="19050" cap="flat">
                <a:solidFill>
                  <a:schemeClr val="bg1"/>
                </a:solidFill>
                <a:prstDash val="solid"/>
                <a:miter/>
              </a:ln>
            </p:spPr>
            <p:txBody>
              <a:bodyPr rtlCol="0" anchor="ctr"/>
              <a:lstStyle/>
              <a:p>
                <a:endParaRPr lang="en-US" sz="1129"/>
              </a:p>
            </p:txBody>
          </p:sp>
          <p:sp>
            <p:nvSpPr>
              <p:cNvPr id="401" name="Freeform: Shape 400">
                <a:extLst>
                  <a:ext uri="{FF2B5EF4-FFF2-40B4-BE49-F238E27FC236}">
                    <a16:creationId xmlns:a16="http://schemas.microsoft.com/office/drawing/2014/main" xmlns="" id="{1E24F9E3-6729-4920-A620-30D7A1DBAB4F}"/>
                  </a:ext>
                </a:extLst>
              </p:cNvPr>
              <p:cNvSpPr/>
              <p:nvPr/>
            </p:nvSpPr>
            <p:spPr>
              <a:xfrm>
                <a:off x="39230917" y="13978580"/>
                <a:ext cx="1002270" cy="675688"/>
              </a:xfrm>
              <a:custGeom>
                <a:avLst/>
                <a:gdLst>
                  <a:gd name="connsiteX0" fmla="*/ 1063009 w 1088828"/>
                  <a:gd name="connsiteY0" fmla="*/ 35351 h 734041"/>
                  <a:gd name="connsiteX1" fmla="*/ 35351 w 1088828"/>
                  <a:gd name="connsiteY1" fmla="*/ 695988 h 734041"/>
                </a:gdLst>
                <a:ahLst/>
                <a:cxnLst>
                  <a:cxn ang="0">
                    <a:pos x="connsiteX0" y="connsiteY0"/>
                  </a:cxn>
                  <a:cxn ang="0">
                    <a:pos x="connsiteX1" y="connsiteY1"/>
                  </a:cxn>
                </a:cxnLst>
                <a:rect l="l" t="t" r="r" b="b"/>
                <a:pathLst>
                  <a:path w="1088828" h="734041">
                    <a:moveTo>
                      <a:pt x="1063009" y="35351"/>
                    </a:moveTo>
                    <a:cubicBezTo>
                      <a:pt x="830563" y="439074"/>
                      <a:pt x="133223" y="744924"/>
                      <a:pt x="35351" y="695988"/>
                    </a:cubicBezTo>
                  </a:path>
                </a:pathLst>
              </a:custGeom>
              <a:noFill/>
              <a:ln w="19050" cap="flat">
                <a:solidFill>
                  <a:schemeClr val="bg1"/>
                </a:solidFill>
                <a:prstDash val="solid"/>
                <a:miter/>
              </a:ln>
            </p:spPr>
            <p:txBody>
              <a:bodyPr rtlCol="0" anchor="ctr"/>
              <a:lstStyle/>
              <a:p>
                <a:endParaRPr lang="en-US" sz="1129"/>
              </a:p>
            </p:txBody>
          </p:sp>
          <p:sp>
            <p:nvSpPr>
              <p:cNvPr id="402" name="Freeform: Shape 401">
                <a:extLst>
                  <a:ext uri="{FF2B5EF4-FFF2-40B4-BE49-F238E27FC236}">
                    <a16:creationId xmlns:a16="http://schemas.microsoft.com/office/drawing/2014/main" xmlns="" id="{61C9BD03-C64F-4A1D-9068-D9D029327311}"/>
                  </a:ext>
                </a:extLst>
              </p:cNvPr>
              <p:cNvSpPr/>
              <p:nvPr/>
            </p:nvSpPr>
            <p:spPr>
              <a:xfrm>
                <a:off x="39230917" y="13956057"/>
                <a:ext cx="979747" cy="664426"/>
              </a:xfrm>
              <a:custGeom>
                <a:avLst/>
                <a:gdLst>
                  <a:gd name="connsiteX0" fmla="*/ 1038541 w 1064360"/>
                  <a:gd name="connsiteY0" fmla="*/ 35351 h 721807"/>
                  <a:gd name="connsiteX1" fmla="*/ 35351 w 1064360"/>
                  <a:gd name="connsiteY1" fmla="*/ 695988 h 721807"/>
                </a:gdLst>
                <a:ahLst/>
                <a:cxnLst>
                  <a:cxn ang="0">
                    <a:pos x="connsiteX0" y="connsiteY0"/>
                  </a:cxn>
                  <a:cxn ang="0">
                    <a:pos x="connsiteX1" y="connsiteY1"/>
                  </a:cxn>
                </a:cxnLst>
                <a:rect l="l" t="t" r="r" b="b"/>
                <a:pathLst>
                  <a:path w="1064360" h="721807">
                    <a:moveTo>
                      <a:pt x="1038541" y="35351"/>
                    </a:moveTo>
                    <a:cubicBezTo>
                      <a:pt x="647052" y="169925"/>
                      <a:pt x="35351" y="695988"/>
                      <a:pt x="35351" y="695988"/>
                    </a:cubicBezTo>
                  </a:path>
                </a:pathLst>
              </a:custGeom>
              <a:noFill/>
              <a:ln w="19050" cap="flat">
                <a:solidFill>
                  <a:schemeClr val="bg1"/>
                </a:solidFill>
                <a:prstDash val="solid"/>
                <a:miter/>
              </a:ln>
            </p:spPr>
            <p:txBody>
              <a:bodyPr rtlCol="0" anchor="ctr"/>
              <a:lstStyle/>
              <a:p>
                <a:endParaRPr lang="en-US" sz="1129"/>
              </a:p>
            </p:txBody>
          </p:sp>
          <p:sp>
            <p:nvSpPr>
              <p:cNvPr id="403" name="Freeform: Shape 402">
                <a:extLst>
                  <a:ext uri="{FF2B5EF4-FFF2-40B4-BE49-F238E27FC236}">
                    <a16:creationId xmlns:a16="http://schemas.microsoft.com/office/drawing/2014/main" xmlns="" id="{4E2DA63B-60DD-4487-AFC5-E2AF5DFA618E}"/>
                  </a:ext>
                </a:extLst>
              </p:cNvPr>
              <p:cNvSpPr/>
              <p:nvPr/>
            </p:nvSpPr>
            <p:spPr>
              <a:xfrm>
                <a:off x="40344559" y="10276722"/>
                <a:ext cx="11577895" cy="3734397"/>
              </a:xfrm>
              <a:custGeom>
                <a:avLst/>
                <a:gdLst>
                  <a:gd name="connsiteX0" fmla="*/ 35351 w 7658499"/>
                  <a:gd name="connsiteY0" fmla="*/ 2200773 h 2226592"/>
                  <a:gd name="connsiteX1" fmla="*/ 7632681 w 7658499"/>
                  <a:gd name="connsiteY1" fmla="*/ 35351 h 2226592"/>
                  <a:gd name="connsiteX0" fmla="*/ 0 w 12577785"/>
                  <a:gd name="connsiteY0" fmla="*/ 4056906 h 4056906"/>
                  <a:gd name="connsiteX1" fmla="*/ 12577785 w 12577785"/>
                  <a:gd name="connsiteY1" fmla="*/ 0 h 4056906"/>
                  <a:gd name="connsiteX0" fmla="*/ 0 w 12577785"/>
                  <a:gd name="connsiteY0" fmla="*/ 4056906 h 4056906"/>
                  <a:gd name="connsiteX1" fmla="*/ 12577785 w 12577785"/>
                  <a:gd name="connsiteY1" fmla="*/ 0 h 4056906"/>
                </a:gdLst>
                <a:ahLst/>
                <a:cxnLst>
                  <a:cxn ang="0">
                    <a:pos x="connsiteX0" y="connsiteY0"/>
                  </a:cxn>
                  <a:cxn ang="0">
                    <a:pos x="connsiteX1" y="connsiteY1"/>
                  </a:cxn>
                </a:cxnLst>
                <a:rect l="l" t="t" r="r" b="b"/>
                <a:pathLst>
                  <a:path w="12577785" h="4056906">
                    <a:moveTo>
                      <a:pt x="0" y="4056906"/>
                    </a:moveTo>
                    <a:cubicBezTo>
                      <a:pt x="4271048" y="3627472"/>
                      <a:pt x="12577785" y="0"/>
                      <a:pt x="12577785" y="0"/>
                    </a:cubicBezTo>
                  </a:path>
                </a:pathLst>
              </a:custGeom>
              <a:noFill/>
              <a:ln w="19050" cap="flat">
                <a:solidFill>
                  <a:schemeClr val="bg1"/>
                </a:solidFill>
                <a:prstDash val="solid"/>
                <a:miter/>
              </a:ln>
            </p:spPr>
            <p:txBody>
              <a:bodyPr rtlCol="0" anchor="ctr"/>
              <a:lstStyle/>
              <a:p>
                <a:endParaRPr lang="en-US" sz="1129"/>
              </a:p>
            </p:txBody>
          </p:sp>
          <p:sp>
            <p:nvSpPr>
              <p:cNvPr id="404" name="Freeform: Shape 403">
                <a:extLst>
                  <a:ext uri="{FF2B5EF4-FFF2-40B4-BE49-F238E27FC236}">
                    <a16:creationId xmlns:a16="http://schemas.microsoft.com/office/drawing/2014/main" xmlns="" id="{19D5904C-7244-4074-A455-008526E0EA0C}"/>
                  </a:ext>
                </a:extLst>
              </p:cNvPr>
              <p:cNvSpPr/>
              <p:nvPr/>
            </p:nvSpPr>
            <p:spPr>
              <a:xfrm>
                <a:off x="9799091" y="2891671"/>
                <a:ext cx="4493323" cy="720734"/>
              </a:xfrm>
              <a:custGeom>
                <a:avLst/>
                <a:gdLst>
                  <a:gd name="connsiteX0" fmla="*/ 3564867 w 4881376"/>
                  <a:gd name="connsiteY0" fmla="*/ 751041 h 782977"/>
                  <a:gd name="connsiteX1" fmla="*/ 4849440 w 4881376"/>
                  <a:gd name="connsiteY1" fmla="*/ 616467 h 782977"/>
                  <a:gd name="connsiteX2" fmla="*/ 35351 w 4881376"/>
                  <a:gd name="connsiteY2" fmla="*/ 35351 h 782977"/>
                </a:gdLst>
                <a:ahLst/>
                <a:cxnLst>
                  <a:cxn ang="0">
                    <a:pos x="connsiteX0" y="connsiteY0"/>
                  </a:cxn>
                  <a:cxn ang="0">
                    <a:pos x="connsiteX1" y="connsiteY1"/>
                  </a:cxn>
                  <a:cxn ang="0">
                    <a:pos x="connsiteX2" y="connsiteY2"/>
                  </a:cxn>
                </a:cxnLst>
                <a:rect l="l" t="t" r="r" b="b"/>
                <a:pathLst>
                  <a:path w="4881376" h="782977">
                    <a:moveTo>
                      <a:pt x="3564867" y="751041"/>
                    </a:moveTo>
                    <a:lnTo>
                      <a:pt x="4849440" y="616467"/>
                    </a:lnTo>
                    <a:cubicBezTo>
                      <a:pt x="3907420" y="90404"/>
                      <a:pt x="35351" y="35351"/>
                      <a:pt x="35351" y="35351"/>
                    </a:cubicBezTo>
                  </a:path>
                </a:pathLst>
              </a:custGeom>
              <a:noFill/>
              <a:ln w="19050" cap="flat">
                <a:solidFill>
                  <a:schemeClr val="bg1"/>
                </a:solidFill>
                <a:prstDash val="solid"/>
                <a:miter/>
              </a:ln>
            </p:spPr>
            <p:txBody>
              <a:bodyPr rtlCol="0" anchor="ctr"/>
              <a:lstStyle/>
              <a:p>
                <a:endParaRPr lang="en-US" sz="1129"/>
              </a:p>
            </p:txBody>
          </p:sp>
          <p:sp>
            <p:nvSpPr>
              <p:cNvPr id="405" name="Freeform: Shape 404">
                <a:extLst>
                  <a:ext uri="{FF2B5EF4-FFF2-40B4-BE49-F238E27FC236}">
                    <a16:creationId xmlns:a16="http://schemas.microsoft.com/office/drawing/2014/main" xmlns="" id="{941278BA-3CF4-4DB1-A639-D605120F3BBC}"/>
                  </a:ext>
                </a:extLst>
              </p:cNvPr>
              <p:cNvSpPr/>
              <p:nvPr/>
            </p:nvSpPr>
            <p:spPr>
              <a:xfrm>
                <a:off x="14296801" y="3187507"/>
                <a:ext cx="781760" cy="271623"/>
              </a:xfrm>
              <a:custGeom>
                <a:avLst/>
                <a:gdLst>
                  <a:gd name="connsiteX0" fmla="*/ 536946 w 562765"/>
                  <a:gd name="connsiteY0" fmla="*/ 35351 h 256914"/>
                  <a:gd name="connsiteX1" fmla="*/ 35351 w 562765"/>
                  <a:gd name="connsiteY1" fmla="*/ 231095 h 256914"/>
                  <a:gd name="connsiteX0" fmla="*/ 849275 w 849275"/>
                  <a:gd name="connsiteY0" fmla="*/ 0 h 295080"/>
                  <a:gd name="connsiteX1" fmla="*/ 0 w 849275"/>
                  <a:gd name="connsiteY1" fmla="*/ 295080 h 295080"/>
                </a:gdLst>
                <a:ahLst/>
                <a:cxnLst>
                  <a:cxn ang="0">
                    <a:pos x="connsiteX0" y="connsiteY0"/>
                  </a:cxn>
                  <a:cxn ang="0">
                    <a:pos x="connsiteX1" y="connsiteY1"/>
                  </a:cxn>
                </a:cxnLst>
                <a:rect l="l" t="t" r="r" b="b"/>
                <a:pathLst>
                  <a:path w="849275" h="295080">
                    <a:moveTo>
                      <a:pt x="849275" y="0"/>
                    </a:moveTo>
                    <a:cubicBezTo>
                      <a:pt x="682077" y="65248"/>
                      <a:pt x="167198" y="229832"/>
                      <a:pt x="0" y="295080"/>
                    </a:cubicBezTo>
                  </a:path>
                </a:pathLst>
              </a:custGeom>
              <a:ln w="19050" cap="flat">
                <a:solidFill>
                  <a:schemeClr val="bg1"/>
                </a:solidFill>
                <a:prstDash val="solid"/>
                <a:miter/>
              </a:ln>
            </p:spPr>
            <p:txBody>
              <a:bodyPr rtlCol="0" anchor="ctr"/>
              <a:lstStyle/>
              <a:p>
                <a:endParaRPr lang="en-US" sz="1129"/>
              </a:p>
            </p:txBody>
          </p:sp>
          <p:sp>
            <p:nvSpPr>
              <p:cNvPr id="406" name="Freeform: Shape 405">
                <a:extLst>
                  <a:ext uri="{FF2B5EF4-FFF2-40B4-BE49-F238E27FC236}">
                    <a16:creationId xmlns:a16="http://schemas.microsoft.com/office/drawing/2014/main" xmlns="" id="{C182925B-8676-4B43-93FE-12382986DDF6}"/>
                  </a:ext>
                </a:extLst>
              </p:cNvPr>
              <p:cNvSpPr/>
              <p:nvPr/>
            </p:nvSpPr>
            <p:spPr>
              <a:xfrm>
                <a:off x="9061561" y="3593499"/>
                <a:ext cx="607549" cy="1250793"/>
              </a:xfrm>
              <a:custGeom>
                <a:avLst/>
                <a:gdLst>
                  <a:gd name="connsiteX0" fmla="*/ 682899 w 709573"/>
                  <a:gd name="connsiteY0" fmla="*/ 35351 h 1406912"/>
                  <a:gd name="connsiteX1" fmla="*/ 83431 w 709573"/>
                  <a:gd name="connsiteY1" fmla="*/ 1381094 h 1406912"/>
                  <a:gd name="connsiteX0" fmla="*/ 660019 w 660019"/>
                  <a:gd name="connsiteY0" fmla="*/ 0 h 1358813"/>
                  <a:gd name="connsiteX1" fmla="*/ 47479 w 660019"/>
                  <a:gd name="connsiteY1" fmla="*/ 1358814 h 1358813"/>
                </a:gdLst>
                <a:ahLst/>
                <a:cxnLst>
                  <a:cxn ang="0">
                    <a:pos x="connsiteX0" y="connsiteY0"/>
                  </a:cxn>
                  <a:cxn ang="0">
                    <a:pos x="connsiteX1" y="connsiteY1"/>
                  </a:cxn>
                </a:cxnLst>
                <a:rect l="l" t="t" r="r" b="b"/>
                <a:pathLst>
                  <a:path w="660019" h="1358813">
                    <a:moveTo>
                      <a:pt x="660019" y="0"/>
                    </a:moveTo>
                    <a:cubicBezTo>
                      <a:pt x="660019" y="0"/>
                      <a:pt x="-209435" y="685942"/>
                      <a:pt x="47479" y="1358814"/>
                    </a:cubicBezTo>
                  </a:path>
                </a:pathLst>
              </a:custGeom>
              <a:noFill/>
              <a:ln w="19050" cap="flat">
                <a:solidFill>
                  <a:schemeClr val="bg1"/>
                </a:solidFill>
                <a:prstDash val="solid"/>
                <a:miter/>
              </a:ln>
            </p:spPr>
            <p:txBody>
              <a:bodyPr rtlCol="0" anchor="ctr"/>
              <a:lstStyle/>
              <a:p>
                <a:endParaRPr lang="en-US" sz="1129"/>
              </a:p>
            </p:txBody>
          </p:sp>
          <p:sp>
            <p:nvSpPr>
              <p:cNvPr id="407" name="Freeform: Shape 406">
                <a:extLst>
                  <a:ext uri="{FF2B5EF4-FFF2-40B4-BE49-F238E27FC236}">
                    <a16:creationId xmlns:a16="http://schemas.microsoft.com/office/drawing/2014/main" xmlns="" id="{3426B282-1F29-4DB7-BA75-2E37B49E0E80}"/>
                  </a:ext>
                </a:extLst>
              </p:cNvPr>
              <p:cNvSpPr/>
              <p:nvPr/>
            </p:nvSpPr>
            <p:spPr>
              <a:xfrm>
                <a:off x="40094039" y="11900474"/>
                <a:ext cx="11828415" cy="2110645"/>
              </a:xfrm>
              <a:custGeom>
                <a:avLst/>
                <a:gdLst>
                  <a:gd name="connsiteX0" fmla="*/ 35351 w 7658499"/>
                  <a:gd name="connsiteY0" fmla="*/ 1307690 h 1333508"/>
                  <a:gd name="connsiteX1" fmla="*/ 7632681 w 7658499"/>
                  <a:gd name="connsiteY1" fmla="*/ 35351 h 1333508"/>
                  <a:gd name="connsiteX0" fmla="*/ 0 w 12849941"/>
                  <a:gd name="connsiteY0" fmla="*/ 2292923 h 2292922"/>
                  <a:gd name="connsiteX1" fmla="*/ 12849941 w 12849941"/>
                  <a:gd name="connsiteY1" fmla="*/ 0 h 2292922"/>
                </a:gdLst>
                <a:ahLst/>
                <a:cxnLst>
                  <a:cxn ang="0">
                    <a:pos x="connsiteX0" y="connsiteY0"/>
                  </a:cxn>
                  <a:cxn ang="0">
                    <a:pos x="connsiteX1" y="connsiteY1"/>
                  </a:cxn>
                </a:cxnLst>
                <a:rect l="l" t="t" r="r" b="b"/>
                <a:pathLst>
                  <a:path w="12849941" h="2292922">
                    <a:moveTo>
                      <a:pt x="0" y="2292923"/>
                    </a:moveTo>
                    <a:cubicBezTo>
                      <a:pt x="4257441" y="1754625"/>
                      <a:pt x="12849941" y="0"/>
                      <a:pt x="12849941" y="0"/>
                    </a:cubicBezTo>
                  </a:path>
                </a:pathLst>
              </a:custGeom>
              <a:noFill/>
              <a:ln w="19050" cap="flat">
                <a:solidFill>
                  <a:schemeClr val="bg1"/>
                </a:solidFill>
                <a:prstDash val="solid"/>
                <a:miter/>
              </a:ln>
            </p:spPr>
            <p:txBody>
              <a:bodyPr rtlCol="0" anchor="ctr"/>
              <a:lstStyle/>
              <a:p>
                <a:endParaRPr lang="en-US" sz="1129" dirty="0"/>
              </a:p>
            </p:txBody>
          </p:sp>
          <p:sp>
            <p:nvSpPr>
              <p:cNvPr id="408" name="Freeform: Shape 407">
                <a:extLst>
                  <a:ext uri="{FF2B5EF4-FFF2-40B4-BE49-F238E27FC236}">
                    <a16:creationId xmlns:a16="http://schemas.microsoft.com/office/drawing/2014/main" xmlns="" id="{56D7F3DB-EF84-4362-A64D-EC79FDB9721B}"/>
                  </a:ext>
                </a:extLst>
              </p:cNvPr>
              <p:cNvSpPr/>
              <p:nvPr/>
            </p:nvSpPr>
            <p:spPr>
              <a:xfrm>
                <a:off x="2435221" y="1574080"/>
                <a:ext cx="56307" cy="56307"/>
              </a:xfrm>
              <a:custGeom>
                <a:avLst/>
                <a:gdLst/>
                <a:ahLst/>
                <a:cxnLst/>
                <a:rect l="l" t="t" r="r" b="b"/>
                <a:pathLst>
                  <a:path w="61170" h="61170"/>
                </a:pathLst>
              </a:custGeom>
              <a:noFill/>
              <a:ln w="19050" cap="flat">
                <a:solidFill>
                  <a:schemeClr val="bg1"/>
                </a:solidFill>
                <a:prstDash val="solid"/>
                <a:miter/>
              </a:ln>
            </p:spPr>
            <p:txBody>
              <a:bodyPr rtlCol="0" anchor="ctr"/>
              <a:lstStyle/>
              <a:p>
                <a:endParaRPr lang="en-US" sz="1129"/>
              </a:p>
            </p:txBody>
          </p:sp>
          <p:sp>
            <p:nvSpPr>
              <p:cNvPr id="409" name="Freeform: Shape 408">
                <a:extLst>
                  <a:ext uri="{FF2B5EF4-FFF2-40B4-BE49-F238E27FC236}">
                    <a16:creationId xmlns:a16="http://schemas.microsoft.com/office/drawing/2014/main" xmlns="" id="{42F58D98-6942-4908-B786-6BF327D6025D}"/>
                  </a:ext>
                </a:extLst>
              </p:cNvPr>
              <p:cNvSpPr/>
              <p:nvPr/>
            </p:nvSpPr>
            <p:spPr>
              <a:xfrm>
                <a:off x="9105268" y="3605532"/>
                <a:ext cx="2477522" cy="1711742"/>
              </a:xfrm>
              <a:custGeom>
                <a:avLst/>
                <a:gdLst>
                  <a:gd name="connsiteX0" fmla="*/ 35351 w 2752655"/>
                  <a:gd name="connsiteY0" fmla="*/ 1381094 h 1920741"/>
                  <a:gd name="connsiteX1" fmla="*/ 1014073 w 2752655"/>
                  <a:gd name="connsiteY1" fmla="*/ 35351 h 1920741"/>
                  <a:gd name="connsiteX2" fmla="*/ 2164071 w 2752655"/>
                  <a:gd name="connsiteY2" fmla="*/ 977371 h 1920741"/>
                  <a:gd name="connsiteX3" fmla="*/ 2726837 w 2752655"/>
                  <a:gd name="connsiteY3" fmla="*/ 1858221 h 1920741"/>
                  <a:gd name="connsiteX4" fmla="*/ 1124179 w 2752655"/>
                  <a:gd name="connsiteY4" fmla="*/ 1784816 h 1920741"/>
                  <a:gd name="connsiteX5" fmla="*/ 377904 w 2752655"/>
                  <a:gd name="connsiteY5" fmla="*/ 1894923 h 1920741"/>
                  <a:gd name="connsiteX0" fmla="*/ 0 w 2691485"/>
                  <a:gd name="connsiteY0" fmla="*/ 1345743 h 1859571"/>
                  <a:gd name="connsiteX1" fmla="*/ 978722 w 2691485"/>
                  <a:gd name="connsiteY1" fmla="*/ 0 h 1859571"/>
                  <a:gd name="connsiteX2" fmla="*/ 2349468 w 2691485"/>
                  <a:gd name="connsiteY2" fmla="*/ 978811 h 1859571"/>
                  <a:gd name="connsiteX3" fmla="*/ 2691486 w 2691485"/>
                  <a:gd name="connsiteY3" fmla="*/ 1822870 h 1859571"/>
                  <a:gd name="connsiteX4" fmla="*/ 1088828 w 2691485"/>
                  <a:gd name="connsiteY4" fmla="*/ 1749465 h 1859571"/>
                  <a:gd name="connsiteX5" fmla="*/ 342553 w 2691485"/>
                  <a:gd name="connsiteY5" fmla="*/ 1859572 h 18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1485" h="1859571">
                    <a:moveTo>
                      <a:pt x="0" y="1345743"/>
                    </a:moveTo>
                    <a:lnTo>
                      <a:pt x="978722" y="0"/>
                    </a:lnTo>
                    <a:cubicBezTo>
                      <a:pt x="978722" y="0"/>
                      <a:pt x="1725533" y="734130"/>
                      <a:pt x="2349468" y="978811"/>
                    </a:cubicBezTo>
                    <a:cubicBezTo>
                      <a:pt x="2537057" y="1272428"/>
                      <a:pt x="2503897" y="1529253"/>
                      <a:pt x="2691486" y="1822870"/>
                    </a:cubicBezTo>
                    <a:cubicBezTo>
                      <a:pt x="2691486" y="1822870"/>
                      <a:pt x="1945210" y="1541487"/>
                      <a:pt x="1088828" y="1749465"/>
                    </a:cubicBezTo>
                    <a:lnTo>
                      <a:pt x="342553" y="1859572"/>
                    </a:lnTo>
                  </a:path>
                </a:pathLst>
              </a:custGeom>
              <a:noFill/>
              <a:ln w="19050" cap="flat">
                <a:solidFill>
                  <a:schemeClr val="bg1"/>
                </a:solidFill>
                <a:prstDash val="solid"/>
                <a:miter/>
              </a:ln>
            </p:spPr>
            <p:txBody>
              <a:bodyPr rtlCol="0" anchor="ctr"/>
              <a:lstStyle/>
              <a:p>
                <a:endParaRPr lang="en-US" sz="1129"/>
              </a:p>
            </p:txBody>
          </p:sp>
          <p:sp>
            <p:nvSpPr>
              <p:cNvPr id="410" name="Freeform: Shape 409">
                <a:extLst>
                  <a:ext uri="{FF2B5EF4-FFF2-40B4-BE49-F238E27FC236}">
                    <a16:creationId xmlns:a16="http://schemas.microsoft.com/office/drawing/2014/main" xmlns="" id="{9D16AC9D-137E-49A0-95CF-139C0F5823C3}"/>
                  </a:ext>
                </a:extLst>
              </p:cNvPr>
              <p:cNvSpPr/>
              <p:nvPr/>
            </p:nvSpPr>
            <p:spPr>
              <a:xfrm>
                <a:off x="11032220" y="4192370"/>
                <a:ext cx="2533829" cy="315321"/>
              </a:xfrm>
              <a:custGeom>
                <a:avLst/>
                <a:gdLst>
                  <a:gd name="connsiteX0" fmla="*/ 2726837 w 2752655"/>
                  <a:gd name="connsiteY0" fmla="*/ 35351 h 342552"/>
                  <a:gd name="connsiteX1" fmla="*/ 35351 w 2752655"/>
                  <a:gd name="connsiteY1" fmla="*/ 304499 h 342552"/>
                </a:gdLst>
                <a:ahLst/>
                <a:cxnLst>
                  <a:cxn ang="0">
                    <a:pos x="connsiteX0" y="connsiteY0"/>
                  </a:cxn>
                  <a:cxn ang="0">
                    <a:pos x="connsiteX1" y="connsiteY1"/>
                  </a:cxn>
                </a:cxnLst>
                <a:rect l="l" t="t" r="r" b="b"/>
                <a:pathLst>
                  <a:path w="2752655" h="342552">
                    <a:moveTo>
                      <a:pt x="2726837" y="35351"/>
                    </a:moveTo>
                    <a:cubicBezTo>
                      <a:pt x="2274178" y="120989"/>
                      <a:pt x="793860" y="365670"/>
                      <a:pt x="35351" y="304499"/>
                    </a:cubicBezTo>
                  </a:path>
                </a:pathLst>
              </a:custGeom>
              <a:noFill/>
              <a:ln w="19050" cap="flat">
                <a:solidFill>
                  <a:schemeClr val="bg1"/>
                </a:solidFill>
                <a:prstDash val="solid"/>
                <a:miter/>
              </a:ln>
            </p:spPr>
            <p:txBody>
              <a:bodyPr rtlCol="0" anchor="ctr"/>
              <a:lstStyle/>
              <a:p>
                <a:endParaRPr lang="en-US" sz="1129"/>
              </a:p>
            </p:txBody>
          </p:sp>
          <p:sp>
            <p:nvSpPr>
              <p:cNvPr id="411" name="Freeform: Shape 410">
                <a:extLst>
                  <a:ext uri="{FF2B5EF4-FFF2-40B4-BE49-F238E27FC236}">
                    <a16:creationId xmlns:a16="http://schemas.microsoft.com/office/drawing/2014/main" xmlns="" id="{525072B3-0B22-49CF-A20E-0F80785A9A01}"/>
                  </a:ext>
                </a:extLst>
              </p:cNvPr>
              <p:cNvSpPr/>
              <p:nvPr/>
            </p:nvSpPr>
            <p:spPr>
              <a:xfrm>
                <a:off x="11639097" y="5069521"/>
                <a:ext cx="1452728" cy="659001"/>
              </a:xfrm>
              <a:custGeom>
                <a:avLst/>
                <a:gdLst>
                  <a:gd name="connsiteX0" fmla="*/ 35351 w 1639359"/>
                  <a:gd name="connsiteY0" fmla="*/ 304499 h 685105"/>
                  <a:gd name="connsiteX1" fmla="*/ 218861 w 1639359"/>
                  <a:gd name="connsiteY1" fmla="*/ 659286 h 685105"/>
                  <a:gd name="connsiteX2" fmla="*/ 1613540 w 1639359"/>
                  <a:gd name="connsiteY2" fmla="*/ 35351 h 685105"/>
                  <a:gd name="connsiteX0" fmla="*/ 0 w 1578189"/>
                  <a:gd name="connsiteY0" fmla="*/ 269148 h 715914"/>
                  <a:gd name="connsiteX1" fmla="*/ 367468 w 1578189"/>
                  <a:gd name="connsiteY1" fmla="*/ 715915 h 715914"/>
                  <a:gd name="connsiteX2" fmla="*/ 1578189 w 1578189"/>
                  <a:gd name="connsiteY2" fmla="*/ 0 h 715914"/>
                </a:gdLst>
                <a:ahLst/>
                <a:cxnLst>
                  <a:cxn ang="0">
                    <a:pos x="connsiteX0" y="connsiteY0"/>
                  </a:cxn>
                  <a:cxn ang="0">
                    <a:pos x="connsiteX1" y="connsiteY1"/>
                  </a:cxn>
                  <a:cxn ang="0">
                    <a:pos x="connsiteX2" y="connsiteY2"/>
                  </a:cxn>
                </a:cxnLst>
                <a:rect l="l" t="t" r="r" b="b"/>
                <a:pathLst>
                  <a:path w="1578189" h="715914">
                    <a:moveTo>
                      <a:pt x="0" y="269148"/>
                    </a:moveTo>
                    <a:cubicBezTo>
                      <a:pt x="97872" y="330319"/>
                      <a:pt x="367468" y="715915"/>
                      <a:pt x="367468" y="715915"/>
                    </a:cubicBezTo>
                    <a:cubicBezTo>
                      <a:pt x="367468" y="715915"/>
                      <a:pt x="1309041" y="110106"/>
                      <a:pt x="1578189" y="0"/>
                    </a:cubicBezTo>
                  </a:path>
                </a:pathLst>
              </a:custGeom>
              <a:noFill/>
              <a:ln w="19050" cap="flat">
                <a:solidFill>
                  <a:schemeClr val="bg1"/>
                </a:solidFill>
                <a:prstDash val="solid"/>
                <a:miter/>
              </a:ln>
            </p:spPr>
            <p:txBody>
              <a:bodyPr rtlCol="0" anchor="ctr"/>
              <a:lstStyle/>
              <a:p>
                <a:endParaRPr lang="en-US" sz="1129"/>
              </a:p>
            </p:txBody>
          </p:sp>
          <p:sp>
            <p:nvSpPr>
              <p:cNvPr id="412" name="Freeform: Shape 411">
                <a:extLst>
                  <a:ext uri="{FF2B5EF4-FFF2-40B4-BE49-F238E27FC236}">
                    <a16:creationId xmlns:a16="http://schemas.microsoft.com/office/drawing/2014/main" xmlns="" id="{2F39FB32-8B23-4B33-9E96-189FB06291C2}"/>
                  </a:ext>
                </a:extLst>
              </p:cNvPr>
              <p:cNvSpPr/>
              <p:nvPr/>
            </p:nvSpPr>
            <p:spPr>
              <a:xfrm>
                <a:off x="11606555" y="4214892"/>
                <a:ext cx="1959494" cy="1069838"/>
              </a:xfrm>
              <a:custGeom>
                <a:avLst/>
                <a:gdLst>
                  <a:gd name="connsiteX0" fmla="*/ 35351 w 2128720"/>
                  <a:gd name="connsiteY0" fmla="*/ 1136413 h 1162232"/>
                  <a:gd name="connsiteX1" fmla="*/ 2102901 w 2128720"/>
                  <a:gd name="connsiteY1" fmla="*/ 35351 h 1162232"/>
                </a:gdLst>
                <a:ahLst/>
                <a:cxnLst>
                  <a:cxn ang="0">
                    <a:pos x="connsiteX0" y="connsiteY0"/>
                  </a:cxn>
                  <a:cxn ang="0">
                    <a:pos x="connsiteX1" y="connsiteY1"/>
                  </a:cxn>
                </a:cxnLst>
                <a:rect l="l" t="t" r="r" b="b"/>
                <a:pathLst>
                  <a:path w="2128720" h="1162232">
                    <a:moveTo>
                      <a:pt x="35351" y="1136413"/>
                    </a:moveTo>
                    <a:cubicBezTo>
                      <a:pt x="59819" y="1087477"/>
                      <a:pt x="1833753" y="414606"/>
                      <a:pt x="2102901" y="35351"/>
                    </a:cubicBezTo>
                  </a:path>
                </a:pathLst>
              </a:custGeom>
              <a:noFill/>
              <a:ln w="19050" cap="flat">
                <a:solidFill>
                  <a:schemeClr val="bg1"/>
                </a:solidFill>
                <a:prstDash val="solid"/>
                <a:miter/>
              </a:ln>
            </p:spPr>
            <p:txBody>
              <a:bodyPr rtlCol="0" anchor="ctr"/>
              <a:lstStyle/>
              <a:p>
                <a:endParaRPr lang="en-US" sz="1129"/>
              </a:p>
            </p:txBody>
          </p:sp>
          <p:sp>
            <p:nvSpPr>
              <p:cNvPr id="413" name="Freeform: Shape 412">
                <a:extLst>
                  <a:ext uri="{FF2B5EF4-FFF2-40B4-BE49-F238E27FC236}">
                    <a16:creationId xmlns:a16="http://schemas.microsoft.com/office/drawing/2014/main" xmlns="" id="{21DCF795-E0AA-46BA-9069-5E5F3AE89505}"/>
                  </a:ext>
                </a:extLst>
              </p:cNvPr>
              <p:cNvSpPr/>
              <p:nvPr/>
            </p:nvSpPr>
            <p:spPr>
              <a:xfrm>
                <a:off x="13126852" y="4462645"/>
                <a:ext cx="720734" cy="608119"/>
              </a:xfrm>
              <a:custGeom>
                <a:avLst/>
                <a:gdLst>
                  <a:gd name="connsiteX0" fmla="*/ 35351 w 782977"/>
                  <a:gd name="connsiteY0" fmla="*/ 634818 h 660637"/>
                  <a:gd name="connsiteX1" fmla="*/ 757158 w 782977"/>
                  <a:gd name="connsiteY1" fmla="*/ 35351 h 660637"/>
                </a:gdLst>
                <a:ahLst/>
                <a:cxnLst>
                  <a:cxn ang="0">
                    <a:pos x="connsiteX0" y="connsiteY0"/>
                  </a:cxn>
                  <a:cxn ang="0">
                    <a:pos x="connsiteX1" y="connsiteY1"/>
                  </a:cxn>
                </a:cxnLst>
                <a:rect l="l" t="t" r="r" b="b"/>
                <a:pathLst>
                  <a:path w="782977" h="660637">
                    <a:moveTo>
                      <a:pt x="35351" y="634818"/>
                    </a:moveTo>
                    <a:cubicBezTo>
                      <a:pt x="133223" y="463542"/>
                      <a:pt x="475776" y="231095"/>
                      <a:pt x="757158" y="35351"/>
                    </a:cubicBezTo>
                  </a:path>
                </a:pathLst>
              </a:custGeom>
              <a:noFill/>
              <a:ln w="19050" cap="flat">
                <a:solidFill>
                  <a:schemeClr val="bg1"/>
                </a:solidFill>
                <a:prstDash val="solid"/>
                <a:miter/>
              </a:ln>
            </p:spPr>
            <p:txBody>
              <a:bodyPr rtlCol="0" anchor="ctr"/>
              <a:lstStyle/>
              <a:p>
                <a:endParaRPr lang="en-US" sz="1129"/>
              </a:p>
            </p:txBody>
          </p:sp>
          <p:sp>
            <p:nvSpPr>
              <p:cNvPr id="414" name="Freeform: Shape 413">
                <a:extLst>
                  <a:ext uri="{FF2B5EF4-FFF2-40B4-BE49-F238E27FC236}">
                    <a16:creationId xmlns:a16="http://schemas.microsoft.com/office/drawing/2014/main" xmlns="" id="{C4F2F50E-E7B5-48D4-881C-BA35E5386D86}"/>
                  </a:ext>
                </a:extLst>
              </p:cNvPr>
              <p:cNvSpPr/>
              <p:nvPr/>
            </p:nvSpPr>
            <p:spPr>
              <a:xfrm>
                <a:off x="13215700" y="4562755"/>
                <a:ext cx="608119" cy="1506961"/>
              </a:xfrm>
              <a:custGeom>
                <a:avLst/>
                <a:gdLst>
                  <a:gd name="connsiteX0" fmla="*/ 35351 w 721807"/>
                  <a:gd name="connsiteY0" fmla="*/ 647052 h 1737231"/>
                  <a:gd name="connsiteX1" fmla="*/ 169925 w 721807"/>
                  <a:gd name="connsiteY1" fmla="*/ 1686944 h 1737231"/>
                  <a:gd name="connsiteX2" fmla="*/ 695988 w 721807"/>
                  <a:gd name="connsiteY2" fmla="*/ 35351 h 1737231"/>
                  <a:gd name="connsiteX0" fmla="*/ 0 w 660637"/>
                  <a:gd name="connsiteY0" fmla="*/ 611701 h 1637103"/>
                  <a:gd name="connsiteX1" fmla="*/ 410510 w 660637"/>
                  <a:gd name="connsiteY1" fmla="*/ 1614803 h 1637103"/>
                  <a:gd name="connsiteX2" fmla="*/ 660637 w 660637"/>
                  <a:gd name="connsiteY2" fmla="*/ 0 h 1637103"/>
                  <a:gd name="connsiteX0" fmla="*/ 0 w 660637"/>
                  <a:gd name="connsiteY0" fmla="*/ 611701 h 1637104"/>
                  <a:gd name="connsiteX1" fmla="*/ 410510 w 660637"/>
                  <a:gd name="connsiteY1" fmla="*/ 1614803 h 1637104"/>
                  <a:gd name="connsiteX2" fmla="*/ 660637 w 660637"/>
                  <a:gd name="connsiteY2" fmla="*/ 0 h 1637104"/>
                </a:gdLst>
                <a:ahLst/>
                <a:cxnLst>
                  <a:cxn ang="0">
                    <a:pos x="connsiteX0" y="connsiteY0"/>
                  </a:cxn>
                  <a:cxn ang="0">
                    <a:pos x="connsiteX1" y="connsiteY1"/>
                  </a:cxn>
                  <a:cxn ang="0">
                    <a:pos x="connsiteX2" y="connsiteY2"/>
                  </a:cxn>
                </a:cxnLst>
                <a:rect l="l" t="t" r="r" b="b"/>
                <a:pathLst>
                  <a:path w="660637" h="1637104">
                    <a:moveTo>
                      <a:pt x="0" y="611701"/>
                    </a:moveTo>
                    <a:cubicBezTo>
                      <a:pt x="0" y="611701"/>
                      <a:pt x="324335" y="1217510"/>
                      <a:pt x="410510" y="1614803"/>
                    </a:cubicBezTo>
                    <a:cubicBezTo>
                      <a:pt x="353010" y="1839909"/>
                      <a:pt x="477127" y="293616"/>
                      <a:pt x="660637" y="0"/>
                    </a:cubicBezTo>
                  </a:path>
                </a:pathLst>
              </a:custGeom>
              <a:noFill/>
              <a:ln w="19050" cap="flat">
                <a:solidFill>
                  <a:schemeClr val="bg1"/>
                </a:solidFill>
                <a:prstDash val="solid"/>
                <a:miter/>
              </a:ln>
            </p:spPr>
            <p:txBody>
              <a:bodyPr rtlCol="0" anchor="ctr"/>
              <a:lstStyle/>
              <a:p>
                <a:endParaRPr lang="en-US" sz="1129"/>
              </a:p>
            </p:txBody>
          </p:sp>
          <p:sp>
            <p:nvSpPr>
              <p:cNvPr id="415" name="Freeform: Shape 414">
                <a:extLst>
                  <a:ext uri="{FF2B5EF4-FFF2-40B4-BE49-F238E27FC236}">
                    <a16:creationId xmlns:a16="http://schemas.microsoft.com/office/drawing/2014/main" xmlns="" id="{20B56697-169B-4886-906C-1DA792EE3C59}"/>
                  </a:ext>
                </a:extLst>
              </p:cNvPr>
              <p:cNvSpPr/>
              <p:nvPr/>
            </p:nvSpPr>
            <p:spPr>
              <a:xfrm>
                <a:off x="9655612" y="3318363"/>
                <a:ext cx="328050" cy="352233"/>
              </a:xfrm>
              <a:custGeom>
                <a:avLst/>
                <a:gdLst>
                  <a:gd name="connsiteX0" fmla="*/ 300497 w 415956"/>
                  <a:gd name="connsiteY0" fmla="*/ 35351 h 452658"/>
                  <a:gd name="connsiteX1" fmla="*/ 392252 w 415956"/>
                  <a:gd name="connsiteY1" fmla="*/ 347318 h 452658"/>
                  <a:gd name="connsiteX2" fmla="*/ 37465 w 415956"/>
                  <a:gd name="connsiteY2" fmla="*/ 347318 h 452658"/>
                  <a:gd name="connsiteX3" fmla="*/ 220975 w 415956"/>
                  <a:gd name="connsiteY3" fmla="*/ 41468 h 452658"/>
                  <a:gd name="connsiteX0" fmla="*/ 264625 w 356380"/>
                  <a:gd name="connsiteY0" fmla="*/ 0 h 382652"/>
                  <a:gd name="connsiteX1" fmla="*/ 356380 w 356380"/>
                  <a:gd name="connsiteY1" fmla="*/ 311967 h 382652"/>
                  <a:gd name="connsiteX2" fmla="*/ 1593 w 356380"/>
                  <a:gd name="connsiteY2" fmla="*/ 311967 h 382652"/>
                  <a:gd name="connsiteX3" fmla="*/ 254813 w 356380"/>
                  <a:gd name="connsiteY3" fmla="*/ 23545 h 382652"/>
                </a:gdLst>
                <a:ahLst/>
                <a:cxnLst>
                  <a:cxn ang="0">
                    <a:pos x="connsiteX0" y="connsiteY0"/>
                  </a:cxn>
                  <a:cxn ang="0">
                    <a:pos x="connsiteX1" y="connsiteY1"/>
                  </a:cxn>
                  <a:cxn ang="0">
                    <a:pos x="connsiteX2" y="connsiteY2"/>
                  </a:cxn>
                  <a:cxn ang="0">
                    <a:pos x="connsiteX3" y="connsiteY3"/>
                  </a:cxn>
                </a:cxnLst>
                <a:rect l="l" t="t" r="r" b="b"/>
                <a:pathLst>
                  <a:path w="356380" h="382652">
                    <a:moveTo>
                      <a:pt x="264625" y="0"/>
                    </a:moveTo>
                    <a:lnTo>
                      <a:pt x="356380" y="311967"/>
                    </a:lnTo>
                    <a:cubicBezTo>
                      <a:pt x="356380" y="311967"/>
                      <a:pt x="26061" y="471010"/>
                      <a:pt x="1593" y="311967"/>
                    </a:cubicBezTo>
                    <a:cubicBezTo>
                      <a:pt x="-22875" y="152925"/>
                      <a:pt x="242579" y="109183"/>
                      <a:pt x="254813" y="23545"/>
                    </a:cubicBezTo>
                  </a:path>
                </a:pathLst>
              </a:custGeom>
              <a:noFill/>
              <a:ln w="19050" cap="flat">
                <a:solidFill>
                  <a:schemeClr val="bg1"/>
                </a:solidFill>
                <a:prstDash val="solid"/>
                <a:miter/>
              </a:ln>
            </p:spPr>
            <p:txBody>
              <a:bodyPr rtlCol="0" anchor="ctr"/>
              <a:lstStyle/>
              <a:p>
                <a:endParaRPr lang="en-US" sz="1129"/>
              </a:p>
            </p:txBody>
          </p:sp>
          <p:sp>
            <p:nvSpPr>
              <p:cNvPr id="416" name="Freeform: Shape 415">
                <a:extLst>
                  <a:ext uri="{FF2B5EF4-FFF2-40B4-BE49-F238E27FC236}">
                    <a16:creationId xmlns:a16="http://schemas.microsoft.com/office/drawing/2014/main" xmlns="" id="{8710B77D-49A0-4FB4-A5C5-1B4817F1CC76}"/>
                  </a:ext>
                </a:extLst>
              </p:cNvPr>
              <p:cNvSpPr/>
              <p:nvPr/>
            </p:nvSpPr>
            <p:spPr>
              <a:xfrm>
                <a:off x="2435221" y="1574080"/>
                <a:ext cx="56307" cy="56307"/>
              </a:xfrm>
              <a:custGeom>
                <a:avLst/>
                <a:gdLst/>
                <a:ahLst/>
                <a:cxnLst/>
                <a:rect l="l" t="t" r="r" b="b"/>
                <a:pathLst>
                  <a:path w="61170" h="61170"/>
                </a:pathLst>
              </a:custGeom>
              <a:noFill/>
              <a:ln w="19050" cap="flat">
                <a:solidFill>
                  <a:schemeClr val="bg1"/>
                </a:solidFill>
                <a:prstDash val="solid"/>
                <a:miter/>
              </a:ln>
            </p:spPr>
            <p:txBody>
              <a:bodyPr rtlCol="0" anchor="ctr"/>
              <a:lstStyle/>
              <a:p>
                <a:endParaRPr lang="en-US" sz="1129"/>
              </a:p>
            </p:txBody>
          </p:sp>
          <p:sp>
            <p:nvSpPr>
              <p:cNvPr id="417" name="Freeform: Shape 416">
                <a:extLst>
                  <a:ext uri="{FF2B5EF4-FFF2-40B4-BE49-F238E27FC236}">
                    <a16:creationId xmlns:a16="http://schemas.microsoft.com/office/drawing/2014/main" xmlns="" id="{EEB4584B-6F91-467F-9ACD-6229E4AD455F}"/>
                  </a:ext>
                </a:extLst>
              </p:cNvPr>
              <p:cNvSpPr/>
              <p:nvPr/>
            </p:nvSpPr>
            <p:spPr>
              <a:xfrm>
                <a:off x="9809225" y="2902932"/>
                <a:ext cx="112614" cy="450458"/>
              </a:xfrm>
              <a:custGeom>
                <a:avLst/>
                <a:gdLst>
                  <a:gd name="connsiteX0" fmla="*/ 35351 w 122340"/>
                  <a:gd name="connsiteY0" fmla="*/ 35351 h 489361"/>
                  <a:gd name="connsiteX1" fmla="*/ 98968 w 122340"/>
                  <a:gd name="connsiteY1" fmla="*/ 463542 h 489361"/>
                </a:gdLst>
                <a:ahLst/>
                <a:cxnLst>
                  <a:cxn ang="0">
                    <a:pos x="connsiteX0" y="connsiteY0"/>
                  </a:cxn>
                  <a:cxn ang="0">
                    <a:pos x="connsiteX1" y="connsiteY1"/>
                  </a:cxn>
                </a:cxnLst>
                <a:rect l="l" t="t" r="r" b="b"/>
                <a:pathLst>
                  <a:path w="122340" h="489361">
                    <a:moveTo>
                      <a:pt x="35351" y="35351"/>
                    </a:moveTo>
                    <a:lnTo>
                      <a:pt x="98968" y="463542"/>
                    </a:lnTo>
                  </a:path>
                </a:pathLst>
              </a:custGeom>
              <a:ln w="19050" cap="flat">
                <a:solidFill>
                  <a:schemeClr val="bg1"/>
                </a:solidFill>
                <a:prstDash val="solid"/>
                <a:miter/>
              </a:ln>
            </p:spPr>
            <p:txBody>
              <a:bodyPr rtlCol="0" anchor="ctr"/>
              <a:lstStyle/>
              <a:p>
                <a:endParaRPr lang="en-US" sz="1129"/>
              </a:p>
            </p:txBody>
          </p:sp>
          <p:sp>
            <p:nvSpPr>
              <p:cNvPr id="418" name="Freeform: Shape 417">
                <a:extLst>
                  <a:ext uri="{FF2B5EF4-FFF2-40B4-BE49-F238E27FC236}">
                    <a16:creationId xmlns:a16="http://schemas.microsoft.com/office/drawing/2014/main" xmlns="" id="{BF31A102-1B59-4059-AA7E-E10BF8CB4C6B}"/>
                  </a:ext>
                </a:extLst>
              </p:cNvPr>
              <p:cNvSpPr/>
              <p:nvPr/>
            </p:nvSpPr>
            <p:spPr>
              <a:xfrm>
                <a:off x="9257618" y="3605532"/>
                <a:ext cx="1931431" cy="1711742"/>
              </a:xfrm>
              <a:custGeom>
                <a:avLst/>
                <a:gdLst>
                  <a:gd name="connsiteX0" fmla="*/ 1014073 w 2140954"/>
                  <a:gd name="connsiteY0" fmla="*/ 35351 h 1920741"/>
                  <a:gd name="connsiteX1" fmla="*/ 377904 w 2140954"/>
                  <a:gd name="connsiteY1" fmla="*/ 1894923 h 1920741"/>
                  <a:gd name="connsiteX2" fmla="*/ 35351 w 2140954"/>
                  <a:gd name="connsiteY2" fmla="*/ 1381094 h 1920741"/>
                  <a:gd name="connsiteX3" fmla="*/ 2115135 w 2140954"/>
                  <a:gd name="connsiteY3" fmla="*/ 1001839 h 1920741"/>
                  <a:gd name="connsiteX0" fmla="*/ 978722 w 2263742"/>
                  <a:gd name="connsiteY0" fmla="*/ 0 h 1859571"/>
                  <a:gd name="connsiteX1" fmla="*/ 342553 w 2263742"/>
                  <a:gd name="connsiteY1" fmla="*/ 1859572 h 1859571"/>
                  <a:gd name="connsiteX2" fmla="*/ 0 w 2263742"/>
                  <a:gd name="connsiteY2" fmla="*/ 1345743 h 1859571"/>
                  <a:gd name="connsiteX3" fmla="*/ 2263743 w 2263742"/>
                  <a:gd name="connsiteY3" fmla="*/ 948091 h 1859571"/>
                </a:gdLst>
                <a:ahLst/>
                <a:cxnLst>
                  <a:cxn ang="0">
                    <a:pos x="connsiteX0" y="connsiteY0"/>
                  </a:cxn>
                  <a:cxn ang="0">
                    <a:pos x="connsiteX1" y="connsiteY1"/>
                  </a:cxn>
                  <a:cxn ang="0">
                    <a:pos x="connsiteX2" y="connsiteY2"/>
                  </a:cxn>
                  <a:cxn ang="0">
                    <a:pos x="connsiteX3" y="connsiteY3"/>
                  </a:cxn>
                </a:cxnLst>
                <a:rect l="l" t="t" r="r" b="b"/>
                <a:pathLst>
                  <a:path w="2263742" h="1859571">
                    <a:moveTo>
                      <a:pt x="978722" y="0"/>
                    </a:moveTo>
                    <a:lnTo>
                      <a:pt x="342553" y="1859572"/>
                    </a:lnTo>
                    <a:lnTo>
                      <a:pt x="0" y="1345743"/>
                    </a:lnTo>
                    <a:lnTo>
                      <a:pt x="2263743" y="948091"/>
                    </a:lnTo>
                  </a:path>
                </a:pathLst>
              </a:custGeom>
              <a:noFill/>
              <a:ln w="19050" cap="flat">
                <a:solidFill>
                  <a:schemeClr val="bg1"/>
                </a:solidFill>
                <a:prstDash val="solid"/>
                <a:miter/>
              </a:ln>
            </p:spPr>
            <p:txBody>
              <a:bodyPr rtlCol="0" anchor="ctr"/>
              <a:lstStyle/>
              <a:p>
                <a:endParaRPr lang="en-US" sz="1129"/>
              </a:p>
            </p:txBody>
          </p:sp>
          <p:sp>
            <p:nvSpPr>
              <p:cNvPr id="419" name="Freeform: Shape 418">
                <a:extLst>
                  <a:ext uri="{FF2B5EF4-FFF2-40B4-BE49-F238E27FC236}">
                    <a16:creationId xmlns:a16="http://schemas.microsoft.com/office/drawing/2014/main" xmlns="" id="{AF167332-C66A-4729-B2D7-E7BDEBD19EA9}"/>
                  </a:ext>
                </a:extLst>
              </p:cNvPr>
              <p:cNvSpPr/>
              <p:nvPr/>
            </p:nvSpPr>
            <p:spPr>
              <a:xfrm>
                <a:off x="-1022875" y="3605530"/>
                <a:ext cx="11029057" cy="12424692"/>
              </a:xfrm>
              <a:custGeom>
                <a:avLst/>
                <a:gdLst>
                  <a:gd name="connsiteX0" fmla="*/ 8207680 w 8233499"/>
                  <a:gd name="connsiteY0" fmla="*/ 35351 h 10692537"/>
                  <a:gd name="connsiteX1" fmla="*/ 8134276 w 8233499"/>
                  <a:gd name="connsiteY1" fmla="*/ 1601306 h 10692537"/>
                  <a:gd name="connsiteX2" fmla="*/ 7571511 w 8233499"/>
                  <a:gd name="connsiteY2" fmla="*/ 1894923 h 10692537"/>
                  <a:gd name="connsiteX3" fmla="*/ 35351 w 8233499"/>
                  <a:gd name="connsiteY3" fmla="*/ 10666719 h 10692537"/>
                  <a:gd name="connsiteX0" fmla="*/ 11981552 w 11981552"/>
                  <a:gd name="connsiteY0" fmla="*/ 0 h 13497713"/>
                  <a:gd name="connsiteX1" fmla="*/ 11908148 w 11981552"/>
                  <a:gd name="connsiteY1" fmla="*/ 1565955 h 13497713"/>
                  <a:gd name="connsiteX2" fmla="*/ 11345383 w 11981552"/>
                  <a:gd name="connsiteY2" fmla="*/ 1859572 h 13497713"/>
                  <a:gd name="connsiteX3" fmla="*/ 0 w 11981552"/>
                  <a:gd name="connsiteY3" fmla="*/ 13497713 h 13497713"/>
                </a:gdLst>
                <a:ahLst/>
                <a:cxnLst>
                  <a:cxn ang="0">
                    <a:pos x="connsiteX0" y="connsiteY0"/>
                  </a:cxn>
                  <a:cxn ang="0">
                    <a:pos x="connsiteX1" y="connsiteY1"/>
                  </a:cxn>
                  <a:cxn ang="0">
                    <a:pos x="connsiteX2" y="connsiteY2"/>
                  </a:cxn>
                  <a:cxn ang="0">
                    <a:pos x="connsiteX3" y="connsiteY3"/>
                  </a:cxn>
                </a:cxnLst>
                <a:rect l="l" t="t" r="r" b="b"/>
                <a:pathLst>
                  <a:path w="11981552" h="13497713">
                    <a:moveTo>
                      <a:pt x="11981552" y="0"/>
                    </a:moveTo>
                    <a:lnTo>
                      <a:pt x="11908148" y="1565955"/>
                    </a:lnTo>
                    <a:lnTo>
                      <a:pt x="11345383" y="1859572"/>
                    </a:lnTo>
                    <a:cubicBezTo>
                      <a:pt x="9485811" y="5676588"/>
                      <a:pt x="0" y="13497713"/>
                      <a:pt x="0" y="13497713"/>
                    </a:cubicBezTo>
                  </a:path>
                </a:pathLst>
              </a:custGeom>
              <a:noFill/>
              <a:ln w="19050" cap="flat">
                <a:solidFill>
                  <a:schemeClr val="bg1"/>
                </a:solidFill>
                <a:prstDash val="solid"/>
                <a:miter/>
              </a:ln>
            </p:spPr>
            <p:txBody>
              <a:bodyPr rtlCol="0" anchor="ctr"/>
              <a:lstStyle/>
              <a:p>
                <a:endParaRPr lang="en-US" sz="1129" dirty="0"/>
              </a:p>
            </p:txBody>
          </p:sp>
          <p:sp>
            <p:nvSpPr>
              <p:cNvPr id="420" name="Freeform: Shape 419">
                <a:extLst>
                  <a:ext uri="{FF2B5EF4-FFF2-40B4-BE49-F238E27FC236}">
                    <a16:creationId xmlns:a16="http://schemas.microsoft.com/office/drawing/2014/main" xmlns="" id="{5E2D8972-08B5-4E26-8407-015B3E76793D}"/>
                  </a:ext>
                </a:extLst>
              </p:cNvPr>
              <p:cNvSpPr/>
              <p:nvPr/>
            </p:nvSpPr>
            <p:spPr>
              <a:xfrm>
                <a:off x="14522031" y="3232721"/>
                <a:ext cx="522240" cy="823267"/>
              </a:xfrm>
              <a:custGeom>
                <a:avLst/>
                <a:gdLst>
                  <a:gd name="connsiteX0" fmla="*/ 292265 w 428190"/>
                  <a:gd name="connsiteY0" fmla="*/ 35351 h 868615"/>
                  <a:gd name="connsiteX1" fmla="*/ 35351 w 428190"/>
                  <a:gd name="connsiteY1" fmla="*/ 842797 h 868615"/>
                  <a:gd name="connsiteX2" fmla="*/ 402372 w 428190"/>
                  <a:gd name="connsiteY2" fmla="*/ 524712 h 868615"/>
                  <a:gd name="connsiteX0" fmla="*/ 567341 w 567341"/>
                  <a:gd name="connsiteY0" fmla="*/ 0 h 894365"/>
                  <a:gd name="connsiteX1" fmla="*/ 0 w 567341"/>
                  <a:gd name="connsiteY1" fmla="*/ 894365 h 894365"/>
                  <a:gd name="connsiteX2" fmla="*/ 367021 w 567341"/>
                  <a:gd name="connsiteY2" fmla="*/ 576280 h 894365"/>
                </a:gdLst>
                <a:ahLst/>
                <a:cxnLst>
                  <a:cxn ang="0">
                    <a:pos x="connsiteX0" y="connsiteY0"/>
                  </a:cxn>
                  <a:cxn ang="0">
                    <a:pos x="connsiteX1" y="connsiteY1"/>
                  </a:cxn>
                  <a:cxn ang="0">
                    <a:pos x="connsiteX2" y="connsiteY2"/>
                  </a:cxn>
                </a:cxnLst>
                <a:rect l="l" t="t" r="r" b="b"/>
                <a:pathLst>
                  <a:path w="567341" h="894365">
                    <a:moveTo>
                      <a:pt x="567341" y="0"/>
                    </a:moveTo>
                    <a:cubicBezTo>
                      <a:pt x="481703" y="269149"/>
                      <a:pt x="85638" y="625216"/>
                      <a:pt x="0" y="894365"/>
                    </a:cubicBezTo>
                    <a:cubicBezTo>
                      <a:pt x="0" y="894365"/>
                      <a:pt x="220212" y="551812"/>
                      <a:pt x="367021" y="576280"/>
                    </a:cubicBezTo>
                  </a:path>
                </a:pathLst>
              </a:custGeom>
              <a:noFill/>
              <a:ln w="19050" cap="flat">
                <a:solidFill>
                  <a:schemeClr val="bg1"/>
                </a:solidFill>
                <a:prstDash val="solid"/>
                <a:miter/>
              </a:ln>
            </p:spPr>
            <p:txBody>
              <a:bodyPr rtlCol="0" anchor="ctr"/>
              <a:lstStyle/>
              <a:p>
                <a:endParaRPr lang="en-US" sz="1129"/>
              </a:p>
            </p:txBody>
          </p:sp>
          <p:sp>
            <p:nvSpPr>
              <p:cNvPr id="421" name="Freeform: Shape 420">
                <a:extLst>
                  <a:ext uri="{FF2B5EF4-FFF2-40B4-BE49-F238E27FC236}">
                    <a16:creationId xmlns:a16="http://schemas.microsoft.com/office/drawing/2014/main" xmlns="" id="{82751579-8D0F-40EC-B719-BACB2DFB027E}"/>
                  </a:ext>
                </a:extLst>
              </p:cNvPr>
              <p:cNvSpPr/>
              <p:nvPr/>
            </p:nvSpPr>
            <p:spPr>
              <a:xfrm>
                <a:off x="14522031" y="3870768"/>
                <a:ext cx="445420" cy="246840"/>
              </a:xfrm>
              <a:custGeom>
                <a:avLst/>
                <a:gdLst>
                  <a:gd name="connsiteX0" fmla="*/ 35351 w 428190"/>
                  <a:gd name="connsiteY0" fmla="*/ 414606 h 440424"/>
                  <a:gd name="connsiteX1" fmla="*/ 402372 w 428190"/>
                  <a:gd name="connsiteY1" fmla="*/ 35351 h 440424"/>
                  <a:gd name="connsiteX0" fmla="*/ 0 w 483887"/>
                  <a:gd name="connsiteY0" fmla="*/ 262388 h 268157"/>
                  <a:gd name="connsiteX1" fmla="*/ 483887 w 483887"/>
                  <a:gd name="connsiteY1" fmla="*/ 0 h 268157"/>
                </a:gdLst>
                <a:ahLst/>
                <a:cxnLst>
                  <a:cxn ang="0">
                    <a:pos x="connsiteX0" y="connsiteY0"/>
                  </a:cxn>
                  <a:cxn ang="0">
                    <a:pos x="connsiteX1" y="connsiteY1"/>
                  </a:cxn>
                </a:cxnLst>
                <a:rect l="l" t="t" r="r" b="b"/>
                <a:pathLst>
                  <a:path w="483887" h="268157">
                    <a:moveTo>
                      <a:pt x="0" y="262388"/>
                    </a:moveTo>
                    <a:cubicBezTo>
                      <a:pt x="0" y="262388"/>
                      <a:pt x="337078" y="330319"/>
                      <a:pt x="483887" y="0"/>
                    </a:cubicBezTo>
                  </a:path>
                </a:pathLst>
              </a:custGeom>
              <a:noFill/>
              <a:ln w="19050" cap="flat">
                <a:solidFill>
                  <a:schemeClr val="bg1"/>
                </a:solidFill>
                <a:prstDash val="solid"/>
                <a:miter/>
              </a:ln>
            </p:spPr>
            <p:txBody>
              <a:bodyPr rtlCol="0" anchor="ctr"/>
              <a:lstStyle/>
              <a:p>
                <a:endParaRPr lang="en-US" sz="1129"/>
              </a:p>
            </p:txBody>
          </p:sp>
          <p:sp>
            <p:nvSpPr>
              <p:cNvPr id="422" name="Freeform: Shape 421">
                <a:extLst>
                  <a:ext uri="{FF2B5EF4-FFF2-40B4-BE49-F238E27FC236}">
                    <a16:creationId xmlns:a16="http://schemas.microsoft.com/office/drawing/2014/main" xmlns="" id="{065A4DBB-300F-404B-ACB0-E347820D77D5}"/>
                  </a:ext>
                </a:extLst>
              </p:cNvPr>
              <p:cNvSpPr/>
              <p:nvPr/>
            </p:nvSpPr>
            <p:spPr>
              <a:xfrm>
                <a:off x="13059283" y="3589778"/>
                <a:ext cx="1407682" cy="619380"/>
              </a:xfrm>
              <a:custGeom>
                <a:avLst/>
                <a:gdLst>
                  <a:gd name="connsiteX0" fmla="*/ 1503434 w 1529253"/>
                  <a:gd name="connsiteY0" fmla="*/ 567644 h 672871"/>
                  <a:gd name="connsiteX1" fmla="*/ 35351 w 1529253"/>
                  <a:gd name="connsiteY1" fmla="*/ 41581 h 672871"/>
                  <a:gd name="connsiteX2" fmla="*/ 500244 w 1529253"/>
                  <a:gd name="connsiteY2" fmla="*/ 641048 h 672871"/>
                  <a:gd name="connsiteX3" fmla="*/ 1503434 w 1529253"/>
                  <a:gd name="connsiteY3" fmla="*/ 592112 h 672871"/>
                </a:gdLst>
                <a:ahLst/>
                <a:cxnLst>
                  <a:cxn ang="0">
                    <a:pos x="connsiteX0" y="connsiteY0"/>
                  </a:cxn>
                  <a:cxn ang="0">
                    <a:pos x="connsiteX1" y="connsiteY1"/>
                  </a:cxn>
                  <a:cxn ang="0">
                    <a:pos x="connsiteX2" y="connsiteY2"/>
                  </a:cxn>
                  <a:cxn ang="0">
                    <a:pos x="connsiteX3" y="connsiteY3"/>
                  </a:cxn>
                </a:cxnLst>
                <a:rect l="l" t="t" r="r" b="b"/>
                <a:pathLst>
                  <a:path w="1529253" h="672871">
                    <a:moveTo>
                      <a:pt x="1503434" y="567644"/>
                    </a:moveTo>
                    <a:cubicBezTo>
                      <a:pt x="1503434" y="567644"/>
                      <a:pt x="475776" y="-31823"/>
                      <a:pt x="35351" y="41581"/>
                    </a:cubicBezTo>
                    <a:cubicBezTo>
                      <a:pt x="35351" y="41581"/>
                      <a:pt x="377904" y="579878"/>
                      <a:pt x="500244" y="641048"/>
                    </a:cubicBezTo>
                    <a:cubicBezTo>
                      <a:pt x="500244" y="641048"/>
                      <a:pt x="1442264" y="653282"/>
                      <a:pt x="1503434" y="592112"/>
                    </a:cubicBezTo>
                  </a:path>
                </a:pathLst>
              </a:custGeom>
              <a:noFill/>
              <a:ln w="19050" cap="flat">
                <a:solidFill>
                  <a:schemeClr val="bg1"/>
                </a:solidFill>
                <a:prstDash val="solid"/>
                <a:miter/>
              </a:ln>
            </p:spPr>
            <p:txBody>
              <a:bodyPr rtlCol="0" anchor="ctr"/>
              <a:lstStyle/>
              <a:p>
                <a:endParaRPr lang="en-US" sz="1129"/>
              </a:p>
            </p:txBody>
          </p:sp>
          <p:sp>
            <p:nvSpPr>
              <p:cNvPr id="423" name="Freeform: Shape 422">
                <a:extLst>
                  <a:ext uri="{FF2B5EF4-FFF2-40B4-BE49-F238E27FC236}">
                    <a16:creationId xmlns:a16="http://schemas.microsoft.com/office/drawing/2014/main" xmlns="" id="{192D6DEA-F9BD-416A-9ED8-435EBE1C92FC}"/>
                  </a:ext>
                </a:extLst>
              </p:cNvPr>
              <p:cNvSpPr/>
              <p:nvPr/>
            </p:nvSpPr>
            <p:spPr>
              <a:xfrm>
                <a:off x="2435221" y="1574080"/>
                <a:ext cx="56307" cy="56307"/>
              </a:xfrm>
              <a:custGeom>
                <a:avLst/>
                <a:gdLst/>
                <a:ahLst/>
                <a:cxnLst/>
                <a:rect l="l" t="t" r="r" b="b"/>
                <a:pathLst>
                  <a:path w="61170" h="61170"/>
                </a:pathLst>
              </a:custGeom>
              <a:noFill/>
              <a:ln w="19050" cap="flat">
                <a:solidFill>
                  <a:schemeClr val="bg1"/>
                </a:solidFill>
                <a:prstDash val="solid"/>
                <a:miter/>
              </a:ln>
            </p:spPr>
            <p:txBody>
              <a:bodyPr rtlCol="0" anchor="ctr"/>
              <a:lstStyle/>
              <a:p>
                <a:endParaRPr lang="en-US" sz="1129"/>
              </a:p>
            </p:txBody>
          </p:sp>
          <p:sp>
            <p:nvSpPr>
              <p:cNvPr id="424" name="Freeform: Shape 423">
                <a:extLst>
                  <a:ext uri="{FF2B5EF4-FFF2-40B4-BE49-F238E27FC236}">
                    <a16:creationId xmlns:a16="http://schemas.microsoft.com/office/drawing/2014/main" xmlns="" id="{47B7D669-9932-41F2-A736-4BBCA50372C7}"/>
                  </a:ext>
                </a:extLst>
              </p:cNvPr>
              <p:cNvSpPr/>
              <p:nvPr/>
            </p:nvSpPr>
            <p:spPr>
              <a:xfrm>
                <a:off x="10131120" y="3468373"/>
                <a:ext cx="2949443" cy="141696"/>
              </a:xfrm>
              <a:custGeom>
                <a:avLst/>
                <a:gdLst>
                  <a:gd name="connsiteX0" fmla="*/ 35351 w 3474463"/>
                  <a:gd name="connsiteY0" fmla="*/ 35351 h 367020"/>
                  <a:gd name="connsiteX1" fmla="*/ 3448644 w 3474463"/>
                  <a:gd name="connsiteY1" fmla="*/ 316733 h 367020"/>
                  <a:gd name="connsiteX0" fmla="*/ 0 w 3204163"/>
                  <a:gd name="connsiteY0" fmla="*/ 0 h 153933"/>
                  <a:gd name="connsiteX1" fmla="*/ 3204163 w 3204163"/>
                  <a:gd name="connsiteY1" fmla="*/ 124534 h 153933"/>
                </a:gdLst>
                <a:ahLst/>
                <a:cxnLst>
                  <a:cxn ang="0">
                    <a:pos x="connsiteX0" y="connsiteY0"/>
                  </a:cxn>
                  <a:cxn ang="0">
                    <a:pos x="connsiteX1" y="connsiteY1"/>
                  </a:cxn>
                </a:cxnLst>
                <a:rect l="l" t="t" r="r" b="b"/>
                <a:pathLst>
                  <a:path w="3204163" h="153933">
                    <a:moveTo>
                      <a:pt x="0" y="0"/>
                    </a:moveTo>
                    <a:cubicBezTo>
                      <a:pt x="0" y="0"/>
                      <a:pt x="2421185" y="234641"/>
                      <a:pt x="3204163" y="124534"/>
                    </a:cubicBezTo>
                  </a:path>
                </a:pathLst>
              </a:custGeom>
              <a:noFill/>
              <a:ln w="19050" cap="flat">
                <a:solidFill>
                  <a:schemeClr val="bg1"/>
                </a:solidFill>
                <a:prstDash val="solid"/>
                <a:miter/>
              </a:ln>
            </p:spPr>
            <p:txBody>
              <a:bodyPr rtlCol="0" anchor="ctr"/>
              <a:lstStyle/>
              <a:p>
                <a:endParaRPr lang="en-US" sz="1129"/>
              </a:p>
            </p:txBody>
          </p:sp>
          <p:sp>
            <p:nvSpPr>
              <p:cNvPr id="425" name="Freeform: Shape 424">
                <a:extLst>
                  <a:ext uri="{FF2B5EF4-FFF2-40B4-BE49-F238E27FC236}">
                    <a16:creationId xmlns:a16="http://schemas.microsoft.com/office/drawing/2014/main" xmlns="" id="{E5236C5A-A8E9-4249-9CF7-75FB6BB6E4EB}"/>
                  </a:ext>
                </a:extLst>
              </p:cNvPr>
              <p:cNvSpPr/>
              <p:nvPr/>
            </p:nvSpPr>
            <p:spPr>
              <a:xfrm>
                <a:off x="13525846" y="6150540"/>
                <a:ext cx="3680371" cy="6543066"/>
              </a:xfrm>
              <a:custGeom>
                <a:avLst/>
                <a:gdLst>
                  <a:gd name="connsiteX0" fmla="*/ 35351 w 4122866"/>
                  <a:gd name="connsiteY0" fmla="*/ 35351 h 7254776"/>
                  <a:gd name="connsiteX1" fmla="*/ 4097047 w 4122866"/>
                  <a:gd name="connsiteY1" fmla="*/ 7228958 h 7254776"/>
                  <a:gd name="connsiteX0" fmla="*/ 0 w 4200506"/>
                  <a:gd name="connsiteY0" fmla="*/ 0 h 7071347"/>
                  <a:gd name="connsiteX1" fmla="*/ 4199240 w 4200506"/>
                  <a:gd name="connsiteY1" fmla="*/ 7071347 h 7071347"/>
                  <a:gd name="connsiteX0" fmla="*/ 0 w 3998215"/>
                  <a:gd name="connsiteY0" fmla="*/ 0 h 7108138"/>
                  <a:gd name="connsiteX1" fmla="*/ 3996887 w 3998215"/>
                  <a:gd name="connsiteY1" fmla="*/ 7108138 h 7108138"/>
                </a:gdLst>
                <a:ahLst/>
                <a:cxnLst>
                  <a:cxn ang="0">
                    <a:pos x="connsiteX0" y="connsiteY0"/>
                  </a:cxn>
                  <a:cxn ang="0">
                    <a:pos x="connsiteX1" y="connsiteY1"/>
                  </a:cxn>
                </a:cxnLst>
                <a:rect l="l" t="t" r="r" b="b"/>
                <a:pathLst>
                  <a:path w="3998215" h="7108138">
                    <a:moveTo>
                      <a:pt x="0" y="0"/>
                    </a:moveTo>
                    <a:cubicBezTo>
                      <a:pt x="0" y="0"/>
                      <a:pt x="4082526" y="4220908"/>
                      <a:pt x="3996887" y="7108138"/>
                    </a:cubicBezTo>
                  </a:path>
                </a:pathLst>
              </a:custGeom>
              <a:noFill/>
              <a:ln w="19050" cap="flat">
                <a:solidFill>
                  <a:schemeClr val="bg1"/>
                </a:solidFill>
                <a:prstDash val="solid"/>
                <a:miter/>
              </a:ln>
            </p:spPr>
            <p:txBody>
              <a:bodyPr rtlCol="0" anchor="ctr"/>
              <a:lstStyle/>
              <a:p>
                <a:endParaRPr lang="en-US" sz="1129"/>
              </a:p>
            </p:txBody>
          </p:sp>
          <p:sp>
            <p:nvSpPr>
              <p:cNvPr id="426" name="Freeform: Shape 425">
                <a:extLst>
                  <a:ext uri="{FF2B5EF4-FFF2-40B4-BE49-F238E27FC236}">
                    <a16:creationId xmlns:a16="http://schemas.microsoft.com/office/drawing/2014/main" xmlns="" id="{C5EE4F1B-3101-4F86-8357-985D0936ADB5}"/>
                  </a:ext>
                </a:extLst>
              </p:cNvPr>
              <p:cNvSpPr/>
              <p:nvPr/>
            </p:nvSpPr>
            <p:spPr>
              <a:xfrm>
                <a:off x="13542778" y="6133606"/>
                <a:ext cx="3721417" cy="6630338"/>
              </a:xfrm>
              <a:custGeom>
                <a:avLst/>
                <a:gdLst>
                  <a:gd name="connsiteX0" fmla="*/ 35351 w 4135100"/>
                  <a:gd name="connsiteY0" fmla="*/ 35351 h 7254776"/>
                  <a:gd name="connsiteX1" fmla="*/ 4097047 w 4135100"/>
                  <a:gd name="connsiteY1" fmla="*/ 7228958 h 7254776"/>
                  <a:gd name="connsiteX0" fmla="*/ 0 w 4263397"/>
                  <a:gd name="connsiteY0" fmla="*/ 0 h 7147760"/>
                  <a:gd name="connsiteX1" fmla="*/ 4260370 w 4263397"/>
                  <a:gd name="connsiteY1" fmla="*/ 7147760 h 7147760"/>
                  <a:gd name="connsiteX0" fmla="*/ 0 w 4042806"/>
                  <a:gd name="connsiteY0" fmla="*/ 0 h 7202947"/>
                  <a:gd name="connsiteX1" fmla="*/ 4039621 w 4042806"/>
                  <a:gd name="connsiteY1" fmla="*/ 7202947 h 7202947"/>
                </a:gdLst>
                <a:ahLst/>
                <a:cxnLst>
                  <a:cxn ang="0">
                    <a:pos x="connsiteX0" y="connsiteY0"/>
                  </a:cxn>
                  <a:cxn ang="0">
                    <a:pos x="connsiteX1" y="connsiteY1"/>
                  </a:cxn>
                </a:cxnLst>
                <a:rect l="l" t="t" r="r" b="b"/>
                <a:pathLst>
                  <a:path w="4042806" h="7202947">
                    <a:moveTo>
                      <a:pt x="0" y="0"/>
                    </a:moveTo>
                    <a:cubicBezTo>
                      <a:pt x="0" y="0"/>
                      <a:pt x="4174196" y="3483803"/>
                      <a:pt x="4039621" y="7202947"/>
                    </a:cubicBezTo>
                  </a:path>
                </a:pathLst>
              </a:custGeom>
              <a:noFill/>
              <a:ln w="19050" cap="flat">
                <a:solidFill>
                  <a:schemeClr val="bg1"/>
                </a:solidFill>
                <a:prstDash val="solid"/>
                <a:miter/>
              </a:ln>
            </p:spPr>
            <p:txBody>
              <a:bodyPr rtlCol="0" anchor="ctr"/>
              <a:lstStyle/>
              <a:p>
                <a:endParaRPr lang="en-US" sz="1129"/>
              </a:p>
            </p:txBody>
          </p:sp>
          <p:sp>
            <p:nvSpPr>
              <p:cNvPr id="427" name="Freeform: Shape 426">
                <a:extLst>
                  <a:ext uri="{FF2B5EF4-FFF2-40B4-BE49-F238E27FC236}">
                    <a16:creationId xmlns:a16="http://schemas.microsoft.com/office/drawing/2014/main" xmlns="" id="{60A7B52C-AB14-46A6-AC64-44270B1335FF}"/>
                  </a:ext>
                </a:extLst>
              </p:cNvPr>
              <p:cNvSpPr/>
              <p:nvPr/>
            </p:nvSpPr>
            <p:spPr>
              <a:xfrm>
                <a:off x="14489489" y="4079755"/>
                <a:ext cx="3288346" cy="8434835"/>
              </a:xfrm>
              <a:custGeom>
                <a:avLst/>
                <a:gdLst>
                  <a:gd name="connsiteX0" fmla="*/ 35351 w 3572335"/>
                  <a:gd name="connsiteY0" fmla="*/ 35351 h 9163284"/>
                  <a:gd name="connsiteX1" fmla="*/ 3534282 w 3572335"/>
                  <a:gd name="connsiteY1" fmla="*/ 9137465 h 9163284"/>
                </a:gdLst>
                <a:ahLst/>
                <a:cxnLst>
                  <a:cxn ang="0">
                    <a:pos x="connsiteX0" y="connsiteY0"/>
                  </a:cxn>
                  <a:cxn ang="0">
                    <a:pos x="connsiteX1" y="connsiteY1"/>
                  </a:cxn>
                </a:cxnLst>
                <a:rect l="l" t="t" r="r" b="b"/>
                <a:pathLst>
                  <a:path w="3572335" h="9163284">
                    <a:moveTo>
                      <a:pt x="35351" y="35351"/>
                    </a:moveTo>
                    <a:cubicBezTo>
                      <a:pt x="35351" y="35351"/>
                      <a:pt x="3668856" y="5418322"/>
                      <a:pt x="3534282" y="9137465"/>
                    </a:cubicBezTo>
                  </a:path>
                </a:pathLst>
              </a:custGeom>
              <a:noFill/>
              <a:ln w="19050" cap="flat">
                <a:solidFill>
                  <a:schemeClr val="bg1"/>
                </a:solidFill>
                <a:prstDash val="solid"/>
                <a:miter/>
              </a:ln>
            </p:spPr>
            <p:txBody>
              <a:bodyPr rtlCol="0" anchor="ctr"/>
              <a:lstStyle/>
              <a:p>
                <a:endParaRPr lang="en-US" sz="1129"/>
              </a:p>
            </p:txBody>
          </p:sp>
          <p:sp>
            <p:nvSpPr>
              <p:cNvPr id="428" name="Freeform: Shape 427">
                <a:extLst>
                  <a:ext uri="{FF2B5EF4-FFF2-40B4-BE49-F238E27FC236}">
                    <a16:creationId xmlns:a16="http://schemas.microsoft.com/office/drawing/2014/main" xmlns="" id="{E79E7734-EA70-41B9-A816-F5C0E9A9A3C3}"/>
                  </a:ext>
                </a:extLst>
              </p:cNvPr>
              <p:cNvSpPr/>
              <p:nvPr/>
            </p:nvSpPr>
            <p:spPr>
              <a:xfrm>
                <a:off x="-3730790" y="4833247"/>
                <a:ext cx="12791012" cy="2696797"/>
              </a:xfrm>
              <a:custGeom>
                <a:avLst/>
                <a:gdLst>
                  <a:gd name="connsiteX0" fmla="*/ 7180022 w 7205840"/>
                  <a:gd name="connsiteY0" fmla="*/ 50803 h 2324464"/>
                  <a:gd name="connsiteX1" fmla="*/ 35351 w 7205840"/>
                  <a:gd name="connsiteY1" fmla="*/ 2289630 h 2324464"/>
                  <a:gd name="connsiteX0" fmla="*/ 13895670 w 13895670"/>
                  <a:gd name="connsiteY0" fmla="*/ 11998 h 2929697"/>
                  <a:gd name="connsiteX1" fmla="*/ 0 w 13895670"/>
                  <a:gd name="connsiteY1" fmla="*/ 2929697 h 2929697"/>
                </a:gdLst>
                <a:ahLst/>
                <a:cxnLst>
                  <a:cxn ang="0">
                    <a:pos x="connsiteX0" y="connsiteY0"/>
                  </a:cxn>
                  <a:cxn ang="0">
                    <a:pos x="connsiteX1" y="connsiteY1"/>
                  </a:cxn>
                </a:cxnLst>
                <a:rect l="l" t="t" r="r" b="b"/>
                <a:pathLst>
                  <a:path w="13895670" h="2929697">
                    <a:moveTo>
                      <a:pt x="13895670" y="11998"/>
                    </a:moveTo>
                    <a:cubicBezTo>
                      <a:pt x="13271735" y="-208214"/>
                      <a:pt x="305850" y="2672782"/>
                      <a:pt x="0" y="2929697"/>
                    </a:cubicBezTo>
                  </a:path>
                </a:pathLst>
              </a:custGeom>
              <a:noFill/>
              <a:ln w="19050" cap="flat">
                <a:solidFill>
                  <a:schemeClr val="bg1"/>
                </a:solidFill>
                <a:prstDash val="solid"/>
                <a:miter/>
              </a:ln>
            </p:spPr>
            <p:txBody>
              <a:bodyPr rtlCol="0" anchor="ctr"/>
              <a:lstStyle/>
              <a:p>
                <a:endParaRPr lang="en-US" sz="1129" dirty="0"/>
              </a:p>
            </p:txBody>
          </p:sp>
          <p:sp>
            <p:nvSpPr>
              <p:cNvPr id="429" name="Freeform: Shape 428">
                <a:extLst>
                  <a:ext uri="{FF2B5EF4-FFF2-40B4-BE49-F238E27FC236}">
                    <a16:creationId xmlns:a16="http://schemas.microsoft.com/office/drawing/2014/main" xmlns="" id="{DAE87CA4-13DB-4653-AAE2-7C4818D50F02}"/>
                  </a:ext>
                </a:extLst>
              </p:cNvPr>
              <p:cNvSpPr/>
              <p:nvPr/>
            </p:nvSpPr>
            <p:spPr>
              <a:xfrm>
                <a:off x="-3626640" y="3605530"/>
                <a:ext cx="13283719" cy="1894935"/>
              </a:xfrm>
              <a:custGeom>
                <a:avLst/>
                <a:gdLst>
                  <a:gd name="connsiteX0" fmla="*/ 7828426 w 7854244"/>
                  <a:gd name="connsiteY0" fmla="*/ 35351 h 1639359"/>
                  <a:gd name="connsiteX1" fmla="*/ 35351 w 7854244"/>
                  <a:gd name="connsiteY1" fmla="*/ 1601306 h 1639359"/>
                  <a:gd name="connsiteX0" fmla="*/ 14430929 w 14430930"/>
                  <a:gd name="connsiteY0" fmla="*/ 0 h 2058586"/>
                  <a:gd name="connsiteX1" fmla="*/ 0 w 14430930"/>
                  <a:gd name="connsiteY1" fmla="*/ 2056251 h 2058586"/>
                </a:gdLst>
                <a:ahLst/>
                <a:cxnLst>
                  <a:cxn ang="0">
                    <a:pos x="connsiteX0" y="connsiteY0"/>
                  </a:cxn>
                  <a:cxn ang="0">
                    <a:pos x="connsiteX1" y="connsiteY1"/>
                  </a:cxn>
                </a:cxnLst>
                <a:rect l="l" t="t" r="r" b="b"/>
                <a:pathLst>
                  <a:path w="14430930" h="2058586">
                    <a:moveTo>
                      <a:pt x="14430929" y="0"/>
                    </a:moveTo>
                    <a:cubicBezTo>
                      <a:pt x="10063381" y="452659"/>
                      <a:pt x="2728188" y="2129655"/>
                      <a:pt x="0" y="2056251"/>
                    </a:cubicBezTo>
                  </a:path>
                </a:pathLst>
              </a:custGeom>
              <a:noFill/>
              <a:ln w="19050" cap="flat">
                <a:solidFill>
                  <a:schemeClr val="bg1"/>
                </a:solidFill>
                <a:prstDash val="solid"/>
                <a:miter/>
              </a:ln>
            </p:spPr>
            <p:txBody>
              <a:bodyPr rtlCol="0" anchor="ctr"/>
              <a:lstStyle/>
              <a:p>
                <a:endParaRPr lang="en-US" sz="1129"/>
              </a:p>
            </p:txBody>
          </p:sp>
          <p:sp>
            <p:nvSpPr>
              <p:cNvPr id="430" name="Freeform: Shape 429">
                <a:extLst>
                  <a:ext uri="{FF2B5EF4-FFF2-40B4-BE49-F238E27FC236}">
                    <a16:creationId xmlns:a16="http://schemas.microsoft.com/office/drawing/2014/main" xmlns="" id="{436EE89C-8D11-4720-BC2F-7E4613701FBE}"/>
                  </a:ext>
                </a:extLst>
              </p:cNvPr>
              <p:cNvSpPr/>
              <p:nvPr/>
            </p:nvSpPr>
            <p:spPr>
              <a:xfrm>
                <a:off x="-4355694" y="3605530"/>
                <a:ext cx="14012773" cy="1415423"/>
              </a:xfrm>
              <a:custGeom>
                <a:avLst/>
                <a:gdLst>
                  <a:gd name="connsiteX0" fmla="*/ 7828426 w 7854244"/>
                  <a:gd name="connsiteY0" fmla="*/ 35351 h 1419146"/>
                  <a:gd name="connsiteX1" fmla="*/ 35351 w 7854244"/>
                  <a:gd name="connsiteY1" fmla="*/ 1381094 h 1419146"/>
                  <a:gd name="connsiteX0" fmla="*/ 15222946 w 15222946"/>
                  <a:gd name="connsiteY0" fmla="*/ 0 h 1537660"/>
                  <a:gd name="connsiteX1" fmla="*/ 0 w 15222946"/>
                  <a:gd name="connsiteY1" fmla="*/ 1534319 h 1537660"/>
                </a:gdLst>
                <a:ahLst/>
                <a:cxnLst>
                  <a:cxn ang="0">
                    <a:pos x="connsiteX0" y="connsiteY0"/>
                  </a:cxn>
                  <a:cxn ang="0">
                    <a:pos x="connsiteX1" y="connsiteY1"/>
                  </a:cxn>
                </a:cxnLst>
                <a:rect l="l" t="t" r="r" b="b"/>
                <a:pathLst>
                  <a:path w="15222946" h="1537660">
                    <a:moveTo>
                      <a:pt x="15222946" y="0"/>
                    </a:moveTo>
                    <a:cubicBezTo>
                      <a:pt x="10855398" y="452659"/>
                      <a:pt x="2728188" y="1607723"/>
                      <a:pt x="0" y="1534319"/>
                    </a:cubicBezTo>
                  </a:path>
                </a:pathLst>
              </a:custGeom>
              <a:noFill/>
              <a:ln w="19050" cap="flat">
                <a:solidFill>
                  <a:schemeClr val="bg1"/>
                </a:solidFill>
                <a:prstDash val="solid"/>
                <a:miter/>
              </a:ln>
            </p:spPr>
            <p:txBody>
              <a:bodyPr rtlCol="0" anchor="ctr"/>
              <a:lstStyle/>
              <a:p>
                <a:endParaRPr lang="en-US" sz="1129"/>
              </a:p>
            </p:txBody>
          </p:sp>
          <p:sp>
            <p:nvSpPr>
              <p:cNvPr id="431" name="Freeform: Shape 430">
                <a:extLst>
                  <a:ext uri="{FF2B5EF4-FFF2-40B4-BE49-F238E27FC236}">
                    <a16:creationId xmlns:a16="http://schemas.microsoft.com/office/drawing/2014/main" xmlns="" id="{5AD82635-0703-470B-9DF0-B192BA651EEF}"/>
                  </a:ext>
                </a:extLst>
              </p:cNvPr>
              <p:cNvSpPr/>
              <p:nvPr/>
            </p:nvSpPr>
            <p:spPr>
              <a:xfrm>
                <a:off x="-3626639" y="3527636"/>
                <a:ext cx="13498192" cy="12418877"/>
              </a:xfrm>
              <a:custGeom>
                <a:avLst/>
                <a:gdLst>
                  <a:gd name="connsiteX0" fmla="*/ 7746457 w 7780840"/>
                  <a:gd name="connsiteY0" fmla="*/ 35351 h 9359029"/>
                  <a:gd name="connsiteX1" fmla="*/ 35351 w 7780840"/>
                  <a:gd name="connsiteY1" fmla="*/ 9335657 h 9359029"/>
                  <a:gd name="connsiteX0" fmla="*/ 14348960 w 14348960"/>
                  <a:gd name="connsiteY0" fmla="*/ 0 h 13335819"/>
                  <a:gd name="connsiteX1" fmla="*/ 0 w 14348960"/>
                  <a:gd name="connsiteY1" fmla="*/ 13335819 h 13335819"/>
                  <a:gd name="connsiteX0" fmla="*/ 14741079 w 14741079"/>
                  <a:gd name="connsiteY0" fmla="*/ 0 h 13414242"/>
                  <a:gd name="connsiteX1" fmla="*/ 0 w 14741079"/>
                  <a:gd name="connsiteY1" fmla="*/ 13414242 h 13414242"/>
                  <a:gd name="connsiteX0" fmla="*/ 14663924 w 14663924"/>
                  <a:gd name="connsiteY0" fmla="*/ 0 h 13491397"/>
                  <a:gd name="connsiteX1" fmla="*/ 0 w 14663924"/>
                  <a:gd name="connsiteY1" fmla="*/ 13491397 h 13491397"/>
                  <a:gd name="connsiteX0" fmla="*/ 14663924 w 14663924"/>
                  <a:gd name="connsiteY0" fmla="*/ 0 h 13491397"/>
                  <a:gd name="connsiteX1" fmla="*/ 0 w 14663924"/>
                  <a:gd name="connsiteY1" fmla="*/ 13491397 h 13491397"/>
                </a:gdLst>
                <a:ahLst/>
                <a:cxnLst>
                  <a:cxn ang="0">
                    <a:pos x="connsiteX0" y="connsiteY0"/>
                  </a:cxn>
                  <a:cxn ang="0">
                    <a:pos x="connsiteX1" y="connsiteY1"/>
                  </a:cxn>
                </a:cxnLst>
                <a:rect l="l" t="t" r="r" b="b"/>
                <a:pathLst>
                  <a:path w="14663924" h="13491397">
                    <a:moveTo>
                      <a:pt x="14663924" y="0"/>
                    </a:moveTo>
                    <a:cubicBezTo>
                      <a:pt x="14061948" y="264274"/>
                      <a:pt x="2581379" y="8744595"/>
                      <a:pt x="0" y="13491397"/>
                    </a:cubicBezTo>
                  </a:path>
                </a:pathLst>
              </a:custGeom>
              <a:noFill/>
              <a:ln w="19050" cap="flat">
                <a:solidFill>
                  <a:schemeClr val="bg1"/>
                </a:solidFill>
                <a:prstDash val="solid"/>
                <a:miter/>
              </a:ln>
            </p:spPr>
            <p:txBody>
              <a:bodyPr rtlCol="0" anchor="ctr"/>
              <a:lstStyle/>
              <a:p>
                <a:endParaRPr lang="en-US" sz="1129"/>
              </a:p>
            </p:txBody>
          </p:sp>
          <p:sp>
            <p:nvSpPr>
              <p:cNvPr id="432" name="Freeform: Shape 431">
                <a:extLst>
                  <a:ext uri="{FF2B5EF4-FFF2-40B4-BE49-F238E27FC236}">
                    <a16:creationId xmlns:a16="http://schemas.microsoft.com/office/drawing/2014/main" xmlns="" id="{59D0B63C-B840-4C16-A527-6555060DFF34}"/>
                  </a:ext>
                </a:extLst>
              </p:cNvPr>
              <p:cNvSpPr/>
              <p:nvPr/>
            </p:nvSpPr>
            <p:spPr>
              <a:xfrm>
                <a:off x="13825063" y="3321846"/>
                <a:ext cx="9256921" cy="1283807"/>
              </a:xfrm>
              <a:custGeom>
                <a:avLst/>
                <a:gdLst>
                  <a:gd name="connsiteX0" fmla="*/ 35351 w 10056368"/>
                  <a:gd name="connsiteY0" fmla="*/ 1348075 h 1394678"/>
                  <a:gd name="connsiteX1" fmla="*/ 10030550 w 10056368"/>
                  <a:gd name="connsiteY1" fmla="*/ 75737 h 1394678"/>
                </a:gdLst>
                <a:ahLst/>
                <a:cxnLst>
                  <a:cxn ang="0">
                    <a:pos x="connsiteX0" y="connsiteY0"/>
                  </a:cxn>
                  <a:cxn ang="0">
                    <a:pos x="connsiteX1" y="connsiteY1"/>
                  </a:cxn>
                </a:cxnLst>
                <a:rect l="l" t="t" r="r" b="b"/>
                <a:pathLst>
                  <a:path w="10056368" h="1394678">
                    <a:moveTo>
                      <a:pt x="35351" y="1348075"/>
                    </a:moveTo>
                    <a:cubicBezTo>
                      <a:pt x="1772582" y="1556054"/>
                      <a:pt x="8794913" y="-254582"/>
                      <a:pt x="10030550" y="75737"/>
                    </a:cubicBezTo>
                  </a:path>
                </a:pathLst>
              </a:custGeom>
              <a:noFill/>
              <a:ln w="19050" cap="flat">
                <a:solidFill>
                  <a:schemeClr val="bg1"/>
                </a:solidFill>
                <a:prstDash val="solid"/>
                <a:miter/>
              </a:ln>
            </p:spPr>
            <p:txBody>
              <a:bodyPr rtlCol="0" anchor="ctr"/>
              <a:lstStyle/>
              <a:p>
                <a:endParaRPr lang="en-US" sz="1129"/>
              </a:p>
            </p:txBody>
          </p:sp>
          <p:sp>
            <p:nvSpPr>
              <p:cNvPr id="433" name="Freeform: Shape 432">
                <a:extLst>
                  <a:ext uri="{FF2B5EF4-FFF2-40B4-BE49-F238E27FC236}">
                    <a16:creationId xmlns:a16="http://schemas.microsoft.com/office/drawing/2014/main" xmlns="" id="{74317A29-32A6-4265-9090-E2D90DCD9922}"/>
                  </a:ext>
                </a:extLst>
              </p:cNvPr>
              <p:cNvSpPr/>
              <p:nvPr/>
            </p:nvSpPr>
            <p:spPr>
              <a:xfrm>
                <a:off x="13825063" y="2644674"/>
                <a:ext cx="9042953" cy="1936971"/>
              </a:xfrm>
              <a:custGeom>
                <a:avLst/>
                <a:gdLst>
                  <a:gd name="connsiteX0" fmla="*/ 35351 w 9823922"/>
                  <a:gd name="connsiteY0" fmla="*/ 2059261 h 2104252"/>
                  <a:gd name="connsiteX1" fmla="*/ 9798103 w 9823922"/>
                  <a:gd name="connsiteY1" fmla="*/ 65115 h 2104252"/>
                </a:gdLst>
                <a:ahLst/>
                <a:cxnLst>
                  <a:cxn ang="0">
                    <a:pos x="connsiteX0" y="connsiteY0"/>
                  </a:cxn>
                  <a:cxn ang="0">
                    <a:pos x="connsiteX1" y="connsiteY1"/>
                  </a:cxn>
                </a:cxnLst>
                <a:rect l="l" t="t" r="r" b="b"/>
                <a:pathLst>
                  <a:path w="9823922" h="2104252">
                    <a:moveTo>
                      <a:pt x="35351" y="2059261"/>
                    </a:moveTo>
                    <a:cubicBezTo>
                      <a:pt x="1772582" y="2267240"/>
                      <a:pt x="8562467" y="-265204"/>
                      <a:pt x="9798103" y="65115"/>
                    </a:cubicBezTo>
                  </a:path>
                </a:pathLst>
              </a:custGeom>
              <a:noFill/>
              <a:ln w="19050" cap="flat">
                <a:solidFill>
                  <a:schemeClr val="bg1"/>
                </a:solidFill>
                <a:prstDash val="solid"/>
                <a:miter/>
              </a:ln>
            </p:spPr>
            <p:txBody>
              <a:bodyPr rtlCol="0" anchor="ctr"/>
              <a:lstStyle/>
              <a:p>
                <a:endParaRPr lang="en-US" sz="1129"/>
              </a:p>
            </p:txBody>
          </p:sp>
          <p:sp>
            <p:nvSpPr>
              <p:cNvPr id="434" name="Freeform: Shape 433">
                <a:extLst>
                  <a:ext uri="{FF2B5EF4-FFF2-40B4-BE49-F238E27FC236}">
                    <a16:creationId xmlns:a16="http://schemas.microsoft.com/office/drawing/2014/main" xmlns="" id="{36F3FEE3-7E45-4B5B-A30C-DCDAC83CEC2E}"/>
                  </a:ext>
                </a:extLst>
              </p:cNvPr>
              <p:cNvSpPr/>
              <p:nvPr/>
            </p:nvSpPr>
            <p:spPr>
              <a:xfrm>
                <a:off x="14489489" y="2628003"/>
                <a:ext cx="8378527" cy="1520297"/>
              </a:xfrm>
              <a:custGeom>
                <a:avLst/>
                <a:gdLst>
                  <a:gd name="connsiteX0" fmla="*/ 9076296 w 9102114"/>
                  <a:gd name="connsiteY0" fmla="*/ 70992 h 1651593"/>
                  <a:gd name="connsiteX1" fmla="*/ 35351 w 9102114"/>
                  <a:gd name="connsiteY1" fmla="*/ 1612479 h 1651593"/>
                </a:gdLst>
                <a:ahLst/>
                <a:cxnLst>
                  <a:cxn ang="0">
                    <a:pos x="connsiteX0" y="connsiteY0"/>
                  </a:cxn>
                  <a:cxn ang="0">
                    <a:pos x="connsiteX1" y="connsiteY1"/>
                  </a:cxn>
                </a:cxnLst>
                <a:rect l="l" t="t" r="r" b="b"/>
                <a:pathLst>
                  <a:path w="9102114" h="1651593">
                    <a:moveTo>
                      <a:pt x="9076296" y="70992"/>
                    </a:moveTo>
                    <a:cubicBezTo>
                      <a:pt x="7840659" y="-259326"/>
                      <a:pt x="1772582" y="1820458"/>
                      <a:pt x="35351" y="1612479"/>
                    </a:cubicBezTo>
                  </a:path>
                </a:pathLst>
              </a:custGeom>
              <a:noFill/>
              <a:ln w="19050" cap="flat">
                <a:solidFill>
                  <a:schemeClr val="bg1"/>
                </a:solidFill>
                <a:prstDash val="solid"/>
                <a:miter/>
              </a:ln>
            </p:spPr>
            <p:txBody>
              <a:bodyPr rtlCol="0" anchor="ctr"/>
              <a:lstStyle/>
              <a:p>
                <a:endParaRPr lang="en-US" sz="1129"/>
              </a:p>
            </p:txBody>
          </p:sp>
          <p:sp>
            <p:nvSpPr>
              <p:cNvPr id="435" name="Freeform: Shape 434">
                <a:extLst>
                  <a:ext uri="{FF2B5EF4-FFF2-40B4-BE49-F238E27FC236}">
                    <a16:creationId xmlns:a16="http://schemas.microsoft.com/office/drawing/2014/main" xmlns="" id="{EBE89EA2-49F7-412B-AB29-8F4E4949BE61}"/>
                  </a:ext>
                </a:extLst>
              </p:cNvPr>
              <p:cNvSpPr/>
              <p:nvPr/>
            </p:nvSpPr>
            <p:spPr>
              <a:xfrm>
                <a:off x="2435221" y="1574080"/>
                <a:ext cx="56307" cy="56307"/>
              </a:xfrm>
              <a:custGeom>
                <a:avLst/>
                <a:gdLst/>
                <a:ahLst/>
                <a:cxnLst/>
                <a:rect l="l" t="t" r="r" b="b"/>
                <a:pathLst>
                  <a:path w="61170" h="61170"/>
                </a:pathLst>
              </a:custGeom>
              <a:noFill/>
              <a:ln w="19050" cap="flat">
                <a:solidFill>
                  <a:schemeClr val="bg1"/>
                </a:solidFill>
                <a:prstDash val="solid"/>
                <a:miter/>
              </a:ln>
            </p:spPr>
            <p:txBody>
              <a:bodyPr rtlCol="0" anchor="ctr"/>
              <a:lstStyle/>
              <a:p>
                <a:endParaRPr lang="en-US" sz="1129"/>
              </a:p>
            </p:txBody>
          </p:sp>
          <p:sp>
            <p:nvSpPr>
              <p:cNvPr id="436" name="Freeform: Shape 435">
                <a:extLst>
                  <a:ext uri="{FF2B5EF4-FFF2-40B4-BE49-F238E27FC236}">
                    <a16:creationId xmlns:a16="http://schemas.microsoft.com/office/drawing/2014/main" xmlns="" id="{85D65F4F-78B8-4B29-881B-731620C6938A}"/>
                  </a:ext>
                </a:extLst>
              </p:cNvPr>
              <p:cNvSpPr/>
              <p:nvPr/>
            </p:nvSpPr>
            <p:spPr>
              <a:xfrm>
                <a:off x="2435221" y="1574080"/>
                <a:ext cx="56307" cy="56307"/>
              </a:xfrm>
              <a:custGeom>
                <a:avLst/>
                <a:gdLst/>
                <a:ahLst/>
                <a:cxnLst/>
                <a:rect l="l" t="t" r="r" b="b"/>
                <a:pathLst>
                  <a:path w="61170" h="61170"/>
                </a:pathLst>
              </a:custGeom>
              <a:noFill/>
              <a:ln w="19050" cap="flat">
                <a:solidFill>
                  <a:schemeClr val="bg1"/>
                </a:solidFill>
                <a:prstDash val="solid"/>
                <a:miter/>
              </a:ln>
            </p:spPr>
            <p:txBody>
              <a:bodyPr rtlCol="0" anchor="ctr"/>
              <a:lstStyle/>
              <a:p>
                <a:endParaRPr lang="en-US" sz="1129"/>
              </a:p>
            </p:txBody>
          </p:sp>
          <p:sp>
            <p:nvSpPr>
              <p:cNvPr id="437" name="Freeform: Shape 436">
                <a:extLst>
                  <a:ext uri="{FF2B5EF4-FFF2-40B4-BE49-F238E27FC236}">
                    <a16:creationId xmlns:a16="http://schemas.microsoft.com/office/drawing/2014/main" xmlns="" id="{00976224-1E51-47B3-9151-C26FD79C6244}"/>
                  </a:ext>
                </a:extLst>
              </p:cNvPr>
              <p:cNvSpPr/>
              <p:nvPr/>
            </p:nvSpPr>
            <p:spPr>
              <a:xfrm>
                <a:off x="14489489" y="2528154"/>
                <a:ext cx="7747885" cy="1621651"/>
              </a:xfrm>
              <a:custGeom>
                <a:avLst/>
                <a:gdLst>
                  <a:gd name="connsiteX0" fmla="*/ 35351 w 8417009"/>
                  <a:gd name="connsiteY0" fmla="*/ 1720952 h 1761699"/>
                  <a:gd name="connsiteX1" fmla="*/ 8391190 w 8417009"/>
                  <a:gd name="connsiteY1" fmla="*/ 69358 h 1761699"/>
                </a:gdLst>
                <a:ahLst/>
                <a:cxnLst>
                  <a:cxn ang="0">
                    <a:pos x="connsiteX0" y="connsiteY0"/>
                  </a:cxn>
                  <a:cxn ang="0">
                    <a:pos x="connsiteX1" y="connsiteY1"/>
                  </a:cxn>
                </a:cxnLst>
                <a:rect l="l" t="t" r="r" b="b"/>
                <a:pathLst>
                  <a:path w="8417009" h="1761699">
                    <a:moveTo>
                      <a:pt x="35351" y="1720952"/>
                    </a:moveTo>
                    <a:cubicBezTo>
                      <a:pt x="1772582" y="1928930"/>
                      <a:pt x="7155554" y="-260960"/>
                      <a:pt x="8391190" y="69358"/>
                    </a:cubicBezTo>
                  </a:path>
                </a:pathLst>
              </a:custGeom>
              <a:noFill/>
              <a:ln w="19050" cap="flat">
                <a:solidFill>
                  <a:schemeClr val="bg1"/>
                </a:solidFill>
                <a:prstDash val="solid"/>
                <a:miter/>
              </a:ln>
            </p:spPr>
            <p:txBody>
              <a:bodyPr rtlCol="0" anchor="ctr"/>
              <a:lstStyle/>
              <a:p>
                <a:endParaRPr lang="en-US" sz="1129"/>
              </a:p>
            </p:txBody>
          </p:sp>
          <p:sp>
            <p:nvSpPr>
              <p:cNvPr id="438" name="Freeform: Shape 437">
                <a:extLst>
                  <a:ext uri="{FF2B5EF4-FFF2-40B4-BE49-F238E27FC236}">
                    <a16:creationId xmlns:a16="http://schemas.microsoft.com/office/drawing/2014/main" xmlns="" id="{89574F06-C2D4-4C71-BE55-2610D28DF594}"/>
                  </a:ext>
                </a:extLst>
              </p:cNvPr>
              <p:cNvSpPr/>
              <p:nvPr/>
            </p:nvSpPr>
            <p:spPr>
              <a:xfrm>
                <a:off x="20684211" y="2715876"/>
                <a:ext cx="4318900" cy="11591339"/>
              </a:xfrm>
              <a:custGeom>
                <a:avLst/>
                <a:gdLst>
                  <a:gd name="connsiteX0" fmla="*/ 2279929 w 4624461"/>
                  <a:gd name="connsiteY0" fmla="*/ 35351 h 12429769"/>
                  <a:gd name="connsiteX1" fmla="*/ 4592160 w 4624461"/>
                  <a:gd name="connsiteY1" fmla="*/ 12281610 h 12429769"/>
                  <a:gd name="connsiteX0" fmla="*/ 2199776 w 4691889"/>
                  <a:gd name="connsiteY0" fmla="*/ 0 h 12592392"/>
                  <a:gd name="connsiteX1" fmla="*/ 4691889 w 4691889"/>
                  <a:gd name="connsiteY1" fmla="*/ 12471111 h 12592392"/>
                </a:gdLst>
                <a:ahLst/>
                <a:cxnLst>
                  <a:cxn ang="0">
                    <a:pos x="connsiteX0" y="connsiteY0"/>
                  </a:cxn>
                  <a:cxn ang="0">
                    <a:pos x="connsiteX1" y="connsiteY1"/>
                  </a:cxn>
                </a:cxnLst>
                <a:rect l="l" t="t" r="r" b="b"/>
                <a:pathLst>
                  <a:path w="4691889" h="12592392">
                    <a:moveTo>
                      <a:pt x="2199776" y="0"/>
                    </a:moveTo>
                    <a:cubicBezTo>
                      <a:pt x="-2730536" y="1419147"/>
                      <a:pt x="1755723" y="13951428"/>
                      <a:pt x="4691889" y="12471111"/>
                    </a:cubicBezTo>
                  </a:path>
                </a:pathLst>
              </a:custGeom>
              <a:noFill/>
              <a:ln w="19050" cap="flat">
                <a:solidFill>
                  <a:schemeClr val="bg1"/>
                </a:solidFill>
                <a:prstDash val="solid"/>
                <a:miter/>
              </a:ln>
            </p:spPr>
            <p:txBody>
              <a:bodyPr rtlCol="0" anchor="ctr"/>
              <a:lstStyle/>
              <a:p>
                <a:endParaRPr lang="en-US" sz="1129"/>
              </a:p>
            </p:txBody>
          </p:sp>
          <p:sp>
            <p:nvSpPr>
              <p:cNvPr id="439" name="Freeform: Shape 438">
                <a:extLst>
                  <a:ext uri="{FF2B5EF4-FFF2-40B4-BE49-F238E27FC236}">
                    <a16:creationId xmlns:a16="http://schemas.microsoft.com/office/drawing/2014/main" xmlns="" id="{0A609095-129C-4EDA-AE30-8C0594B62EAE}"/>
                  </a:ext>
                </a:extLst>
              </p:cNvPr>
              <p:cNvSpPr/>
              <p:nvPr/>
            </p:nvSpPr>
            <p:spPr>
              <a:xfrm>
                <a:off x="23518024" y="3751930"/>
                <a:ext cx="2579675" cy="10414936"/>
              </a:xfrm>
              <a:custGeom>
                <a:avLst/>
                <a:gdLst>
                  <a:gd name="connsiteX0" fmla="*/ 1653876 w 2813825"/>
                  <a:gd name="connsiteY0" fmla="*/ 11094909 h 11120728"/>
                  <a:gd name="connsiteX1" fmla="*/ 2779405 w 2813825"/>
                  <a:gd name="connsiteY1" fmla="*/ 10373102 h 11120728"/>
                  <a:gd name="connsiteX2" fmla="*/ 136857 w 2813825"/>
                  <a:gd name="connsiteY2" fmla="*/ 35351 h 11120728"/>
                  <a:gd name="connsiteX0" fmla="*/ 1616970 w 2802460"/>
                  <a:gd name="connsiteY0" fmla="*/ 11059558 h 11059558"/>
                  <a:gd name="connsiteX1" fmla="*/ 2802460 w 2802460"/>
                  <a:gd name="connsiteY1" fmla="*/ 10562603 h 11059558"/>
                  <a:gd name="connsiteX2" fmla="*/ 99951 w 2802460"/>
                  <a:gd name="connsiteY2" fmla="*/ 0 h 11059558"/>
                  <a:gd name="connsiteX0" fmla="*/ 1616970 w 2802460"/>
                  <a:gd name="connsiteY0" fmla="*/ 11314391 h 11314391"/>
                  <a:gd name="connsiteX1" fmla="*/ 2802460 w 2802460"/>
                  <a:gd name="connsiteY1" fmla="*/ 10562603 h 11314391"/>
                  <a:gd name="connsiteX2" fmla="*/ 99951 w 2802460"/>
                  <a:gd name="connsiteY2" fmla="*/ 0 h 11314391"/>
                </a:gdLst>
                <a:ahLst/>
                <a:cxnLst>
                  <a:cxn ang="0">
                    <a:pos x="connsiteX0" y="connsiteY0"/>
                  </a:cxn>
                  <a:cxn ang="0">
                    <a:pos x="connsiteX1" y="connsiteY1"/>
                  </a:cxn>
                  <a:cxn ang="0">
                    <a:pos x="connsiteX2" y="connsiteY2"/>
                  </a:cxn>
                </a:cxnLst>
                <a:rect l="l" t="t" r="r" b="b"/>
                <a:pathLst>
                  <a:path w="2802460" h="11314391">
                    <a:moveTo>
                      <a:pt x="1616970" y="11314391"/>
                    </a:moveTo>
                    <a:cubicBezTo>
                      <a:pt x="2045161" y="11008541"/>
                      <a:pt x="2802460" y="10562603"/>
                      <a:pt x="2802460" y="10562603"/>
                    </a:cubicBezTo>
                    <a:cubicBezTo>
                      <a:pt x="2802460" y="10562603"/>
                      <a:pt x="-621857" y="1614891"/>
                      <a:pt x="99951" y="0"/>
                    </a:cubicBezTo>
                  </a:path>
                </a:pathLst>
              </a:custGeom>
              <a:noFill/>
              <a:ln w="19050" cap="flat">
                <a:solidFill>
                  <a:schemeClr val="bg1"/>
                </a:solidFill>
                <a:prstDash val="solid"/>
                <a:miter/>
              </a:ln>
            </p:spPr>
            <p:txBody>
              <a:bodyPr rtlCol="0" anchor="ctr"/>
              <a:lstStyle/>
              <a:p>
                <a:endParaRPr lang="en-US" sz="1129"/>
              </a:p>
            </p:txBody>
          </p:sp>
          <p:sp>
            <p:nvSpPr>
              <p:cNvPr id="440" name="Freeform: Shape 439">
                <a:extLst>
                  <a:ext uri="{FF2B5EF4-FFF2-40B4-BE49-F238E27FC236}">
                    <a16:creationId xmlns:a16="http://schemas.microsoft.com/office/drawing/2014/main" xmlns="" id="{34646489-43C9-4BE8-B6BE-487494EC3DC2}"/>
                  </a:ext>
                </a:extLst>
              </p:cNvPr>
              <p:cNvSpPr/>
              <p:nvPr/>
            </p:nvSpPr>
            <p:spPr>
              <a:xfrm>
                <a:off x="13825063" y="4147324"/>
                <a:ext cx="686950" cy="371628"/>
              </a:xfrm>
              <a:custGeom>
                <a:avLst/>
                <a:gdLst>
                  <a:gd name="connsiteX0" fmla="*/ 35351 w 746275"/>
                  <a:gd name="connsiteY0" fmla="*/ 377904 h 403722"/>
                  <a:gd name="connsiteX1" fmla="*/ 671520 w 746275"/>
                  <a:gd name="connsiteY1" fmla="*/ 35351 h 403722"/>
                  <a:gd name="connsiteX2" fmla="*/ 35351 w 746275"/>
                  <a:gd name="connsiteY2" fmla="*/ 377904 h 403722"/>
                </a:gdLst>
                <a:ahLst/>
                <a:cxnLst>
                  <a:cxn ang="0">
                    <a:pos x="connsiteX0" y="connsiteY0"/>
                  </a:cxn>
                  <a:cxn ang="0">
                    <a:pos x="connsiteX1" y="connsiteY1"/>
                  </a:cxn>
                  <a:cxn ang="0">
                    <a:pos x="connsiteX2" y="connsiteY2"/>
                  </a:cxn>
                </a:cxnLst>
                <a:rect l="l" t="t" r="r" b="b"/>
                <a:pathLst>
                  <a:path w="746275" h="403722">
                    <a:moveTo>
                      <a:pt x="35351" y="377904"/>
                    </a:moveTo>
                    <a:cubicBezTo>
                      <a:pt x="35351" y="377904"/>
                      <a:pt x="291042" y="35351"/>
                      <a:pt x="671520" y="35351"/>
                    </a:cubicBezTo>
                    <a:cubicBezTo>
                      <a:pt x="867265" y="35351"/>
                      <a:pt x="451308" y="365670"/>
                      <a:pt x="35351" y="377904"/>
                    </a:cubicBezTo>
                    <a:close/>
                  </a:path>
                </a:pathLst>
              </a:custGeom>
              <a:noFill/>
              <a:ln w="19050" cap="flat">
                <a:solidFill>
                  <a:schemeClr val="bg1"/>
                </a:solidFill>
                <a:prstDash val="solid"/>
                <a:miter/>
              </a:ln>
            </p:spPr>
            <p:txBody>
              <a:bodyPr rtlCol="0" anchor="ctr"/>
              <a:lstStyle/>
              <a:p>
                <a:endParaRPr lang="en-US" sz="1129"/>
              </a:p>
            </p:txBody>
          </p:sp>
          <p:sp>
            <p:nvSpPr>
              <p:cNvPr id="441" name="Freeform: Shape 440">
                <a:extLst>
                  <a:ext uri="{FF2B5EF4-FFF2-40B4-BE49-F238E27FC236}">
                    <a16:creationId xmlns:a16="http://schemas.microsoft.com/office/drawing/2014/main" xmlns="" id="{C07FDF3D-F5F9-4795-BD68-F3B2CD342A07}"/>
                  </a:ext>
                </a:extLst>
              </p:cNvPr>
              <p:cNvSpPr/>
              <p:nvPr/>
            </p:nvSpPr>
            <p:spPr>
              <a:xfrm>
                <a:off x="14489489" y="4079755"/>
                <a:ext cx="3277085" cy="8750155"/>
              </a:xfrm>
              <a:custGeom>
                <a:avLst/>
                <a:gdLst>
                  <a:gd name="connsiteX0" fmla="*/ 2934815 w 3560101"/>
                  <a:gd name="connsiteY0" fmla="*/ 9480018 h 9505837"/>
                  <a:gd name="connsiteX1" fmla="*/ 3534282 w 3560101"/>
                  <a:gd name="connsiteY1" fmla="*/ 9137465 h 9505837"/>
                  <a:gd name="connsiteX2" fmla="*/ 35351 w 3560101"/>
                  <a:gd name="connsiteY2" fmla="*/ 35351 h 9505837"/>
                </a:gdLst>
                <a:ahLst/>
                <a:cxnLst>
                  <a:cxn ang="0">
                    <a:pos x="connsiteX0" y="connsiteY0"/>
                  </a:cxn>
                  <a:cxn ang="0">
                    <a:pos x="connsiteX1" y="connsiteY1"/>
                  </a:cxn>
                  <a:cxn ang="0">
                    <a:pos x="connsiteX2" y="connsiteY2"/>
                  </a:cxn>
                </a:cxnLst>
                <a:rect l="l" t="t" r="r" b="b"/>
                <a:pathLst>
                  <a:path w="3560101" h="9505837">
                    <a:moveTo>
                      <a:pt x="2934815" y="9480018"/>
                    </a:moveTo>
                    <a:lnTo>
                      <a:pt x="3534282" y="9137465"/>
                    </a:lnTo>
                    <a:cubicBezTo>
                      <a:pt x="3301836" y="5589598"/>
                      <a:pt x="35351" y="35351"/>
                      <a:pt x="35351" y="35351"/>
                    </a:cubicBezTo>
                  </a:path>
                </a:pathLst>
              </a:custGeom>
              <a:noFill/>
              <a:ln w="19050" cap="flat">
                <a:solidFill>
                  <a:schemeClr val="bg1"/>
                </a:solidFill>
                <a:prstDash val="solid"/>
                <a:miter/>
              </a:ln>
            </p:spPr>
            <p:txBody>
              <a:bodyPr rtlCol="0" anchor="ctr"/>
              <a:lstStyle/>
              <a:p>
                <a:endParaRPr lang="en-US" sz="1129"/>
              </a:p>
            </p:txBody>
          </p:sp>
          <p:sp>
            <p:nvSpPr>
              <p:cNvPr id="442" name="Freeform: Shape 441">
                <a:extLst>
                  <a:ext uri="{FF2B5EF4-FFF2-40B4-BE49-F238E27FC236}">
                    <a16:creationId xmlns:a16="http://schemas.microsoft.com/office/drawing/2014/main" xmlns="" id="{BAC7B4B2-13A8-4021-915C-AB38D2DE686A}"/>
                  </a:ext>
                </a:extLst>
              </p:cNvPr>
              <p:cNvSpPr/>
              <p:nvPr/>
            </p:nvSpPr>
            <p:spPr>
              <a:xfrm>
                <a:off x="36302937" y="13484511"/>
                <a:ext cx="3907727" cy="506766"/>
              </a:xfrm>
              <a:custGeom>
                <a:avLst/>
                <a:gdLst>
                  <a:gd name="connsiteX0" fmla="*/ 4219388 w 4245206"/>
                  <a:gd name="connsiteY0" fmla="*/ 523153 h 550531"/>
                  <a:gd name="connsiteX1" fmla="*/ 35351 w 4245206"/>
                  <a:gd name="connsiteY1" fmla="*/ 351877 h 550531"/>
                </a:gdLst>
                <a:ahLst/>
                <a:cxnLst>
                  <a:cxn ang="0">
                    <a:pos x="connsiteX0" y="connsiteY0"/>
                  </a:cxn>
                  <a:cxn ang="0">
                    <a:pos x="connsiteX1" y="connsiteY1"/>
                  </a:cxn>
                </a:cxnLst>
                <a:rect l="l" t="t" r="r" b="b"/>
                <a:pathLst>
                  <a:path w="4245206" h="550531">
                    <a:moveTo>
                      <a:pt x="4219388" y="523153"/>
                    </a:moveTo>
                    <a:cubicBezTo>
                      <a:pt x="2800241" y="-27378"/>
                      <a:pt x="1772582" y="-149718"/>
                      <a:pt x="35351" y="351877"/>
                    </a:cubicBezTo>
                  </a:path>
                </a:pathLst>
              </a:custGeom>
              <a:noFill/>
              <a:ln w="19050" cap="flat">
                <a:solidFill>
                  <a:schemeClr val="bg1"/>
                </a:solidFill>
                <a:prstDash val="solid"/>
                <a:miter/>
              </a:ln>
            </p:spPr>
            <p:txBody>
              <a:bodyPr rtlCol="0" anchor="ctr"/>
              <a:lstStyle/>
              <a:p>
                <a:endParaRPr lang="en-US" sz="1129"/>
              </a:p>
            </p:txBody>
          </p:sp>
          <p:sp>
            <p:nvSpPr>
              <p:cNvPr id="443" name="Freeform: Shape 442">
                <a:extLst>
                  <a:ext uri="{FF2B5EF4-FFF2-40B4-BE49-F238E27FC236}">
                    <a16:creationId xmlns:a16="http://schemas.microsoft.com/office/drawing/2014/main" xmlns="" id="{B7810C28-E24A-40A0-8A01-A9AFD9DDB55F}"/>
                  </a:ext>
                </a:extLst>
              </p:cNvPr>
              <p:cNvSpPr/>
              <p:nvPr/>
            </p:nvSpPr>
            <p:spPr>
              <a:xfrm>
                <a:off x="38427443" y="4951720"/>
                <a:ext cx="2246718" cy="9025617"/>
              </a:xfrm>
              <a:custGeom>
                <a:avLst/>
                <a:gdLst>
                  <a:gd name="connsiteX0" fmla="*/ 35351 w 2654783"/>
                  <a:gd name="connsiteY0" fmla="*/ 35351 h 9836156"/>
                  <a:gd name="connsiteX1" fmla="*/ 2139603 w 2654783"/>
                  <a:gd name="connsiteY1" fmla="*/ 9810337 h 9836156"/>
                  <a:gd name="connsiteX0" fmla="*/ 0 w 2440749"/>
                  <a:gd name="connsiteY0" fmla="*/ 0 h 9805088"/>
                  <a:gd name="connsiteX1" fmla="*/ 1923640 w 2440749"/>
                  <a:gd name="connsiteY1" fmla="*/ 9805088 h 9805088"/>
                </a:gdLst>
                <a:ahLst/>
                <a:cxnLst>
                  <a:cxn ang="0">
                    <a:pos x="connsiteX0" y="connsiteY0"/>
                  </a:cxn>
                  <a:cxn ang="0">
                    <a:pos x="connsiteX1" y="connsiteY1"/>
                  </a:cxn>
                </a:cxnLst>
                <a:rect l="l" t="t" r="r" b="b"/>
                <a:pathLst>
                  <a:path w="2440749" h="9805088">
                    <a:moveTo>
                      <a:pt x="0" y="0"/>
                    </a:moveTo>
                    <a:cubicBezTo>
                      <a:pt x="1859572" y="3082974"/>
                      <a:pt x="3232681" y="6085944"/>
                      <a:pt x="1923640" y="9805088"/>
                    </a:cubicBezTo>
                  </a:path>
                </a:pathLst>
              </a:custGeom>
              <a:noFill/>
              <a:ln w="19050" cap="flat">
                <a:solidFill>
                  <a:schemeClr val="bg1"/>
                </a:solidFill>
                <a:prstDash val="solid"/>
                <a:miter/>
              </a:ln>
            </p:spPr>
            <p:txBody>
              <a:bodyPr rtlCol="0" anchor="ctr"/>
              <a:lstStyle/>
              <a:p>
                <a:endParaRPr lang="en-US" sz="1129"/>
              </a:p>
            </p:txBody>
          </p:sp>
          <p:sp>
            <p:nvSpPr>
              <p:cNvPr id="444" name="Freeform: Shape 443">
                <a:extLst>
                  <a:ext uri="{FF2B5EF4-FFF2-40B4-BE49-F238E27FC236}">
                    <a16:creationId xmlns:a16="http://schemas.microsoft.com/office/drawing/2014/main" xmlns="" id="{39AC26A0-30B8-40F7-BC3E-2453B3E6E368}"/>
                  </a:ext>
                </a:extLst>
              </p:cNvPr>
              <p:cNvSpPr/>
              <p:nvPr/>
            </p:nvSpPr>
            <p:spPr>
              <a:xfrm>
                <a:off x="38690367" y="4777965"/>
                <a:ext cx="2128416" cy="9234399"/>
              </a:xfrm>
              <a:custGeom>
                <a:avLst/>
                <a:gdLst>
                  <a:gd name="connsiteX0" fmla="*/ 35351 w 2312230"/>
                  <a:gd name="connsiteY0" fmla="*/ 35351 h 10031900"/>
                  <a:gd name="connsiteX1" fmla="*/ 1650242 w 2312230"/>
                  <a:gd name="connsiteY1" fmla="*/ 10006081 h 10031900"/>
                </a:gdLst>
                <a:ahLst/>
                <a:cxnLst>
                  <a:cxn ang="0">
                    <a:pos x="connsiteX0" y="connsiteY0"/>
                  </a:cxn>
                  <a:cxn ang="0">
                    <a:pos x="connsiteX1" y="connsiteY1"/>
                  </a:cxn>
                </a:cxnLst>
                <a:rect l="l" t="t" r="r" b="b"/>
                <a:pathLst>
                  <a:path w="2312230" h="10031900">
                    <a:moveTo>
                      <a:pt x="35351" y="35351"/>
                    </a:moveTo>
                    <a:cubicBezTo>
                      <a:pt x="35351" y="35351"/>
                      <a:pt x="3717793" y="6103428"/>
                      <a:pt x="1650242" y="10006081"/>
                    </a:cubicBezTo>
                  </a:path>
                </a:pathLst>
              </a:custGeom>
              <a:noFill/>
              <a:ln w="19050" cap="flat">
                <a:solidFill>
                  <a:schemeClr val="bg1"/>
                </a:solidFill>
                <a:prstDash val="solid"/>
                <a:miter/>
              </a:ln>
            </p:spPr>
            <p:txBody>
              <a:bodyPr rtlCol="0" anchor="ctr"/>
              <a:lstStyle/>
              <a:p>
                <a:endParaRPr lang="en-US" sz="1129"/>
              </a:p>
            </p:txBody>
          </p:sp>
          <p:sp>
            <p:nvSpPr>
              <p:cNvPr id="445" name="Freeform: Shape 444">
                <a:extLst>
                  <a:ext uri="{FF2B5EF4-FFF2-40B4-BE49-F238E27FC236}">
                    <a16:creationId xmlns:a16="http://schemas.microsoft.com/office/drawing/2014/main" xmlns="" id="{7E7926AA-9BD9-4A5F-84FA-F8684243AE9E}"/>
                  </a:ext>
                </a:extLst>
              </p:cNvPr>
              <p:cNvSpPr/>
              <p:nvPr/>
            </p:nvSpPr>
            <p:spPr>
              <a:xfrm>
                <a:off x="36529491" y="6819867"/>
                <a:ext cx="15169564" cy="355926"/>
              </a:xfrm>
              <a:custGeom>
                <a:avLst/>
                <a:gdLst>
                  <a:gd name="connsiteX0" fmla="*/ 35351 w 12026046"/>
                  <a:gd name="connsiteY0" fmla="*/ 35351 h 183510"/>
                  <a:gd name="connsiteX1" fmla="*/ 12000228 w 12026046"/>
                  <a:gd name="connsiteY1" fmla="*/ 35351 h 183510"/>
                  <a:gd name="connsiteX0" fmla="*/ 0 w 16733050"/>
                  <a:gd name="connsiteY0" fmla="*/ 218056 h 240770"/>
                  <a:gd name="connsiteX1" fmla="*/ 16733050 w 16733050"/>
                  <a:gd name="connsiteY1" fmla="*/ 0 h 240770"/>
                  <a:gd name="connsiteX0" fmla="*/ 0 w 16479640"/>
                  <a:gd name="connsiteY0" fmla="*/ 0 h 168219"/>
                  <a:gd name="connsiteX1" fmla="*/ 16479640 w 16479640"/>
                  <a:gd name="connsiteY1" fmla="*/ 75900 h 168219"/>
                  <a:gd name="connsiteX0" fmla="*/ 0 w 16479640"/>
                  <a:gd name="connsiteY0" fmla="*/ 0 h 440706"/>
                  <a:gd name="connsiteX1" fmla="*/ 16479640 w 16479640"/>
                  <a:gd name="connsiteY1" fmla="*/ 75900 h 440706"/>
                  <a:gd name="connsiteX0" fmla="*/ 0 w 16479640"/>
                  <a:gd name="connsiteY0" fmla="*/ 0 h 386665"/>
                  <a:gd name="connsiteX1" fmla="*/ 16479640 w 16479640"/>
                  <a:gd name="connsiteY1" fmla="*/ 75900 h 386665"/>
                </a:gdLst>
                <a:ahLst/>
                <a:cxnLst>
                  <a:cxn ang="0">
                    <a:pos x="connsiteX0" y="connsiteY0"/>
                  </a:cxn>
                  <a:cxn ang="0">
                    <a:pos x="connsiteX1" y="connsiteY1"/>
                  </a:cxn>
                </a:cxnLst>
                <a:rect l="l" t="t" r="r" b="b"/>
                <a:pathLst>
                  <a:path w="16479640" h="386665">
                    <a:moveTo>
                      <a:pt x="0" y="0"/>
                    </a:moveTo>
                    <a:cubicBezTo>
                      <a:pt x="779474" y="811266"/>
                      <a:pt x="13027850" y="97438"/>
                      <a:pt x="16479640" y="75900"/>
                    </a:cubicBezTo>
                  </a:path>
                </a:pathLst>
              </a:custGeom>
              <a:noFill/>
              <a:ln w="19050" cap="flat">
                <a:solidFill>
                  <a:schemeClr val="bg1"/>
                </a:solidFill>
                <a:prstDash val="solid"/>
                <a:miter/>
              </a:ln>
            </p:spPr>
            <p:txBody>
              <a:bodyPr rtlCol="0" anchor="ctr"/>
              <a:lstStyle/>
              <a:p>
                <a:endParaRPr lang="en-US" sz="1129"/>
              </a:p>
            </p:txBody>
          </p:sp>
          <p:sp>
            <p:nvSpPr>
              <p:cNvPr id="446" name="Freeform: Shape 445">
                <a:extLst>
                  <a:ext uri="{FF2B5EF4-FFF2-40B4-BE49-F238E27FC236}">
                    <a16:creationId xmlns:a16="http://schemas.microsoft.com/office/drawing/2014/main" xmlns="" id="{DEF9F3C1-16FA-4565-A0A1-4EC24998A911}"/>
                  </a:ext>
                </a:extLst>
              </p:cNvPr>
              <p:cNvSpPr/>
              <p:nvPr/>
            </p:nvSpPr>
            <p:spPr>
              <a:xfrm>
                <a:off x="36492170" y="6631153"/>
                <a:ext cx="15218465" cy="413119"/>
              </a:xfrm>
              <a:custGeom>
                <a:avLst/>
                <a:gdLst>
                  <a:gd name="connsiteX0" fmla="*/ 35351 w 12026046"/>
                  <a:gd name="connsiteY0" fmla="*/ 194393 h 220212"/>
                  <a:gd name="connsiteX1" fmla="*/ 12000228 w 12026046"/>
                  <a:gd name="connsiteY1" fmla="*/ 35351 h 220212"/>
                  <a:gd name="connsiteX0" fmla="*/ 0 w 13735111"/>
                  <a:gd name="connsiteY0" fmla="*/ 209983 h 209984"/>
                  <a:gd name="connsiteX1" fmla="*/ 13735111 w 13735111"/>
                  <a:gd name="connsiteY1" fmla="*/ 0 h 209984"/>
                  <a:gd name="connsiteX0" fmla="*/ 0 w 16715220"/>
                  <a:gd name="connsiteY0" fmla="*/ 320357 h 320357"/>
                  <a:gd name="connsiteX1" fmla="*/ 16715220 w 16715220"/>
                  <a:gd name="connsiteY1" fmla="*/ 0 h 320357"/>
                  <a:gd name="connsiteX0" fmla="*/ 0 w 16563174"/>
                  <a:gd name="connsiteY0" fmla="*/ 26401 h 26401"/>
                  <a:gd name="connsiteX1" fmla="*/ 16563174 w 16563174"/>
                  <a:gd name="connsiteY1" fmla="*/ 0 h 26401"/>
                  <a:gd name="connsiteX0" fmla="*/ 0 w 16563174"/>
                  <a:gd name="connsiteY0" fmla="*/ 26401 h 229462"/>
                  <a:gd name="connsiteX1" fmla="*/ 16563174 w 16563174"/>
                  <a:gd name="connsiteY1" fmla="*/ 0 h 229462"/>
                  <a:gd name="connsiteX0" fmla="*/ 0 w 16532765"/>
                  <a:gd name="connsiteY0" fmla="*/ 107493 h 292277"/>
                  <a:gd name="connsiteX1" fmla="*/ 16532765 w 16532765"/>
                  <a:gd name="connsiteY1" fmla="*/ 0 h 292277"/>
                  <a:gd name="connsiteX0" fmla="*/ 0 w 16532765"/>
                  <a:gd name="connsiteY0" fmla="*/ 107493 h 448800"/>
                  <a:gd name="connsiteX1" fmla="*/ 16532765 w 16532765"/>
                  <a:gd name="connsiteY1" fmla="*/ 0 h 448800"/>
                </a:gdLst>
                <a:ahLst/>
                <a:cxnLst>
                  <a:cxn ang="0">
                    <a:pos x="connsiteX0" y="connsiteY0"/>
                  </a:cxn>
                  <a:cxn ang="0">
                    <a:pos x="connsiteX1" y="connsiteY1"/>
                  </a:cxn>
                </a:cxnLst>
                <a:rect l="l" t="t" r="r" b="b"/>
                <a:pathLst>
                  <a:path w="16532765" h="448800">
                    <a:moveTo>
                      <a:pt x="0" y="107493"/>
                    </a:moveTo>
                    <a:cubicBezTo>
                      <a:pt x="817758" y="929887"/>
                      <a:pt x="11011707" y="8800"/>
                      <a:pt x="16532765" y="0"/>
                    </a:cubicBezTo>
                  </a:path>
                </a:pathLst>
              </a:custGeom>
              <a:noFill/>
              <a:ln w="19050" cap="flat">
                <a:solidFill>
                  <a:schemeClr val="bg1"/>
                </a:solidFill>
                <a:prstDash val="solid"/>
                <a:miter/>
              </a:ln>
            </p:spPr>
            <p:txBody>
              <a:bodyPr rtlCol="0" anchor="ctr"/>
              <a:lstStyle/>
              <a:p>
                <a:endParaRPr lang="en-US" sz="1129"/>
              </a:p>
            </p:txBody>
          </p:sp>
          <p:sp>
            <p:nvSpPr>
              <p:cNvPr id="447" name="Freeform: Shape 446">
                <a:extLst>
                  <a:ext uri="{FF2B5EF4-FFF2-40B4-BE49-F238E27FC236}">
                    <a16:creationId xmlns:a16="http://schemas.microsoft.com/office/drawing/2014/main" xmlns="" id="{4FDF1494-149C-4582-80CE-0B29AEEF7F75}"/>
                  </a:ext>
                </a:extLst>
              </p:cNvPr>
              <p:cNvSpPr/>
              <p:nvPr/>
            </p:nvSpPr>
            <p:spPr>
              <a:xfrm>
                <a:off x="38796108" y="4164668"/>
                <a:ext cx="10870193" cy="754453"/>
              </a:xfrm>
              <a:custGeom>
                <a:avLst/>
                <a:gdLst>
                  <a:gd name="connsiteX0" fmla="*/ 35351 w 9346795"/>
                  <a:gd name="connsiteY0" fmla="*/ 426840 h 599467"/>
                  <a:gd name="connsiteX1" fmla="*/ 9314859 w 9346795"/>
                  <a:gd name="connsiteY1" fmla="*/ 35351 h 599467"/>
                  <a:gd name="connsiteX0" fmla="*/ 0 w 11808966"/>
                  <a:gd name="connsiteY0" fmla="*/ 701614 h 819610"/>
                  <a:gd name="connsiteX1" fmla="*/ 11808967 w 11808966"/>
                  <a:gd name="connsiteY1" fmla="*/ 0 h 819610"/>
                </a:gdLst>
                <a:ahLst/>
                <a:cxnLst>
                  <a:cxn ang="0">
                    <a:pos x="connsiteX0" y="connsiteY0"/>
                  </a:cxn>
                  <a:cxn ang="0">
                    <a:pos x="connsiteX1" y="connsiteY1"/>
                  </a:cxn>
                </a:cxnLst>
                <a:rect l="l" t="t" r="r" b="b"/>
                <a:pathLst>
                  <a:path w="11808966" h="819610">
                    <a:moveTo>
                      <a:pt x="0" y="701614"/>
                    </a:moveTo>
                    <a:cubicBezTo>
                      <a:pt x="3015687" y="1190975"/>
                      <a:pt x="11808967" y="0"/>
                      <a:pt x="11808967" y="0"/>
                    </a:cubicBezTo>
                  </a:path>
                </a:pathLst>
              </a:custGeom>
              <a:noFill/>
              <a:ln w="19050" cap="flat">
                <a:solidFill>
                  <a:schemeClr val="bg1"/>
                </a:solidFill>
                <a:prstDash val="solid"/>
                <a:miter/>
              </a:ln>
            </p:spPr>
            <p:txBody>
              <a:bodyPr rtlCol="0" anchor="ctr"/>
              <a:lstStyle/>
              <a:p>
                <a:endParaRPr lang="en-US" sz="1129"/>
              </a:p>
            </p:txBody>
          </p:sp>
          <p:sp>
            <p:nvSpPr>
              <p:cNvPr id="448" name="Freeform: Shape 447">
                <a:extLst>
                  <a:ext uri="{FF2B5EF4-FFF2-40B4-BE49-F238E27FC236}">
                    <a16:creationId xmlns:a16="http://schemas.microsoft.com/office/drawing/2014/main" xmlns="" id="{DBB81378-AD52-4DD1-87A5-4F5CC7073372}"/>
                  </a:ext>
                </a:extLst>
              </p:cNvPr>
              <p:cNvSpPr/>
              <p:nvPr/>
            </p:nvSpPr>
            <p:spPr>
              <a:xfrm>
                <a:off x="38539371" y="4261636"/>
                <a:ext cx="11308000" cy="786414"/>
              </a:xfrm>
              <a:custGeom>
                <a:avLst/>
                <a:gdLst>
                  <a:gd name="connsiteX0" fmla="*/ 35351 w 9909560"/>
                  <a:gd name="connsiteY0" fmla="*/ 353436 h 538297"/>
                  <a:gd name="connsiteX1" fmla="*/ 9883741 w 9909560"/>
                  <a:gd name="connsiteY1" fmla="*/ 35351 h 538297"/>
                  <a:gd name="connsiteX0" fmla="*/ 0 w 12402077"/>
                  <a:gd name="connsiteY0" fmla="*/ 744507 h 859280"/>
                  <a:gd name="connsiteX1" fmla="*/ 12402077 w 12402077"/>
                  <a:gd name="connsiteY1" fmla="*/ 0 h 859280"/>
                  <a:gd name="connsiteX0" fmla="*/ 0 w 12284583"/>
                  <a:gd name="connsiteY0" fmla="*/ 739166 h 854331"/>
                  <a:gd name="connsiteX1" fmla="*/ 12284583 w 12284583"/>
                  <a:gd name="connsiteY1" fmla="*/ 0 h 854331"/>
                </a:gdLst>
                <a:ahLst/>
                <a:cxnLst>
                  <a:cxn ang="0">
                    <a:pos x="connsiteX0" y="connsiteY0"/>
                  </a:cxn>
                  <a:cxn ang="0">
                    <a:pos x="connsiteX1" y="connsiteY1"/>
                  </a:cxn>
                </a:cxnLst>
                <a:rect l="l" t="t" r="r" b="b"/>
                <a:pathLst>
                  <a:path w="12284583" h="854331">
                    <a:moveTo>
                      <a:pt x="0" y="739166"/>
                    </a:moveTo>
                    <a:cubicBezTo>
                      <a:pt x="3015687" y="1228527"/>
                      <a:pt x="12284583" y="0"/>
                      <a:pt x="12284583" y="0"/>
                    </a:cubicBezTo>
                  </a:path>
                </a:pathLst>
              </a:custGeom>
              <a:noFill/>
              <a:ln w="19050" cap="flat">
                <a:solidFill>
                  <a:schemeClr val="bg1"/>
                </a:solidFill>
                <a:prstDash val="solid"/>
                <a:miter/>
              </a:ln>
            </p:spPr>
            <p:txBody>
              <a:bodyPr rtlCol="0" anchor="ctr"/>
              <a:lstStyle/>
              <a:p>
                <a:endParaRPr lang="en-US" sz="1129"/>
              </a:p>
            </p:txBody>
          </p:sp>
          <p:sp>
            <p:nvSpPr>
              <p:cNvPr id="449" name="Freeform: Shape 448">
                <a:extLst>
                  <a:ext uri="{FF2B5EF4-FFF2-40B4-BE49-F238E27FC236}">
                    <a16:creationId xmlns:a16="http://schemas.microsoft.com/office/drawing/2014/main" xmlns="" id="{DD61D828-C295-4690-A9CD-1E1BD13865A3}"/>
                  </a:ext>
                </a:extLst>
              </p:cNvPr>
              <p:cNvSpPr/>
              <p:nvPr/>
            </p:nvSpPr>
            <p:spPr>
              <a:xfrm>
                <a:off x="38371402" y="4787984"/>
                <a:ext cx="374030" cy="147200"/>
              </a:xfrm>
              <a:custGeom>
                <a:avLst/>
                <a:gdLst>
                  <a:gd name="connsiteX0" fmla="*/ 585882 w 611701"/>
                  <a:gd name="connsiteY0" fmla="*/ 35351 h 269148"/>
                  <a:gd name="connsiteX1" fmla="*/ 35351 w 611701"/>
                  <a:gd name="connsiteY1" fmla="*/ 243329 h 269148"/>
                  <a:gd name="connsiteX0" fmla="*/ 406331 w 406332"/>
                  <a:gd name="connsiteY0" fmla="*/ 0 h 159912"/>
                  <a:gd name="connsiteX1" fmla="*/ 0 w 406332"/>
                  <a:gd name="connsiteY1" fmla="*/ 159912 h 159912"/>
                </a:gdLst>
                <a:ahLst/>
                <a:cxnLst>
                  <a:cxn ang="0">
                    <a:pos x="connsiteX0" y="connsiteY0"/>
                  </a:cxn>
                  <a:cxn ang="0">
                    <a:pos x="connsiteX1" y="connsiteY1"/>
                  </a:cxn>
                </a:cxnLst>
                <a:rect l="l" t="t" r="r" b="b"/>
                <a:pathLst>
                  <a:path w="406332" h="159912">
                    <a:moveTo>
                      <a:pt x="406331" y="0"/>
                    </a:moveTo>
                    <a:cubicBezTo>
                      <a:pt x="39310" y="48936"/>
                      <a:pt x="0" y="159912"/>
                      <a:pt x="0" y="159912"/>
                    </a:cubicBezTo>
                  </a:path>
                </a:pathLst>
              </a:custGeom>
              <a:noFill/>
              <a:ln w="19050" cap="flat">
                <a:solidFill>
                  <a:schemeClr val="bg1"/>
                </a:solidFill>
                <a:prstDash val="solid"/>
                <a:miter/>
              </a:ln>
            </p:spPr>
            <p:txBody>
              <a:bodyPr rtlCol="0" anchor="ctr"/>
              <a:lstStyle/>
              <a:p>
                <a:endParaRPr lang="en-US" sz="1129"/>
              </a:p>
            </p:txBody>
          </p:sp>
          <p:sp>
            <p:nvSpPr>
              <p:cNvPr id="450" name="Freeform: Shape 449">
                <a:extLst>
                  <a:ext uri="{FF2B5EF4-FFF2-40B4-BE49-F238E27FC236}">
                    <a16:creationId xmlns:a16="http://schemas.microsoft.com/office/drawing/2014/main" xmlns="" id="{EB224568-9A72-4DCE-A8C7-AC2820DDD74C}"/>
                  </a:ext>
                </a:extLst>
              </p:cNvPr>
              <p:cNvSpPr/>
              <p:nvPr/>
            </p:nvSpPr>
            <p:spPr>
              <a:xfrm>
                <a:off x="36291534" y="4708199"/>
                <a:ext cx="2477522" cy="1925710"/>
              </a:xfrm>
              <a:custGeom>
                <a:avLst/>
                <a:gdLst>
                  <a:gd name="connsiteX0" fmla="*/ 2665820 w 2691485"/>
                  <a:gd name="connsiteY0" fmla="*/ 62207 h 2092018"/>
                  <a:gd name="connsiteX1" fmla="*/ 1014227 w 2691485"/>
                  <a:gd name="connsiteY1" fmla="*/ 111143 h 2092018"/>
                  <a:gd name="connsiteX2" fmla="*/ 35504 w 2691485"/>
                  <a:gd name="connsiteY2" fmla="*/ 2068587 h 2092018"/>
                </a:gdLst>
                <a:ahLst/>
                <a:cxnLst>
                  <a:cxn ang="0">
                    <a:pos x="connsiteX0" y="connsiteY0"/>
                  </a:cxn>
                  <a:cxn ang="0">
                    <a:pos x="connsiteX1" y="connsiteY1"/>
                  </a:cxn>
                  <a:cxn ang="0">
                    <a:pos x="connsiteX2" y="connsiteY2"/>
                  </a:cxn>
                </a:cxnLst>
                <a:rect l="l" t="t" r="r" b="b"/>
                <a:pathLst>
                  <a:path w="2691485" h="2092018">
                    <a:moveTo>
                      <a:pt x="2665820" y="62207"/>
                    </a:moveTo>
                    <a:cubicBezTo>
                      <a:pt x="2665820" y="62207"/>
                      <a:pt x="1283375" y="-23431"/>
                      <a:pt x="1014227" y="111143"/>
                    </a:cubicBezTo>
                    <a:cubicBezTo>
                      <a:pt x="745078" y="245717"/>
                      <a:pt x="23270" y="1823907"/>
                      <a:pt x="35504" y="2068587"/>
                    </a:cubicBezTo>
                  </a:path>
                </a:pathLst>
              </a:custGeom>
              <a:noFill/>
              <a:ln w="19050" cap="flat">
                <a:solidFill>
                  <a:schemeClr val="bg1"/>
                </a:solidFill>
                <a:prstDash val="solid"/>
                <a:miter/>
              </a:ln>
            </p:spPr>
            <p:txBody>
              <a:bodyPr rtlCol="0" anchor="ctr"/>
              <a:lstStyle/>
              <a:p>
                <a:endParaRPr lang="en-US" sz="1129"/>
              </a:p>
            </p:txBody>
          </p:sp>
          <p:sp>
            <p:nvSpPr>
              <p:cNvPr id="451" name="Freeform: Shape 450">
                <a:extLst>
                  <a:ext uri="{FF2B5EF4-FFF2-40B4-BE49-F238E27FC236}">
                    <a16:creationId xmlns:a16="http://schemas.microsoft.com/office/drawing/2014/main" xmlns="" id="{26EBE2DE-5E19-41D9-B1CD-9BDED211BEE0}"/>
                  </a:ext>
                </a:extLst>
              </p:cNvPr>
              <p:cNvSpPr/>
              <p:nvPr/>
            </p:nvSpPr>
            <p:spPr>
              <a:xfrm>
                <a:off x="36291676" y="4845534"/>
                <a:ext cx="2454999" cy="1779311"/>
              </a:xfrm>
              <a:custGeom>
                <a:avLst/>
                <a:gdLst>
                  <a:gd name="connsiteX0" fmla="*/ 2641198 w 2667017"/>
                  <a:gd name="connsiteY0" fmla="*/ 35351 h 1932975"/>
                  <a:gd name="connsiteX1" fmla="*/ 35351 w 2667017"/>
                  <a:gd name="connsiteY1" fmla="*/ 1907157 h 1932975"/>
                </a:gdLst>
                <a:ahLst/>
                <a:cxnLst>
                  <a:cxn ang="0">
                    <a:pos x="connsiteX0" y="connsiteY0"/>
                  </a:cxn>
                  <a:cxn ang="0">
                    <a:pos x="connsiteX1" y="connsiteY1"/>
                  </a:cxn>
                </a:cxnLst>
                <a:rect l="l" t="t" r="r" b="b"/>
                <a:pathLst>
                  <a:path w="2667017" h="1932975">
                    <a:moveTo>
                      <a:pt x="2641198" y="35351"/>
                    </a:moveTo>
                    <a:cubicBezTo>
                      <a:pt x="2372050" y="683754"/>
                      <a:pt x="243329" y="1491200"/>
                      <a:pt x="35351" y="1907157"/>
                    </a:cubicBezTo>
                  </a:path>
                </a:pathLst>
              </a:custGeom>
              <a:noFill/>
              <a:ln w="19050" cap="flat">
                <a:solidFill>
                  <a:schemeClr val="bg1"/>
                </a:solidFill>
                <a:prstDash val="solid"/>
                <a:miter/>
              </a:ln>
            </p:spPr>
            <p:txBody>
              <a:bodyPr rtlCol="0" anchor="ctr"/>
              <a:lstStyle/>
              <a:p>
                <a:endParaRPr lang="en-US" sz="1129"/>
              </a:p>
            </p:txBody>
          </p:sp>
          <p:sp>
            <p:nvSpPr>
              <p:cNvPr id="452" name="Freeform: Shape 451">
                <a:extLst>
                  <a:ext uri="{FF2B5EF4-FFF2-40B4-BE49-F238E27FC236}">
                    <a16:creationId xmlns:a16="http://schemas.microsoft.com/office/drawing/2014/main" xmlns="" id="{E3CD94A3-28D0-42A6-9C67-1D968E0C86BE}"/>
                  </a:ext>
                </a:extLst>
              </p:cNvPr>
              <p:cNvSpPr/>
              <p:nvPr/>
            </p:nvSpPr>
            <p:spPr>
              <a:xfrm>
                <a:off x="36302937" y="6549769"/>
                <a:ext cx="709472" cy="90092"/>
              </a:xfrm>
              <a:custGeom>
                <a:avLst/>
                <a:gdLst>
                  <a:gd name="connsiteX0" fmla="*/ 35351 w 770743"/>
                  <a:gd name="connsiteY0" fmla="*/ 67975 h 97872"/>
                  <a:gd name="connsiteX1" fmla="*/ 744924 w 770743"/>
                  <a:gd name="connsiteY1" fmla="*/ 67975 h 97872"/>
                </a:gdLst>
                <a:ahLst/>
                <a:cxnLst>
                  <a:cxn ang="0">
                    <a:pos x="connsiteX0" y="connsiteY0"/>
                  </a:cxn>
                  <a:cxn ang="0">
                    <a:pos x="connsiteX1" y="connsiteY1"/>
                  </a:cxn>
                </a:cxnLst>
                <a:rect l="l" t="t" r="r" b="b"/>
                <a:pathLst>
                  <a:path w="770743" h="97872">
                    <a:moveTo>
                      <a:pt x="35351" y="67975"/>
                    </a:moveTo>
                    <a:cubicBezTo>
                      <a:pt x="280031" y="-5429"/>
                      <a:pt x="744924" y="67975"/>
                      <a:pt x="744924" y="67975"/>
                    </a:cubicBezTo>
                  </a:path>
                </a:pathLst>
              </a:custGeom>
              <a:noFill/>
              <a:ln w="19050" cap="flat">
                <a:solidFill>
                  <a:schemeClr val="bg1"/>
                </a:solidFill>
                <a:prstDash val="solid"/>
                <a:miter/>
              </a:ln>
            </p:spPr>
            <p:txBody>
              <a:bodyPr rtlCol="0" anchor="ctr"/>
              <a:lstStyle/>
              <a:p>
                <a:endParaRPr lang="en-US" sz="1129"/>
              </a:p>
            </p:txBody>
          </p:sp>
          <p:sp>
            <p:nvSpPr>
              <p:cNvPr id="477" name="Freeform: Shape 476">
                <a:extLst>
                  <a:ext uri="{FF2B5EF4-FFF2-40B4-BE49-F238E27FC236}">
                    <a16:creationId xmlns:a16="http://schemas.microsoft.com/office/drawing/2014/main" xmlns="" id="{5D2BB88F-E8EB-4D53-857B-33B0A181E5D1}"/>
                  </a:ext>
                </a:extLst>
              </p:cNvPr>
              <p:cNvSpPr/>
              <p:nvPr/>
            </p:nvSpPr>
            <p:spPr>
              <a:xfrm>
                <a:off x="35356975" y="6579799"/>
                <a:ext cx="945963" cy="2894195"/>
              </a:xfrm>
              <a:custGeom>
                <a:avLst/>
                <a:gdLst>
                  <a:gd name="connsiteX0" fmla="*/ 1001839 w 1027658"/>
                  <a:gd name="connsiteY0" fmla="*/ 35351 h 3144144"/>
                  <a:gd name="connsiteX1" fmla="*/ 35351 w 1027658"/>
                  <a:gd name="connsiteY1" fmla="*/ 3118325 h 3144144"/>
                </a:gdLst>
                <a:ahLst/>
                <a:cxnLst>
                  <a:cxn ang="0">
                    <a:pos x="connsiteX0" y="connsiteY0"/>
                  </a:cxn>
                  <a:cxn ang="0">
                    <a:pos x="connsiteX1" y="connsiteY1"/>
                  </a:cxn>
                </a:cxnLst>
                <a:rect l="l" t="t" r="r" b="b"/>
                <a:pathLst>
                  <a:path w="1027658" h="3144144">
                    <a:moveTo>
                      <a:pt x="1001839" y="35351"/>
                    </a:moveTo>
                    <a:cubicBezTo>
                      <a:pt x="659286" y="206627"/>
                      <a:pt x="989605" y="2739071"/>
                      <a:pt x="35351" y="3118325"/>
                    </a:cubicBezTo>
                  </a:path>
                </a:pathLst>
              </a:custGeom>
              <a:noFill/>
              <a:ln w="19050" cap="flat">
                <a:solidFill>
                  <a:schemeClr val="bg1"/>
                </a:solidFill>
                <a:prstDash val="solid"/>
                <a:miter/>
              </a:ln>
            </p:spPr>
            <p:txBody>
              <a:bodyPr rtlCol="0" anchor="ctr"/>
              <a:lstStyle/>
              <a:p>
                <a:endParaRPr lang="en-US" sz="1129"/>
              </a:p>
            </p:txBody>
          </p:sp>
          <p:sp>
            <p:nvSpPr>
              <p:cNvPr id="492" name="Freeform: Shape 491">
                <a:extLst>
                  <a:ext uri="{FF2B5EF4-FFF2-40B4-BE49-F238E27FC236}">
                    <a16:creationId xmlns:a16="http://schemas.microsoft.com/office/drawing/2014/main" xmlns="" id="{FFC04CB9-7AD8-4418-AA95-DE375B0C182C}"/>
                  </a:ext>
                </a:extLst>
              </p:cNvPr>
              <p:cNvSpPr/>
              <p:nvPr/>
            </p:nvSpPr>
            <p:spPr>
              <a:xfrm>
                <a:off x="35356975" y="6579799"/>
                <a:ext cx="900917" cy="2894195"/>
              </a:xfrm>
              <a:custGeom>
                <a:avLst/>
                <a:gdLst>
                  <a:gd name="connsiteX0" fmla="*/ 952903 w 978722"/>
                  <a:gd name="connsiteY0" fmla="*/ 35351 h 3144144"/>
                  <a:gd name="connsiteX1" fmla="*/ 35351 w 978722"/>
                  <a:gd name="connsiteY1" fmla="*/ 3118325 h 3144144"/>
                </a:gdLst>
                <a:ahLst/>
                <a:cxnLst>
                  <a:cxn ang="0">
                    <a:pos x="connsiteX0" y="connsiteY0"/>
                  </a:cxn>
                  <a:cxn ang="0">
                    <a:pos x="connsiteX1" y="connsiteY1"/>
                  </a:cxn>
                </a:cxnLst>
                <a:rect l="l" t="t" r="r" b="b"/>
                <a:pathLst>
                  <a:path w="978722" h="3144144">
                    <a:moveTo>
                      <a:pt x="952903" y="35351"/>
                    </a:moveTo>
                    <a:cubicBezTo>
                      <a:pt x="610350" y="206627"/>
                      <a:pt x="634818" y="2628964"/>
                      <a:pt x="35351" y="3118325"/>
                    </a:cubicBezTo>
                  </a:path>
                </a:pathLst>
              </a:custGeom>
              <a:noFill/>
              <a:ln w="19050" cap="flat">
                <a:solidFill>
                  <a:schemeClr val="bg1"/>
                </a:solidFill>
                <a:prstDash val="solid"/>
                <a:miter/>
              </a:ln>
            </p:spPr>
            <p:txBody>
              <a:bodyPr rtlCol="0" anchor="ctr"/>
              <a:lstStyle/>
              <a:p>
                <a:endParaRPr lang="en-US" sz="1129"/>
              </a:p>
            </p:txBody>
          </p:sp>
          <p:sp>
            <p:nvSpPr>
              <p:cNvPr id="499" name="Freeform: Shape 498">
                <a:extLst>
                  <a:ext uri="{FF2B5EF4-FFF2-40B4-BE49-F238E27FC236}">
                    <a16:creationId xmlns:a16="http://schemas.microsoft.com/office/drawing/2014/main" xmlns="" id="{F49200D8-77E8-484C-95FA-2846495B414F}"/>
                  </a:ext>
                </a:extLst>
              </p:cNvPr>
              <p:cNvSpPr/>
              <p:nvPr/>
            </p:nvSpPr>
            <p:spPr>
              <a:xfrm>
                <a:off x="35052915" y="8978491"/>
                <a:ext cx="326583" cy="495504"/>
              </a:xfrm>
              <a:custGeom>
                <a:avLst/>
                <a:gdLst>
                  <a:gd name="connsiteX0" fmla="*/ 35351 w 354786"/>
                  <a:gd name="connsiteY0" fmla="*/ 35351 h 538297"/>
                  <a:gd name="connsiteX1" fmla="*/ 328967 w 354786"/>
                  <a:gd name="connsiteY1" fmla="*/ 512478 h 538297"/>
                </a:gdLst>
                <a:ahLst/>
                <a:cxnLst>
                  <a:cxn ang="0">
                    <a:pos x="connsiteX0" y="connsiteY0"/>
                  </a:cxn>
                  <a:cxn ang="0">
                    <a:pos x="connsiteX1" y="connsiteY1"/>
                  </a:cxn>
                </a:cxnLst>
                <a:rect l="l" t="t" r="r" b="b"/>
                <a:pathLst>
                  <a:path w="354786" h="538297">
                    <a:moveTo>
                      <a:pt x="35351" y="35351"/>
                    </a:moveTo>
                    <a:cubicBezTo>
                      <a:pt x="47585" y="47585"/>
                      <a:pt x="292265" y="120989"/>
                      <a:pt x="328967" y="512478"/>
                    </a:cubicBezTo>
                  </a:path>
                </a:pathLst>
              </a:custGeom>
              <a:noFill/>
              <a:ln w="19050" cap="flat">
                <a:solidFill>
                  <a:schemeClr val="bg1"/>
                </a:solidFill>
                <a:prstDash val="solid"/>
                <a:miter/>
              </a:ln>
            </p:spPr>
            <p:txBody>
              <a:bodyPr rtlCol="0" anchor="ctr"/>
              <a:lstStyle/>
              <a:p>
                <a:endParaRPr lang="en-US" sz="1129"/>
              </a:p>
            </p:txBody>
          </p:sp>
          <p:sp>
            <p:nvSpPr>
              <p:cNvPr id="501" name="Freeform: Shape 500">
                <a:extLst>
                  <a:ext uri="{FF2B5EF4-FFF2-40B4-BE49-F238E27FC236}">
                    <a16:creationId xmlns:a16="http://schemas.microsoft.com/office/drawing/2014/main" xmlns="" id="{2B9378D2-E9C7-4518-8076-D304DA1CAF1A}"/>
                  </a:ext>
                </a:extLst>
              </p:cNvPr>
              <p:cNvSpPr/>
              <p:nvPr/>
            </p:nvSpPr>
            <p:spPr>
              <a:xfrm>
                <a:off x="35018702" y="8989752"/>
                <a:ext cx="360367" cy="484243"/>
              </a:xfrm>
              <a:custGeom>
                <a:avLst/>
                <a:gdLst>
                  <a:gd name="connsiteX0" fmla="*/ 48051 w 391488"/>
                  <a:gd name="connsiteY0" fmla="*/ 35351 h 526063"/>
                  <a:gd name="connsiteX1" fmla="*/ 366136 w 391488"/>
                  <a:gd name="connsiteY1" fmla="*/ 500244 h 526063"/>
                </a:gdLst>
                <a:ahLst/>
                <a:cxnLst>
                  <a:cxn ang="0">
                    <a:pos x="connsiteX0" y="connsiteY0"/>
                  </a:cxn>
                  <a:cxn ang="0">
                    <a:pos x="connsiteX1" y="connsiteY1"/>
                  </a:cxn>
                </a:cxnLst>
                <a:rect l="l" t="t" r="r" b="b"/>
                <a:pathLst>
                  <a:path w="391488" h="526063">
                    <a:moveTo>
                      <a:pt x="48051" y="35351"/>
                    </a:moveTo>
                    <a:cubicBezTo>
                      <a:pt x="48051" y="59819"/>
                      <a:pt x="-62055" y="341201"/>
                      <a:pt x="366136" y="500244"/>
                    </a:cubicBezTo>
                  </a:path>
                </a:pathLst>
              </a:custGeom>
              <a:noFill/>
              <a:ln w="19050" cap="flat">
                <a:solidFill>
                  <a:schemeClr val="bg1"/>
                </a:solidFill>
                <a:prstDash val="solid"/>
                <a:miter/>
              </a:ln>
            </p:spPr>
            <p:txBody>
              <a:bodyPr rtlCol="0" anchor="ctr"/>
              <a:lstStyle/>
              <a:p>
                <a:endParaRPr lang="en-US" sz="1129"/>
              </a:p>
            </p:txBody>
          </p:sp>
          <p:sp>
            <p:nvSpPr>
              <p:cNvPr id="546" name="Freeform: Shape 545">
                <a:extLst>
                  <a:ext uri="{FF2B5EF4-FFF2-40B4-BE49-F238E27FC236}">
                    <a16:creationId xmlns:a16="http://schemas.microsoft.com/office/drawing/2014/main" xmlns="" id="{C9A2C81A-B867-45B3-985A-3B68A5C05521}"/>
                  </a:ext>
                </a:extLst>
              </p:cNvPr>
              <p:cNvSpPr/>
              <p:nvPr/>
            </p:nvSpPr>
            <p:spPr>
              <a:xfrm>
                <a:off x="31696999" y="7326573"/>
                <a:ext cx="3716282" cy="2117155"/>
              </a:xfrm>
              <a:custGeom>
                <a:avLst/>
                <a:gdLst>
                  <a:gd name="connsiteX0" fmla="*/ 4011409 w 4037228"/>
                  <a:gd name="connsiteY0" fmla="*/ 2270356 h 2299996"/>
                  <a:gd name="connsiteX1" fmla="*/ 35351 w 4037228"/>
                  <a:gd name="connsiteY1" fmla="*/ 92700 h 2299996"/>
                </a:gdLst>
                <a:ahLst/>
                <a:cxnLst>
                  <a:cxn ang="0">
                    <a:pos x="connsiteX0" y="connsiteY0"/>
                  </a:cxn>
                  <a:cxn ang="0">
                    <a:pos x="connsiteX1" y="connsiteY1"/>
                  </a:cxn>
                </a:cxnLst>
                <a:rect l="l" t="t" r="r" b="b"/>
                <a:pathLst>
                  <a:path w="4037228" h="2299996">
                    <a:moveTo>
                      <a:pt x="4011409" y="2270356"/>
                    </a:moveTo>
                    <a:cubicBezTo>
                      <a:pt x="3705559" y="569827"/>
                      <a:pt x="1478966" y="-188683"/>
                      <a:pt x="35351" y="92700"/>
                    </a:cubicBezTo>
                  </a:path>
                </a:pathLst>
              </a:custGeom>
              <a:noFill/>
              <a:ln w="19050" cap="flat">
                <a:solidFill>
                  <a:schemeClr val="bg1"/>
                </a:solidFill>
                <a:prstDash val="solid"/>
                <a:miter/>
              </a:ln>
            </p:spPr>
            <p:txBody>
              <a:bodyPr rtlCol="0" anchor="ctr"/>
              <a:lstStyle/>
              <a:p>
                <a:endParaRPr lang="en-US" sz="1129"/>
              </a:p>
            </p:txBody>
          </p:sp>
          <p:sp>
            <p:nvSpPr>
              <p:cNvPr id="547" name="Freeform: Shape 546">
                <a:extLst>
                  <a:ext uri="{FF2B5EF4-FFF2-40B4-BE49-F238E27FC236}">
                    <a16:creationId xmlns:a16="http://schemas.microsoft.com/office/drawing/2014/main" xmlns="" id="{1B68F204-F6C7-423D-80A9-165DB7C841F7}"/>
                  </a:ext>
                </a:extLst>
              </p:cNvPr>
              <p:cNvSpPr/>
              <p:nvPr/>
            </p:nvSpPr>
            <p:spPr>
              <a:xfrm>
                <a:off x="32361426" y="7705946"/>
                <a:ext cx="3074379" cy="1813095"/>
              </a:xfrm>
              <a:custGeom>
                <a:avLst/>
                <a:gdLst>
                  <a:gd name="connsiteX0" fmla="*/ 35351 w 3339888"/>
                  <a:gd name="connsiteY0" fmla="*/ 35351 h 1969678"/>
                  <a:gd name="connsiteX1" fmla="*/ 3314070 w 3339888"/>
                  <a:gd name="connsiteY1" fmla="*/ 1943859 h 1969678"/>
                </a:gdLst>
                <a:ahLst/>
                <a:cxnLst>
                  <a:cxn ang="0">
                    <a:pos x="connsiteX0" y="connsiteY0"/>
                  </a:cxn>
                  <a:cxn ang="0">
                    <a:pos x="connsiteX1" y="connsiteY1"/>
                  </a:cxn>
                </a:cxnLst>
                <a:rect l="l" t="t" r="r" b="b"/>
                <a:pathLst>
                  <a:path w="3339888" h="1969678">
                    <a:moveTo>
                      <a:pt x="35351" y="35351"/>
                    </a:moveTo>
                    <a:cubicBezTo>
                      <a:pt x="524712" y="35351"/>
                      <a:pt x="3228432" y="622584"/>
                      <a:pt x="3314070" y="1943859"/>
                    </a:cubicBezTo>
                  </a:path>
                </a:pathLst>
              </a:custGeom>
              <a:noFill/>
              <a:ln w="19050" cap="flat">
                <a:solidFill>
                  <a:schemeClr val="bg1"/>
                </a:solidFill>
                <a:prstDash val="solid"/>
                <a:miter/>
              </a:ln>
            </p:spPr>
            <p:txBody>
              <a:bodyPr rtlCol="0" anchor="ctr"/>
              <a:lstStyle/>
              <a:p>
                <a:endParaRPr lang="en-US" sz="1129"/>
              </a:p>
            </p:txBody>
          </p:sp>
          <p:sp>
            <p:nvSpPr>
              <p:cNvPr id="548" name="Freeform: Shape 547">
                <a:extLst>
                  <a:ext uri="{FF2B5EF4-FFF2-40B4-BE49-F238E27FC236}">
                    <a16:creationId xmlns:a16="http://schemas.microsoft.com/office/drawing/2014/main" xmlns="" id="{A8428D9A-59F0-4D42-8757-81AEF317CA87}"/>
                  </a:ext>
                </a:extLst>
              </p:cNvPr>
              <p:cNvSpPr/>
              <p:nvPr/>
            </p:nvSpPr>
            <p:spPr>
              <a:xfrm>
                <a:off x="31696999" y="7401886"/>
                <a:ext cx="720734" cy="551811"/>
              </a:xfrm>
              <a:custGeom>
                <a:avLst/>
                <a:gdLst>
                  <a:gd name="connsiteX0" fmla="*/ 35351 w 782977"/>
                  <a:gd name="connsiteY0" fmla="*/ 35351 h 599467"/>
                  <a:gd name="connsiteX1" fmla="*/ 757158 w 782977"/>
                  <a:gd name="connsiteY1" fmla="*/ 365670 h 599467"/>
                  <a:gd name="connsiteX2" fmla="*/ 475776 w 782977"/>
                  <a:gd name="connsiteY2" fmla="*/ 573648 h 599467"/>
                  <a:gd name="connsiteX3" fmla="*/ 35351 w 782977"/>
                  <a:gd name="connsiteY3" fmla="*/ 35351 h 599467"/>
                </a:gdLst>
                <a:ahLst/>
                <a:cxnLst>
                  <a:cxn ang="0">
                    <a:pos x="connsiteX0" y="connsiteY0"/>
                  </a:cxn>
                  <a:cxn ang="0">
                    <a:pos x="connsiteX1" y="connsiteY1"/>
                  </a:cxn>
                  <a:cxn ang="0">
                    <a:pos x="connsiteX2" y="connsiteY2"/>
                  </a:cxn>
                  <a:cxn ang="0">
                    <a:pos x="connsiteX3" y="connsiteY3"/>
                  </a:cxn>
                </a:cxnLst>
                <a:rect l="l" t="t" r="r" b="b"/>
                <a:pathLst>
                  <a:path w="782977" h="599467">
                    <a:moveTo>
                      <a:pt x="35351" y="35351"/>
                    </a:moveTo>
                    <a:lnTo>
                      <a:pt x="757158" y="365670"/>
                    </a:lnTo>
                    <a:lnTo>
                      <a:pt x="475776" y="573648"/>
                    </a:lnTo>
                    <a:lnTo>
                      <a:pt x="35351" y="35351"/>
                    </a:lnTo>
                  </a:path>
                </a:pathLst>
              </a:custGeom>
              <a:noFill/>
              <a:ln w="19050" cap="flat">
                <a:solidFill>
                  <a:schemeClr val="bg1"/>
                </a:solidFill>
                <a:prstDash val="solid"/>
                <a:miter/>
              </a:ln>
            </p:spPr>
            <p:txBody>
              <a:bodyPr rtlCol="0" anchor="ctr"/>
              <a:lstStyle/>
              <a:p>
                <a:endParaRPr lang="en-US" sz="1129"/>
              </a:p>
            </p:txBody>
          </p:sp>
          <p:sp>
            <p:nvSpPr>
              <p:cNvPr id="549" name="Freeform: Shape 548">
                <a:extLst>
                  <a:ext uri="{FF2B5EF4-FFF2-40B4-BE49-F238E27FC236}">
                    <a16:creationId xmlns:a16="http://schemas.microsoft.com/office/drawing/2014/main" xmlns="" id="{093B01A4-F115-4480-B639-AEAEA2FD89DC}"/>
                  </a:ext>
                </a:extLst>
              </p:cNvPr>
              <p:cNvSpPr/>
              <p:nvPr/>
            </p:nvSpPr>
            <p:spPr>
              <a:xfrm>
                <a:off x="29410923" y="6320786"/>
                <a:ext cx="2274815" cy="1137408"/>
              </a:xfrm>
              <a:custGeom>
                <a:avLst/>
                <a:gdLst>
                  <a:gd name="connsiteX0" fmla="*/ 2445454 w 2471273"/>
                  <a:gd name="connsiteY0" fmla="*/ 1209817 h 1235636"/>
                  <a:gd name="connsiteX1" fmla="*/ 35351 w 2471273"/>
                  <a:gd name="connsiteY1" fmla="*/ 35351 h 1235636"/>
                </a:gdLst>
                <a:ahLst/>
                <a:cxnLst>
                  <a:cxn ang="0">
                    <a:pos x="connsiteX0" y="connsiteY0"/>
                  </a:cxn>
                  <a:cxn ang="0">
                    <a:pos x="connsiteX1" y="connsiteY1"/>
                  </a:cxn>
                </a:cxnLst>
                <a:rect l="l" t="t" r="r" b="b"/>
                <a:pathLst>
                  <a:path w="2471273" h="1235636">
                    <a:moveTo>
                      <a:pt x="2445454" y="1209817"/>
                    </a:moveTo>
                    <a:cubicBezTo>
                      <a:pt x="2249710" y="1185349"/>
                      <a:pt x="488010" y="634818"/>
                      <a:pt x="35351" y="35351"/>
                    </a:cubicBezTo>
                  </a:path>
                </a:pathLst>
              </a:custGeom>
              <a:noFill/>
              <a:ln w="19050" cap="flat">
                <a:solidFill>
                  <a:schemeClr val="bg1"/>
                </a:solidFill>
                <a:prstDash val="solid"/>
                <a:miter/>
              </a:ln>
            </p:spPr>
            <p:txBody>
              <a:bodyPr rtlCol="0" anchor="ctr"/>
              <a:lstStyle/>
              <a:p>
                <a:endParaRPr lang="en-US" sz="1129"/>
              </a:p>
            </p:txBody>
          </p:sp>
          <p:sp>
            <p:nvSpPr>
              <p:cNvPr id="550" name="Freeform: Shape 549">
                <a:extLst>
                  <a:ext uri="{FF2B5EF4-FFF2-40B4-BE49-F238E27FC236}">
                    <a16:creationId xmlns:a16="http://schemas.microsoft.com/office/drawing/2014/main" xmlns="" id="{F6F80516-CCDA-46FD-AD86-11CFBE9C75CB}"/>
                  </a:ext>
                </a:extLst>
              </p:cNvPr>
              <p:cNvSpPr/>
              <p:nvPr/>
            </p:nvSpPr>
            <p:spPr>
              <a:xfrm>
                <a:off x="29185694" y="6377093"/>
                <a:ext cx="2545090" cy="1081100"/>
              </a:xfrm>
              <a:custGeom>
                <a:avLst/>
                <a:gdLst>
                  <a:gd name="connsiteX0" fmla="*/ 2739071 w 2764889"/>
                  <a:gd name="connsiteY0" fmla="*/ 1148647 h 1174466"/>
                  <a:gd name="connsiteX1" fmla="*/ 35351 w 2764889"/>
                  <a:gd name="connsiteY1" fmla="*/ 35351 h 1174466"/>
                </a:gdLst>
                <a:ahLst/>
                <a:cxnLst>
                  <a:cxn ang="0">
                    <a:pos x="connsiteX0" y="connsiteY0"/>
                  </a:cxn>
                  <a:cxn ang="0">
                    <a:pos x="connsiteX1" y="connsiteY1"/>
                  </a:cxn>
                </a:cxnLst>
                <a:rect l="l" t="t" r="r" b="b"/>
                <a:pathLst>
                  <a:path w="2764889" h="1174466">
                    <a:moveTo>
                      <a:pt x="2739071" y="1148647"/>
                    </a:moveTo>
                    <a:cubicBezTo>
                      <a:pt x="2261944" y="1136413"/>
                      <a:pt x="218861" y="659286"/>
                      <a:pt x="35351" y="35351"/>
                    </a:cubicBezTo>
                  </a:path>
                </a:pathLst>
              </a:custGeom>
              <a:noFill/>
              <a:ln w="19050" cap="flat">
                <a:solidFill>
                  <a:schemeClr val="bg1"/>
                </a:solidFill>
                <a:prstDash val="solid"/>
                <a:miter/>
              </a:ln>
            </p:spPr>
            <p:txBody>
              <a:bodyPr rtlCol="0" anchor="ctr"/>
              <a:lstStyle/>
              <a:p>
                <a:endParaRPr lang="en-US" sz="1129"/>
              </a:p>
            </p:txBody>
          </p:sp>
          <p:sp>
            <p:nvSpPr>
              <p:cNvPr id="551" name="Freeform: Shape 550">
                <a:extLst>
                  <a:ext uri="{FF2B5EF4-FFF2-40B4-BE49-F238E27FC236}">
                    <a16:creationId xmlns:a16="http://schemas.microsoft.com/office/drawing/2014/main" xmlns="" id="{14C78A6B-014B-49FB-B9C9-3F314C729000}"/>
                  </a:ext>
                </a:extLst>
              </p:cNvPr>
              <p:cNvSpPr/>
              <p:nvPr/>
            </p:nvSpPr>
            <p:spPr>
              <a:xfrm>
                <a:off x="28723974" y="6163731"/>
                <a:ext cx="777041" cy="213967"/>
              </a:xfrm>
              <a:custGeom>
                <a:avLst/>
                <a:gdLst>
                  <a:gd name="connsiteX0" fmla="*/ 818328 w 844147"/>
                  <a:gd name="connsiteY0" fmla="*/ 205970 h 232446"/>
                  <a:gd name="connsiteX1" fmla="*/ 35351 w 844147"/>
                  <a:gd name="connsiteY1" fmla="*/ 181502 h 232446"/>
                </a:gdLst>
                <a:ahLst/>
                <a:cxnLst>
                  <a:cxn ang="0">
                    <a:pos x="connsiteX0" y="connsiteY0"/>
                  </a:cxn>
                  <a:cxn ang="0">
                    <a:pos x="connsiteX1" y="connsiteY1"/>
                  </a:cxn>
                </a:cxnLst>
                <a:rect l="l" t="t" r="r" b="b"/>
                <a:pathLst>
                  <a:path w="844147" h="232446">
                    <a:moveTo>
                      <a:pt x="818328" y="205970"/>
                    </a:moveTo>
                    <a:cubicBezTo>
                      <a:pt x="818328" y="205970"/>
                      <a:pt x="536946" y="-161051"/>
                      <a:pt x="35351" y="181502"/>
                    </a:cubicBezTo>
                  </a:path>
                </a:pathLst>
              </a:custGeom>
              <a:noFill/>
              <a:ln w="19050" cap="flat">
                <a:solidFill>
                  <a:schemeClr val="bg1"/>
                </a:solidFill>
                <a:prstDash val="solid"/>
                <a:miter/>
              </a:ln>
            </p:spPr>
            <p:txBody>
              <a:bodyPr rtlCol="0" anchor="ctr"/>
              <a:lstStyle/>
              <a:p>
                <a:endParaRPr lang="en-US" sz="1129"/>
              </a:p>
            </p:txBody>
          </p:sp>
          <p:sp>
            <p:nvSpPr>
              <p:cNvPr id="552" name="Freeform: Shape 551">
                <a:extLst>
                  <a:ext uri="{FF2B5EF4-FFF2-40B4-BE49-F238E27FC236}">
                    <a16:creationId xmlns:a16="http://schemas.microsoft.com/office/drawing/2014/main" xmlns="" id="{5B130AA1-6F1B-4969-976F-AE97C885F603}"/>
                  </a:ext>
                </a:extLst>
              </p:cNvPr>
              <p:cNvSpPr/>
              <p:nvPr/>
            </p:nvSpPr>
            <p:spPr>
              <a:xfrm>
                <a:off x="28723974" y="6232656"/>
                <a:ext cx="743257" cy="180183"/>
              </a:xfrm>
              <a:custGeom>
                <a:avLst/>
                <a:gdLst>
                  <a:gd name="connsiteX0" fmla="*/ 781626 w 807445"/>
                  <a:gd name="connsiteY0" fmla="*/ 167793 h 195744"/>
                  <a:gd name="connsiteX1" fmla="*/ 35351 w 807445"/>
                  <a:gd name="connsiteY1" fmla="*/ 106623 h 195744"/>
                </a:gdLst>
                <a:ahLst/>
                <a:cxnLst>
                  <a:cxn ang="0">
                    <a:pos x="connsiteX0" y="connsiteY0"/>
                  </a:cxn>
                  <a:cxn ang="0">
                    <a:pos x="connsiteX1" y="connsiteY1"/>
                  </a:cxn>
                </a:cxnLst>
                <a:rect l="l" t="t" r="r" b="b"/>
                <a:pathLst>
                  <a:path w="807445" h="195744">
                    <a:moveTo>
                      <a:pt x="781626" y="167793"/>
                    </a:moveTo>
                    <a:cubicBezTo>
                      <a:pt x="634818" y="69921"/>
                      <a:pt x="585882" y="-40185"/>
                      <a:pt x="35351" y="106623"/>
                    </a:cubicBezTo>
                  </a:path>
                </a:pathLst>
              </a:custGeom>
              <a:noFill/>
              <a:ln w="19050" cap="flat">
                <a:solidFill>
                  <a:schemeClr val="bg1"/>
                </a:solidFill>
                <a:prstDash val="solid"/>
                <a:miter/>
              </a:ln>
            </p:spPr>
            <p:txBody>
              <a:bodyPr rtlCol="0" anchor="ctr"/>
              <a:lstStyle/>
              <a:p>
                <a:endParaRPr lang="en-US" sz="1129"/>
              </a:p>
            </p:txBody>
          </p:sp>
          <p:sp>
            <p:nvSpPr>
              <p:cNvPr id="555" name="Freeform: Shape 554">
                <a:extLst>
                  <a:ext uri="{FF2B5EF4-FFF2-40B4-BE49-F238E27FC236}">
                    <a16:creationId xmlns:a16="http://schemas.microsoft.com/office/drawing/2014/main" xmlns="" id="{F139C000-F2DE-441C-9EA9-B2BEADBD3F40}"/>
                  </a:ext>
                </a:extLst>
              </p:cNvPr>
              <p:cNvSpPr/>
              <p:nvPr/>
            </p:nvSpPr>
            <p:spPr>
              <a:xfrm>
                <a:off x="28853628" y="6311910"/>
                <a:ext cx="495504" cy="157660"/>
              </a:xfrm>
              <a:custGeom>
                <a:avLst/>
                <a:gdLst>
                  <a:gd name="connsiteX0" fmla="*/ 512478 w 538297"/>
                  <a:gd name="connsiteY0" fmla="*/ 120989 h 171276"/>
                  <a:gd name="connsiteX1" fmla="*/ 35351 w 538297"/>
                  <a:gd name="connsiteY1" fmla="*/ 35351 h 171276"/>
                </a:gdLst>
                <a:ahLst/>
                <a:cxnLst>
                  <a:cxn ang="0">
                    <a:pos x="connsiteX0" y="connsiteY0"/>
                  </a:cxn>
                  <a:cxn ang="0">
                    <a:pos x="connsiteX1" y="connsiteY1"/>
                  </a:cxn>
                </a:cxnLst>
                <a:rect l="l" t="t" r="r" b="b"/>
                <a:pathLst>
                  <a:path w="538297" h="171276">
                    <a:moveTo>
                      <a:pt x="512478" y="120989"/>
                    </a:moveTo>
                    <a:cubicBezTo>
                      <a:pt x="267797" y="145457"/>
                      <a:pt x="243329" y="157691"/>
                      <a:pt x="35351" y="35351"/>
                    </a:cubicBezTo>
                  </a:path>
                </a:pathLst>
              </a:custGeom>
              <a:noFill/>
              <a:ln w="19050" cap="flat">
                <a:solidFill>
                  <a:schemeClr val="bg1"/>
                </a:solidFill>
                <a:prstDash val="solid"/>
                <a:miter/>
              </a:ln>
            </p:spPr>
            <p:txBody>
              <a:bodyPr rtlCol="0" anchor="ctr"/>
              <a:lstStyle/>
              <a:p>
                <a:endParaRPr lang="en-US" sz="1129"/>
              </a:p>
            </p:txBody>
          </p:sp>
          <p:sp>
            <p:nvSpPr>
              <p:cNvPr id="556" name="Freeform: Shape 555">
                <a:extLst>
                  <a:ext uri="{FF2B5EF4-FFF2-40B4-BE49-F238E27FC236}">
                    <a16:creationId xmlns:a16="http://schemas.microsoft.com/office/drawing/2014/main" xmlns="" id="{95FA76D6-B2B2-431B-A186-2F3ED7B2D691}"/>
                  </a:ext>
                </a:extLst>
              </p:cNvPr>
              <p:cNvSpPr/>
              <p:nvPr/>
            </p:nvSpPr>
            <p:spPr>
              <a:xfrm>
                <a:off x="23994162" y="3685604"/>
                <a:ext cx="7691577" cy="3716282"/>
              </a:xfrm>
              <a:custGeom>
                <a:avLst/>
                <a:gdLst>
                  <a:gd name="connsiteX0" fmla="*/ 5956618 w 8355839"/>
                  <a:gd name="connsiteY0" fmla="*/ 2873645 h 4037228"/>
                  <a:gd name="connsiteX1" fmla="*/ 35351 w 8355839"/>
                  <a:gd name="connsiteY1" fmla="*/ 35351 h 4037228"/>
                  <a:gd name="connsiteX2" fmla="*/ 8330019 w 8355839"/>
                  <a:gd name="connsiteY2" fmla="*/ 4011409 h 4037228"/>
                </a:gdLst>
                <a:ahLst/>
                <a:cxnLst>
                  <a:cxn ang="0">
                    <a:pos x="connsiteX0" y="connsiteY0"/>
                  </a:cxn>
                  <a:cxn ang="0">
                    <a:pos x="connsiteX1" y="connsiteY1"/>
                  </a:cxn>
                  <a:cxn ang="0">
                    <a:pos x="connsiteX2" y="connsiteY2"/>
                  </a:cxn>
                </a:cxnLst>
                <a:rect l="l" t="t" r="r" b="b"/>
                <a:pathLst>
                  <a:path w="8355839" h="4037228">
                    <a:moveTo>
                      <a:pt x="5956618" y="2873645"/>
                    </a:moveTo>
                    <a:cubicBezTo>
                      <a:pt x="3693323" y="940669"/>
                      <a:pt x="35351" y="35351"/>
                      <a:pt x="35351" y="35351"/>
                    </a:cubicBezTo>
                    <a:cubicBezTo>
                      <a:pt x="35351" y="35351"/>
                      <a:pt x="6751830" y="1307690"/>
                      <a:pt x="8330019" y="4011409"/>
                    </a:cubicBezTo>
                  </a:path>
                </a:pathLst>
              </a:custGeom>
              <a:noFill/>
              <a:ln w="19050" cap="flat">
                <a:solidFill>
                  <a:schemeClr val="bg1"/>
                </a:solidFill>
                <a:prstDash val="solid"/>
                <a:miter/>
              </a:ln>
            </p:spPr>
            <p:txBody>
              <a:bodyPr rtlCol="0" anchor="ctr"/>
              <a:lstStyle/>
              <a:p>
                <a:endParaRPr lang="en-US" sz="1129"/>
              </a:p>
            </p:txBody>
          </p:sp>
          <p:sp>
            <p:nvSpPr>
              <p:cNvPr id="557" name="Freeform: Shape 556">
                <a:extLst>
                  <a:ext uri="{FF2B5EF4-FFF2-40B4-BE49-F238E27FC236}">
                    <a16:creationId xmlns:a16="http://schemas.microsoft.com/office/drawing/2014/main" xmlns="" id="{B730F9D1-851F-4888-B202-0B2DD7C5BD31}"/>
                  </a:ext>
                </a:extLst>
              </p:cNvPr>
              <p:cNvSpPr/>
              <p:nvPr/>
            </p:nvSpPr>
            <p:spPr>
              <a:xfrm>
                <a:off x="23959134" y="3098764"/>
                <a:ext cx="7747885" cy="4256833"/>
              </a:xfrm>
              <a:custGeom>
                <a:avLst/>
                <a:gdLst>
                  <a:gd name="connsiteX0" fmla="*/ 8452359 w 8478179"/>
                  <a:gd name="connsiteY0" fmla="*/ 4659813 h 4685631"/>
                  <a:gd name="connsiteX1" fmla="*/ 35351 w 8478179"/>
                  <a:gd name="connsiteY1" fmla="*/ 35351 h 4685631"/>
                  <a:gd name="connsiteX2" fmla="*/ 585882 w 8478179"/>
                  <a:gd name="connsiteY2" fmla="*/ 1576838 h 4685631"/>
                  <a:gd name="connsiteX0" fmla="*/ 8417008 w 8417008"/>
                  <a:gd name="connsiteY0" fmla="*/ 4624462 h 4624461"/>
                  <a:gd name="connsiteX1" fmla="*/ 0 w 8417008"/>
                  <a:gd name="connsiteY1" fmla="*/ 0 h 4624461"/>
                  <a:gd name="connsiteX2" fmla="*/ 784265 w 8417008"/>
                  <a:gd name="connsiteY2" fmla="*/ 1497662 h 4624461"/>
                </a:gdLst>
                <a:ahLst/>
                <a:cxnLst>
                  <a:cxn ang="0">
                    <a:pos x="connsiteX0" y="connsiteY0"/>
                  </a:cxn>
                  <a:cxn ang="0">
                    <a:pos x="connsiteX1" y="connsiteY1"/>
                  </a:cxn>
                  <a:cxn ang="0">
                    <a:pos x="connsiteX2" y="connsiteY2"/>
                  </a:cxn>
                </a:cxnLst>
                <a:rect l="l" t="t" r="r" b="b"/>
                <a:pathLst>
                  <a:path w="8417008" h="4624461">
                    <a:moveTo>
                      <a:pt x="8417008" y="4624462"/>
                    </a:moveTo>
                    <a:cubicBezTo>
                      <a:pt x="4685630" y="770743"/>
                      <a:pt x="0" y="0"/>
                      <a:pt x="0" y="0"/>
                    </a:cubicBezTo>
                    <a:cubicBezTo>
                      <a:pt x="0" y="0"/>
                      <a:pt x="747563" y="1338620"/>
                      <a:pt x="784265" y="1497662"/>
                    </a:cubicBezTo>
                  </a:path>
                </a:pathLst>
              </a:custGeom>
              <a:noFill/>
              <a:ln w="19050" cap="flat">
                <a:solidFill>
                  <a:schemeClr val="bg1"/>
                </a:solidFill>
                <a:prstDash val="solid"/>
                <a:miter/>
              </a:ln>
            </p:spPr>
            <p:txBody>
              <a:bodyPr rtlCol="0" anchor="ctr"/>
              <a:lstStyle/>
              <a:p>
                <a:endParaRPr lang="en-US" sz="1129"/>
              </a:p>
            </p:txBody>
          </p:sp>
          <p:sp>
            <p:nvSpPr>
              <p:cNvPr id="558" name="Freeform: Shape 557">
                <a:extLst>
                  <a:ext uri="{FF2B5EF4-FFF2-40B4-BE49-F238E27FC236}">
                    <a16:creationId xmlns:a16="http://schemas.microsoft.com/office/drawing/2014/main" xmlns="" id="{E87C9B3B-29F7-41E8-95E5-49E1E03234C0}"/>
                  </a:ext>
                </a:extLst>
              </p:cNvPr>
              <p:cNvSpPr/>
              <p:nvPr/>
            </p:nvSpPr>
            <p:spPr>
              <a:xfrm>
                <a:off x="24026703" y="3718145"/>
                <a:ext cx="587115" cy="691987"/>
              </a:xfrm>
              <a:custGeom>
                <a:avLst/>
                <a:gdLst>
                  <a:gd name="connsiteX0" fmla="*/ 512478 w 538297"/>
                  <a:gd name="connsiteY0" fmla="*/ 903967 h 929785"/>
                  <a:gd name="connsiteX1" fmla="*/ 35351 w 538297"/>
                  <a:gd name="connsiteY1" fmla="*/ 35351 h 929785"/>
                  <a:gd name="connsiteX0" fmla="*/ 637820 w 637820"/>
                  <a:gd name="connsiteY0" fmla="*/ 751748 h 751748"/>
                  <a:gd name="connsiteX1" fmla="*/ 0 w 637820"/>
                  <a:gd name="connsiteY1" fmla="*/ 0 h 751748"/>
                </a:gdLst>
                <a:ahLst/>
                <a:cxnLst>
                  <a:cxn ang="0">
                    <a:pos x="connsiteX0" y="connsiteY0"/>
                  </a:cxn>
                  <a:cxn ang="0">
                    <a:pos x="connsiteX1" y="connsiteY1"/>
                  </a:cxn>
                </a:cxnLst>
                <a:rect l="l" t="t" r="r" b="b"/>
                <a:pathLst>
                  <a:path w="637820" h="751748">
                    <a:moveTo>
                      <a:pt x="637820" y="751748"/>
                    </a:moveTo>
                    <a:cubicBezTo>
                      <a:pt x="256117" y="323557"/>
                      <a:pt x="0" y="0"/>
                      <a:pt x="0" y="0"/>
                    </a:cubicBezTo>
                  </a:path>
                </a:pathLst>
              </a:custGeom>
              <a:noFill/>
              <a:ln w="19050" cap="flat">
                <a:solidFill>
                  <a:schemeClr val="bg1"/>
                </a:solidFill>
                <a:prstDash val="solid"/>
                <a:miter/>
              </a:ln>
            </p:spPr>
            <p:txBody>
              <a:bodyPr rtlCol="0" anchor="ctr"/>
              <a:lstStyle/>
              <a:p>
                <a:endParaRPr lang="en-US" sz="1129"/>
              </a:p>
            </p:txBody>
          </p:sp>
          <p:sp>
            <p:nvSpPr>
              <p:cNvPr id="559" name="Freeform: Shape 558">
                <a:extLst>
                  <a:ext uri="{FF2B5EF4-FFF2-40B4-BE49-F238E27FC236}">
                    <a16:creationId xmlns:a16="http://schemas.microsoft.com/office/drawing/2014/main" xmlns="" id="{5A363F6E-BC4C-47F0-BA55-C97C9D6511CA}"/>
                  </a:ext>
                </a:extLst>
              </p:cNvPr>
              <p:cNvSpPr/>
              <p:nvPr/>
            </p:nvSpPr>
            <p:spPr>
              <a:xfrm>
                <a:off x="22433466" y="3391562"/>
                <a:ext cx="658536" cy="864947"/>
              </a:xfrm>
              <a:custGeom>
                <a:avLst/>
                <a:gdLst>
                  <a:gd name="connsiteX0" fmla="*/ 35351 w 966488"/>
                  <a:gd name="connsiteY0" fmla="*/ 989605 h 1015424"/>
                  <a:gd name="connsiteX1" fmla="*/ 940669 w 966488"/>
                  <a:gd name="connsiteY1" fmla="*/ 35351 h 1015424"/>
                  <a:gd name="connsiteX0" fmla="*/ 0 w 715409"/>
                  <a:gd name="connsiteY0" fmla="*/ 939646 h 939646"/>
                  <a:gd name="connsiteX1" fmla="*/ 715408 w 715409"/>
                  <a:gd name="connsiteY1" fmla="*/ 0 h 939646"/>
                </a:gdLst>
                <a:ahLst/>
                <a:cxnLst>
                  <a:cxn ang="0">
                    <a:pos x="connsiteX0" y="connsiteY0"/>
                  </a:cxn>
                  <a:cxn ang="0">
                    <a:pos x="connsiteX1" y="connsiteY1"/>
                  </a:cxn>
                </a:cxnLst>
                <a:rect l="l" t="t" r="r" b="b"/>
                <a:pathLst>
                  <a:path w="715409" h="939646">
                    <a:moveTo>
                      <a:pt x="0" y="939646"/>
                    </a:moveTo>
                    <a:cubicBezTo>
                      <a:pt x="301773" y="621561"/>
                      <a:pt x="413635" y="318085"/>
                      <a:pt x="715408" y="0"/>
                    </a:cubicBezTo>
                  </a:path>
                </a:pathLst>
              </a:custGeom>
              <a:ln w="19050" cap="flat">
                <a:solidFill>
                  <a:schemeClr val="bg1"/>
                </a:solidFill>
                <a:prstDash val="solid"/>
                <a:miter/>
              </a:ln>
            </p:spPr>
            <p:txBody>
              <a:bodyPr rtlCol="0" anchor="ctr"/>
              <a:lstStyle/>
              <a:p>
                <a:endParaRPr lang="en-US" sz="1129"/>
              </a:p>
            </p:txBody>
          </p:sp>
          <p:sp>
            <p:nvSpPr>
              <p:cNvPr id="560" name="Freeform: Shape 559">
                <a:extLst>
                  <a:ext uri="{FF2B5EF4-FFF2-40B4-BE49-F238E27FC236}">
                    <a16:creationId xmlns:a16="http://schemas.microsoft.com/office/drawing/2014/main" xmlns="" id="{F38D3F3A-CED2-45B8-B8DE-F8D5338E9E67}"/>
                  </a:ext>
                </a:extLst>
              </p:cNvPr>
              <p:cNvSpPr/>
              <p:nvPr/>
            </p:nvSpPr>
            <p:spPr>
              <a:xfrm>
                <a:off x="22473806" y="3718146"/>
                <a:ext cx="1091177" cy="578706"/>
              </a:xfrm>
              <a:custGeom>
                <a:avLst/>
                <a:gdLst>
                  <a:gd name="connsiteX0" fmla="*/ 1454498 w 1480317"/>
                  <a:gd name="connsiteY0" fmla="*/ 35351 h 660637"/>
                  <a:gd name="connsiteX1" fmla="*/ 35351 w 1480317"/>
                  <a:gd name="connsiteY1" fmla="*/ 634818 h 660637"/>
                  <a:gd name="connsiteX0" fmla="*/ 1185413 w 1185413"/>
                  <a:gd name="connsiteY0" fmla="*/ 0 h 628684"/>
                  <a:gd name="connsiteX1" fmla="*/ 0 w 1185413"/>
                  <a:gd name="connsiteY1" fmla="*/ 628684 h 628684"/>
                </a:gdLst>
                <a:ahLst/>
                <a:cxnLst>
                  <a:cxn ang="0">
                    <a:pos x="connsiteX0" y="connsiteY0"/>
                  </a:cxn>
                  <a:cxn ang="0">
                    <a:pos x="connsiteX1" y="connsiteY1"/>
                  </a:cxn>
                </a:cxnLst>
                <a:rect l="l" t="t" r="r" b="b"/>
                <a:pathLst>
                  <a:path w="1185413" h="628684">
                    <a:moveTo>
                      <a:pt x="1185413" y="0"/>
                    </a:moveTo>
                    <a:cubicBezTo>
                      <a:pt x="712364" y="199822"/>
                      <a:pt x="473049" y="428862"/>
                      <a:pt x="0" y="628684"/>
                    </a:cubicBezTo>
                  </a:path>
                </a:pathLst>
              </a:custGeom>
              <a:ln w="19050" cap="flat">
                <a:solidFill>
                  <a:schemeClr val="bg1"/>
                </a:solidFill>
                <a:prstDash val="solid"/>
                <a:miter/>
              </a:ln>
            </p:spPr>
            <p:txBody>
              <a:bodyPr rtlCol="0" anchor="ctr"/>
              <a:lstStyle/>
              <a:p>
                <a:endParaRPr lang="en-US" sz="1129"/>
              </a:p>
            </p:txBody>
          </p:sp>
          <p:sp>
            <p:nvSpPr>
              <p:cNvPr id="561" name="Freeform: Shape 560">
                <a:extLst>
                  <a:ext uri="{FF2B5EF4-FFF2-40B4-BE49-F238E27FC236}">
                    <a16:creationId xmlns:a16="http://schemas.microsoft.com/office/drawing/2014/main" xmlns="" id="{C50ED353-0047-403A-882F-FC18E871A4B5}"/>
                  </a:ext>
                </a:extLst>
              </p:cNvPr>
              <p:cNvSpPr/>
              <p:nvPr/>
            </p:nvSpPr>
            <p:spPr>
              <a:xfrm>
                <a:off x="23125787" y="3391563"/>
                <a:ext cx="6201633" cy="2984290"/>
              </a:xfrm>
              <a:custGeom>
                <a:avLst/>
                <a:gdLst>
                  <a:gd name="connsiteX0" fmla="*/ 35351 w 6679777"/>
                  <a:gd name="connsiteY0" fmla="*/ 35351 h 3303186"/>
                  <a:gd name="connsiteX1" fmla="*/ 561414 w 6679777"/>
                  <a:gd name="connsiteY1" fmla="*/ 390138 h 3303186"/>
                  <a:gd name="connsiteX2" fmla="*/ 6653957 w 6679777"/>
                  <a:gd name="connsiteY2" fmla="*/ 3277368 h 3303186"/>
                  <a:gd name="connsiteX0" fmla="*/ 0 w 6737217"/>
                  <a:gd name="connsiteY0" fmla="*/ 0 h 3242017"/>
                  <a:gd name="connsiteX1" fmla="*/ 526063 w 6737217"/>
                  <a:gd name="connsiteY1" fmla="*/ 354787 h 3242017"/>
                  <a:gd name="connsiteX2" fmla="*/ 6737218 w 6737217"/>
                  <a:gd name="connsiteY2" fmla="*/ 3242018 h 3242017"/>
                  <a:gd name="connsiteX0" fmla="*/ 0 w 6737218"/>
                  <a:gd name="connsiteY0" fmla="*/ 0 h 3242018"/>
                  <a:gd name="connsiteX1" fmla="*/ 526063 w 6737218"/>
                  <a:gd name="connsiteY1" fmla="*/ 354787 h 3242018"/>
                  <a:gd name="connsiteX2" fmla="*/ 6737218 w 6737218"/>
                  <a:gd name="connsiteY2" fmla="*/ 3242018 h 3242018"/>
                </a:gdLst>
                <a:ahLst/>
                <a:cxnLst>
                  <a:cxn ang="0">
                    <a:pos x="connsiteX0" y="connsiteY0"/>
                  </a:cxn>
                  <a:cxn ang="0">
                    <a:pos x="connsiteX1" y="connsiteY1"/>
                  </a:cxn>
                  <a:cxn ang="0">
                    <a:pos x="connsiteX2" y="connsiteY2"/>
                  </a:cxn>
                </a:cxnLst>
                <a:rect l="l" t="t" r="r" b="b"/>
                <a:pathLst>
                  <a:path w="6737218" h="3242018">
                    <a:moveTo>
                      <a:pt x="0" y="0"/>
                    </a:moveTo>
                    <a:lnTo>
                      <a:pt x="526063" y="354787"/>
                    </a:lnTo>
                    <a:cubicBezTo>
                      <a:pt x="1504785" y="550531"/>
                      <a:pt x="6692739" y="2921022"/>
                      <a:pt x="6737218" y="3242018"/>
                    </a:cubicBezTo>
                  </a:path>
                </a:pathLst>
              </a:custGeom>
              <a:noFill/>
              <a:ln w="19050" cap="flat">
                <a:solidFill>
                  <a:schemeClr val="bg1"/>
                </a:solidFill>
                <a:prstDash val="solid"/>
                <a:miter/>
              </a:ln>
            </p:spPr>
            <p:txBody>
              <a:bodyPr rtlCol="0" anchor="ctr"/>
              <a:lstStyle/>
              <a:p>
                <a:endParaRPr lang="en-US" sz="1129"/>
              </a:p>
            </p:txBody>
          </p:sp>
          <p:sp>
            <p:nvSpPr>
              <p:cNvPr id="562" name="Freeform: Shape 561">
                <a:extLst>
                  <a:ext uri="{FF2B5EF4-FFF2-40B4-BE49-F238E27FC236}">
                    <a16:creationId xmlns:a16="http://schemas.microsoft.com/office/drawing/2014/main" xmlns="" id="{8646F0F1-CC8D-4C00-9D19-3C58E27A1A5E}"/>
                  </a:ext>
                </a:extLst>
              </p:cNvPr>
              <p:cNvSpPr/>
              <p:nvPr/>
            </p:nvSpPr>
            <p:spPr>
              <a:xfrm>
                <a:off x="22181066" y="2559457"/>
                <a:ext cx="720734" cy="146399"/>
              </a:xfrm>
              <a:custGeom>
                <a:avLst/>
                <a:gdLst>
                  <a:gd name="connsiteX0" fmla="*/ 35351 w 782977"/>
                  <a:gd name="connsiteY0" fmla="*/ 35351 h 159042"/>
                  <a:gd name="connsiteX1" fmla="*/ 757158 w 782977"/>
                  <a:gd name="connsiteY1" fmla="*/ 133223 h 159042"/>
                </a:gdLst>
                <a:ahLst/>
                <a:cxnLst>
                  <a:cxn ang="0">
                    <a:pos x="connsiteX0" y="connsiteY0"/>
                  </a:cxn>
                  <a:cxn ang="0">
                    <a:pos x="connsiteX1" y="connsiteY1"/>
                  </a:cxn>
                </a:cxnLst>
                <a:rect l="l" t="t" r="r" b="b"/>
                <a:pathLst>
                  <a:path w="782977" h="159042">
                    <a:moveTo>
                      <a:pt x="35351" y="35351"/>
                    </a:moveTo>
                    <a:cubicBezTo>
                      <a:pt x="35351" y="35351"/>
                      <a:pt x="695988" y="47585"/>
                      <a:pt x="757158" y="133223"/>
                    </a:cubicBezTo>
                  </a:path>
                </a:pathLst>
              </a:custGeom>
              <a:noFill/>
              <a:ln w="19050" cap="flat">
                <a:solidFill>
                  <a:schemeClr val="bg1"/>
                </a:solidFill>
                <a:prstDash val="solid"/>
                <a:miter/>
              </a:ln>
            </p:spPr>
            <p:txBody>
              <a:bodyPr rtlCol="0" anchor="ctr"/>
              <a:lstStyle/>
              <a:p>
                <a:endParaRPr lang="en-US" sz="1129"/>
              </a:p>
            </p:txBody>
          </p:sp>
          <p:sp>
            <p:nvSpPr>
              <p:cNvPr id="563" name="Freeform: Shape 562">
                <a:extLst>
                  <a:ext uri="{FF2B5EF4-FFF2-40B4-BE49-F238E27FC236}">
                    <a16:creationId xmlns:a16="http://schemas.microsoft.com/office/drawing/2014/main" xmlns="" id="{D08473BF-9CCB-4642-B7BA-9C9C1240328B}"/>
                  </a:ext>
                </a:extLst>
              </p:cNvPr>
              <p:cNvSpPr/>
              <p:nvPr/>
            </p:nvSpPr>
            <p:spPr>
              <a:xfrm>
                <a:off x="22181066" y="2593242"/>
                <a:ext cx="608119" cy="168922"/>
              </a:xfrm>
              <a:custGeom>
                <a:avLst/>
                <a:gdLst>
                  <a:gd name="connsiteX0" fmla="*/ 35351 w 660637"/>
                  <a:gd name="connsiteY0" fmla="*/ 35351 h 183510"/>
                  <a:gd name="connsiteX1" fmla="*/ 634818 w 660637"/>
                  <a:gd name="connsiteY1" fmla="*/ 96521 h 183510"/>
                </a:gdLst>
                <a:ahLst/>
                <a:cxnLst>
                  <a:cxn ang="0">
                    <a:pos x="connsiteX0" y="connsiteY0"/>
                  </a:cxn>
                  <a:cxn ang="0">
                    <a:pos x="connsiteX1" y="connsiteY1"/>
                  </a:cxn>
                </a:cxnLst>
                <a:rect l="l" t="t" r="r" b="b"/>
                <a:pathLst>
                  <a:path w="660637" h="183510">
                    <a:moveTo>
                      <a:pt x="35351" y="35351"/>
                    </a:moveTo>
                    <a:cubicBezTo>
                      <a:pt x="35351" y="35351"/>
                      <a:pt x="341201" y="255563"/>
                      <a:pt x="634818" y="96521"/>
                    </a:cubicBezTo>
                  </a:path>
                </a:pathLst>
              </a:custGeom>
              <a:noFill/>
              <a:ln w="19050" cap="flat">
                <a:solidFill>
                  <a:schemeClr val="bg1"/>
                </a:solidFill>
                <a:prstDash val="solid"/>
                <a:miter/>
              </a:ln>
            </p:spPr>
            <p:txBody>
              <a:bodyPr rtlCol="0" anchor="ctr"/>
              <a:lstStyle/>
              <a:p>
                <a:endParaRPr lang="en-US" sz="1129"/>
              </a:p>
            </p:txBody>
          </p:sp>
          <p:sp>
            <p:nvSpPr>
              <p:cNvPr id="564" name="Freeform: Shape 563">
                <a:extLst>
                  <a:ext uri="{FF2B5EF4-FFF2-40B4-BE49-F238E27FC236}">
                    <a16:creationId xmlns:a16="http://schemas.microsoft.com/office/drawing/2014/main" xmlns="" id="{D7EE3B2C-9C7D-493D-856B-70AC38F1848F}"/>
                  </a:ext>
                </a:extLst>
              </p:cNvPr>
              <p:cNvSpPr/>
              <p:nvPr/>
            </p:nvSpPr>
            <p:spPr>
              <a:xfrm>
                <a:off x="22845493" y="2705857"/>
                <a:ext cx="1092361" cy="675688"/>
              </a:xfrm>
              <a:custGeom>
                <a:avLst/>
                <a:gdLst>
                  <a:gd name="connsiteX0" fmla="*/ 304499 w 1186700"/>
                  <a:gd name="connsiteY0" fmla="*/ 708222 h 734041"/>
                  <a:gd name="connsiteX1" fmla="*/ 1160881 w 1186700"/>
                  <a:gd name="connsiteY1" fmla="*/ 426840 h 734041"/>
                  <a:gd name="connsiteX2" fmla="*/ 35351 w 1186700"/>
                  <a:gd name="connsiteY2" fmla="*/ 35351 h 734041"/>
                </a:gdLst>
                <a:ahLst/>
                <a:cxnLst>
                  <a:cxn ang="0">
                    <a:pos x="connsiteX0" y="connsiteY0"/>
                  </a:cxn>
                  <a:cxn ang="0">
                    <a:pos x="connsiteX1" y="connsiteY1"/>
                  </a:cxn>
                  <a:cxn ang="0">
                    <a:pos x="connsiteX2" y="connsiteY2"/>
                  </a:cxn>
                </a:cxnLst>
                <a:rect l="l" t="t" r="r" b="b"/>
                <a:pathLst>
                  <a:path w="1186700" h="734041">
                    <a:moveTo>
                      <a:pt x="304499" y="708222"/>
                    </a:moveTo>
                    <a:lnTo>
                      <a:pt x="1160881" y="426840"/>
                    </a:lnTo>
                    <a:lnTo>
                      <a:pt x="35351" y="35351"/>
                    </a:lnTo>
                  </a:path>
                </a:pathLst>
              </a:custGeom>
              <a:noFill/>
              <a:ln w="19050" cap="flat">
                <a:solidFill>
                  <a:schemeClr val="bg1"/>
                </a:solidFill>
                <a:prstDash val="solid"/>
                <a:miter/>
              </a:ln>
            </p:spPr>
            <p:txBody>
              <a:bodyPr rtlCol="0" anchor="ctr"/>
              <a:lstStyle/>
              <a:p>
                <a:endParaRPr lang="en-US" sz="1129"/>
              </a:p>
            </p:txBody>
          </p:sp>
          <p:sp>
            <p:nvSpPr>
              <p:cNvPr id="565" name="Freeform: Shape 564">
                <a:extLst>
                  <a:ext uri="{FF2B5EF4-FFF2-40B4-BE49-F238E27FC236}">
                    <a16:creationId xmlns:a16="http://schemas.microsoft.com/office/drawing/2014/main" xmlns="" id="{24DB43FE-222F-4255-AC5C-2ECCEE85F7D1}"/>
                  </a:ext>
                </a:extLst>
              </p:cNvPr>
              <p:cNvSpPr/>
              <p:nvPr/>
            </p:nvSpPr>
            <p:spPr>
              <a:xfrm>
                <a:off x="22879277" y="1703586"/>
                <a:ext cx="1689219" cy="1058577"/>
              </a:xfrm>
              <a:custGeom>
                <a:avLst/>
                <a:gdLst>
                  <a:gd name="connsiteX0" fmla="*/ 35351 w 1835103"/>
                  <a:gd name="connsiteY0" fmla="*/ 1099711 h 1149998"/>
                  <a:gd name="connsiteX1" fmla="*/ 744924 w 1835103"/>
                  <a:gd name="connsiteY1" fmla="*/ 1124179 h 1149998"/>
                  <a:gd name="connsiteX2" fmla="*/ 1809285 w 1835103"/>
                  <a:gd name="connsiteY2" fmla="*/ 35351 h 1149998"/>
                </a:gdLst>
                <a:ahLst/>
                <a:cxnLst>
                  <a:cxn ang="0">
                    <a:pos x="connsiteX0" y="connsiteY0"/>
                  </a:cxn>
                  <a:cxn ang="0">
                    <a:pos x="connsiteX1" y="connsiteY1"/>
                  </a:cxn>
                  <a:cxn ang="0">
                    <a:pos x="connsiteX2" y="connsiteY2"/>
                  </a:cxn>
                </a:cxnLst>
                <a:rect l="l" t="t" r="r" b="b"/>
                <a:pathLst>
                  <a:path w="1835103" h="1149998">
                    <a:moveTo>
                      <a:pt x="35351" y="1099711"/>
                    </a:moveTo>
                    <a:lnTo>
                      <a:pt x="744924" y="1124179"/>
                    </a:lnTo>
                    <a:lnTo>
                      <a:pt x="1809285" y="35351"/>
                    </a:lnTo>
                  </a:path>
                </a:pathLst>
              </a:custGeom>
              <a:noFill/>
              <a:ln w="19050" cap="flat">
                <a:solidFill>
                  <a:schemeClr val="bg1"/>
                </a:solidFill>
                <a:prstDash val="solid"/>
                <a:miter/>
              </a:ln>
            </p:spPr>
            <p:txBody>
              <a:bodyPr rtlCol="0" anchor="ctr"/>
              <a:lstStyle/>
              <a:p>
                <a:endParaRPr lang="en-US" sz="1129"/>
              </a:p>
            </p:txBody>
          </p:sp>
          <p:sp>
            <p:nvSpPr>
              <p:cNvPr id="566" name="Freeform: Shape 565">
                <a:extLst>
                  <a:ext uri="{FF2B5EF4-FFF2-40B4-BE49-F238E27FC236}">
                    <a16:creationId xmlns:a16="http://schemas.microsoft.com/office/drawing/2014/main" xmlns="" id="{F60109F8-AAA0-4213-925D-BCBA7C8AF318}"/>
                  </a:ext>
                </a:extLst>
              </p:cNvPr>
              <p:cNvSpPr/>
              <p:nvPr/>
            </p:nvSpPr>
            <p:spPr>
              <a:xfrm>
                <a:off x="23926593" y="1590972"/>
                <a:ext cx="1418944" cy="1475251"/>
              </a:xfrm>
              <a:custGeom>
                <a:avLst/>
                <a:gdLst>
                  <a:gd name="connsiteX0" fmla="*/ 1515668 w 1541487"/>
                  <a:gd name="connsiteY0" fmla="*/ 35351 h 1602657"/>
                  <a:gd name="connsiteX1" fmla="*/ 35351 w 1541487"/>
                  <a:gd name="connsiteY1" fmla="*/ 1576838 h 1602657"/>
                  <a:gd name="connsiteX2" fmla="*/ 671520 w 1541487"/>
                  <a:gd name="connsiteY2" fmla="*/ 206627 h 1602657"/>
                </a:gdLst>
                <a:ahLst/>
                <a:cxnLst>
                  <a:cxn ang="0">
                    <a:pos x="connsiteX0" y="connsiteY0"/>
                  </a:cxn>
                  <a:cxn ang="0">
                    <a:pos x="connsiteX1" y="connsiteY1"/>
                  </a:cxn>
                  <a:cxn ang="0">
                    <a:pos x="connsiteX2" y="connsiteY2"/>
                  </a:cxn>
                </a:cxnLst>
                <a:rect l="l" t="t" r="r" b="b"/>
                <a:pathLst>
                  <a:path w="1541487" h="1602657">
                    <a:moveTo>
                      <a:pt x="1515668" y="35351"/>
                    </a:moveTo>
                    <a:lnTo>
                      <a:pt x="35351" y="1576838"/>
                    </a:lnTo>
                    <a:lnTo>
                      <a:pt x="671520" y="206627"/>
                    </a:lnTo>
                  </a:path>
                </a:pathLst>
              </a:custGeom>
              <a:noFill/>
              <a:ln w="19050" cap="flat">
                <a:solidFill>
                  <a:schemeClr val="bg1"/>
                </a:solidFill>
                <a:prstDash val="solid"/>
                <a:miter/>
              </a:ln>
            </p:spPr>
            <p:txBody>
              <a:bodyPr rtlCol="0" anchor="ctr"/>
              <a:lstStyle/>
              <a:p>
                <a:endParaRPr lang="en-US" sz="1129"/>
              </a:p>
            </p:txBody>
          </p:sp>
          <p:sp>
            <p:nvSpPr>
              <p:cNvPr id="567" name="Freeform: Shape 566">
                <a:extLst>
                  <a:ext uri="{FF2B5EF4-FFF2-40B4-BE49-F238E27FC236}">
                    <a16:creationId xmlns:a16="http://schemas.microsoft.com/office/drawing/2014/main" xmlns="" id="{858E2F0D-6C2C-410A-8A70-FEAD5A313B95}"/>
                  </a:ext>
                </a:extLst>
              </p:cNvPr>
              <p:cNvSpPr/>
              <p:nvPr/>
            </p:nvSpPr>
            <p:spPr>
              <a:xfrm>
                <a:off x="24557235" y="1590972"/>
                <a:ext cx="743257" cy="168922"/>
              </a:xfrm>
              <a:custGeom>
                <a:avLst/>
                <a:gdLst>
                  <a:gd name="connsiteX0" fmla="*/ 35351 w 807445"/>
                  <a:gd name="connsiteY0" fmla="*/ 157691 h 183510"/>
                  <a:gd name="connsiteX1" fmla="*/ 781627 w 807445"/>
                  <a:gd name="connsiteY1" fmla="*/ 35351 h 183510"/>
                </a:gdLst>
                <a:ahLst/>
                <a:cxnLst>
                  <a:cxn ang="0">
                    <a:pos x="connsiteX0" y="connsiteY0"/>
                  </a:cxn>
                  <a:cxn ang="0">
                    <a:pos x="connsiteX1" y="connsiteY1"/>
                  </a:cxn>
                </a:cxnLst>
                <a:rect l="l" t="t" r="r" b="b"/>
                <a:pathLst>
                  <a:path w="807445" h="183510">
                    <a:moveTo>
                      <a:pt x="35351" y="157691"/>
                    </a:moveTo>
                    <a:lnTo>
                      <a:pt x="781627" y="35351"/>
                    </a:lnTo>
                  </a:path>
                </a:pathLst>
              </a:custGeom>
              <a:ln w="19050" cap="flat">
                <a:solidFill>
                  <a:schemeClr val="bg1"/>
                </a:solidFill>
                <a:prstDash val="solid"/>
                <a:miter/>
              </a:ln>
            </p:spPr>
            <p:txBody>
              <a:bodyPr rtlCol="0" anchor="ctr"/>
              <a:lstStyle/>
              <a:p>
                <a:endParaRPr lang="en-US" sz="1129"/>
              </a:p>
            </p:txBody>
          </p:sp>
          <p:sp>
            <p:nvSpPr>
              <p:cNvPr id="568" name="Freeform: Shape 567">
                <a:extLst>
                  <a:ext uri="{FF2B5EF4-FFF2-40B4-BE49-F238E27FC236}">
                    <a16:creationId xmlns:a16="http://schemas.microsoft.com/office/drawing/2014/main" xmlns="" id="{729343CA-9559-4A01-ADCF-0EC04CDA96F9}"/>
                  </a:ext>
                </a:extLst>
              </p:cNvPr>
              <p:cNvSpPr/>
              <p:nvPr/>
            </p:nvSpPr>
            <p:spPr>
              <a:xfrm>
                <a:off x="23566226" y="2705857"/>
                <a:ext cx="1385160" cy="56307"/>
              </a:xfrm>
              <a:custGeom>
                <a:avLst/>
                <a:gdLst>
                  <a:gd name="connsiteX0" fmla="*/ 1478966 w 1504785"/>
                  <a:gd name="connsiteY0" fmla="*/ 35351 h 61170"/>
                  <a:gd name="connsiteX1" fmla="*/ 35351 w 1504785"/>
                  <a:gd name="connsiteY1" fmla="*/ 35351 h 61170"/>
                </a:gdLst>
                <a:ahLst/>
                <a:cxnLst>
                  <a:cxn ang="0">
                    <a:pos x="connsiteX0" y="connsiteY0"/>
                  </a:cxn>
                  <a:cxn ang="0">
                    <a:pos x="connsiteX1" y="connsiteY1"/>
                  </a:cxn>
                </a:cxnLst>
                <a:rect l="l" t="t" r="r" b="b"/>
                <a:pathLst>
                  <a:path w="1504785" h="61170">
                    <a:moveTo>
                      <a:pt x="1478966" y="35351"/>
                    </a:moveTo>
                    <a:lnTo>
                      <a:pt x="35351" y="35351"/>
                    </a:lnTo>
                  </a:path>
                </a:pathLst>
              </a:custGeom>
              <a:ln w="19050" cap="flat">
                <a:solidFill>
                  <a:schemeClr val="bg1"/>
                </a:solidFill>
                <a:prstDash val="solid"/>
                <a:miter/>
              </a:ln>
            </p:spPr>
            <p:txBody>
              <a:bodyPr rtlCol="0" anchor="ctr"/>
              <a:lstStyle/>
              <a:p>
                <a:endParaRPr lang="en-US" sz="1129"/>
              </a:p>
            </p:txBody>
          </p:sp>
          <p:sp>
            <p:nvSpPr>
              <p:cNvPr id="569" name="Freeform: Shape 568">
                <a:extLst>
                  <a:ext uri="{FF2B5EF4-FFF2-40B4-BE49-F238E27FC236}">
                    <a16:creationId xmlns:a16="http://schemas.microsoft.com/office/drawing/2014/main" xmlns="" id="{0FC9676D-B75E-4934-8FB5-4F63DED5D72B}"/>
                  </a:ext>
                </a:extLst>
              </p:cNvPr>
              <p:cNvSpPr/>
              <p:nvPr/>
            </p:nvSpPr>
            <p:spPr>
              <a:xfrm>
                <a:off x="23926593" y="2705857"/>
                <a:ext cx="1058577" cy="855871"/>
              </a:xfrm>
              <a:custGeom>
                <a:avLst/>
                <a:gdLst>
                  <a:gd name="connsiteX0" fmla="*/ 1124179 w 1149998"/>
                  <a:gd name="connsiteY0" fmla="*/ 35351 h 929785"/>
                  <a:gd name="connsiteX1" fmla="*/ 35351 w 1149998"/>
                  <a:gd name="connsiteY1" fmla="*/ 426840 h 929785"/>
                  <a:gd name="connsiteX2" fmla="*/ 891733 w 1149998"/>
                  <a:gd name="connsiteY2" fmla="*/ 451308 h 929785"/>
                  <a:gd name="connsiteX3" fmla="*/ 928435 w 1149998"/>
                  <a:gd name="connsiteY3" fmla="*/ 744924 h 929785"/>
                  <a:gd name="connsiteX4" fmla="*/ 439074 w 1149998"/>
                  <a:gd name="connsiteY4" fmla="*/ 903967 h 929785"/>
                  <a:gd name="connsiteX5" fmla="*/ 51254 w 1149998"/>
                  <a:gd name="connsiteY5" fmla="*/ 469659 h 929785"/>
                  <a:gd name="connsiteX6" fmla="*/ 891733 w 1149998"/>
                  <a:gd name="connsiteY6" fmla="*/ 744924 h 92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9998" h="929785">
                    <a:moveTo>
                      <a:pt x="1124179" y="35351"/>
                    </a:moveTo>
                    <a:lnTo>
                      <a:pt x="35351" y="426840"/>
                    </a:lnTo>
                    <a:lnTo>
                      <a:pt x="891733" y="451308"/>
                    </a:lnTo>
                    <a:lnTo>
                      <a:pt x="928435" y="744924"/>
                    </a:lnTo>
                    <a:lnTo>
                      <a:pt x="439074" y="903967"/>
                    </a:lnTo>
                    <a:lnTo>
                      <a:pt x="51254" y="469659"/>
                    </a:lnTo>
                    <a:lnTo>
                      <a:pt x="891733" y="744924"/>
                    </a:lnTo>
                  </a:path>
                </a:pathLst>
              </a:custGeom>
              <a:noFill/>
              <a:ln w="19050" cap="flat">
                <a:solidFill>
                  <a:schemeClr val="bg1"/>
                </a:solidFill>
                <a:prstDash val="solid"/>
                <a:miter/>
              </a:ln>
            </p:spPr>
            <p:txBody>
              <a:bodyPr rtlCol="0" anchor="ctr"/>
              <a:lstStyle/>
              <a:p>
                <a:endParaRPr lang="en-US" sz="1129"/>
              </a:p>
            </p:txBody>
          </p:sp>
          <p:sp>
            <p:nvSpPr>
              <p:cNvPr id="570" name="Freeform: Shape 569">
                <a:extLst>
                  <a:ext uri="{FF2B5EF4-FFF2-40B4-BE49-F238E27FC236}">
                    <a16:creationId xmlns:a16="http://schemas.microsoft.com/office/drawing/2014/main" xmlns="" id="{9F679DA4-A08E-4A02-8855-2F5AABEF0006}"/>
                  </a:ext>
                </a:extLst>
              </p:cNvPr>
              <p:cNvSpPr/>
              <p:nvPr/>
            </p:nvSpPr>
            <p:spPr>
              <a:xfrm>
                <a:off x="22811709" y="2705857"/>
                <a:ext cx="304060" cy="675688"/>
              </a:xfrm>
              <a:custGeom>
                <a:avLst/>
                <a:gdLst>
                  <a:gd name="connsiteX0" fmla="*/ 35351 w 330318"/>
                  <a:gd name="connsiteY0" fmla="*/ 35351 h 734041"/>
                  <a:gd name="connsiteX1" fmla="*/ 304500 w 330318"/>
                  <a:gd name="connsiteY1" fmla="*/ 708222 h 734041"/>
                </a:gdLst>
                <a:ahLst/>
                <a:cxnLst>
                  <a:cxn ang="0">
                    <a:pos x="connsiteX0" y="connsiteY0"/>
                  </a:cxn>
                  <a:cxn ang="0">
                    <a:pos x="connsiteX1" y="connsiteY1"/>
                  </a:cxn>
                </a:cxnLst>
                <a:rect l="l" t="t" r="r" b="b"/>
                <a:pathLst>
                  <a:path w="330318" h="734041">
                    <a:moveTo>
                      <a:pt x="35351" y="35351"/>
                    </a:moveTo>
                    <a:lnTo>
                      <a:pt x="304500" y="708222"/>
                    </a:lnTo>
                  </a:path>
                </a:pathLst>
              </a:custGeom>
              <a:ln w="19050" cap="flat">
                <a:solidFill>
                  <a:schemeClr val="bg1"/>
                </a:solidFill>
                <a:prstDash val="solid"/>
                <a:miter/>
              </a:ln>
            </p:spPr>
            <p:txBody>
              <a:bodyPr rtlCol="0" anchor="ctr"/>
              <a:lstStyle/>
              <a:p>
                <a:endParaRPr lang="en-US" sz="1129"/>
              </a:p>
            </p:txBody>
          </p:sp>
          <p:sp>
            <p:nvSpPr>
              <p:cNvPr id="571" name="Freeform: Shape 570">
                <a:extLst>
                  <a:ext uri="{FF2B5EF4-FFF2-40B4-BE49-F238E27FC236}">
                    <a16:creationId xmlns:a16="http://schemas.microsoft.com/office/drawing/2014/main" xmlns="" id="{9DDF7A07-5925-4EE3-A100-1443C08EB1BC}"/>
                  </a:ext>
                </a:extLst>
              </p:cNvPr>
              <p:cNvSpPr/>
              <p:nvPr/>
            </p:nvSpPr>
            <p:spPr>
              <a:xfrm>
                <a:off x="23577488" y="1759894"/>
                <a:ext cx="1047316" cy="1982017"/>
              </a:xfrm>
              <a:custGeom>
                <a:avLst/>
                <a:gdLst>
                  <a:gd name="connsiteX0" fmla="*/ 35351 w 1137764"/>
                  <a:gd name="connsiteY0" fmla="*/ 2127369 h 2153188"/>
                  <a:gd name="connsiteX1" fmla="*/ 328967 w 1137764"/>
                  <a:gd name="connsiteY1" fmla="*/ 1723646 h 2153188"/>
                  <a:gd name="connsiteX2" fmla="*/ 414606 w 1137764"/>
                  <a:gd name="connsiteY2" fmla="*/ 1454498 h 2153188"/>
                  <a:gd name="connsiteX3" fmla="*/ 659286 w 1137764"/>
                  <a:gd name="connsiteY3" fmla="*/ 1001839 h 2153188"/>
                  <a:gd name="connsiteX4" fmla="*/ 1099711 w 1137764"/>
                  <a:gd name="connsiteY4" fmla="*/ 35351 h 215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764" h="2153188">
                    <a:moveTo>
                      <a:pt x="35351" y="2127369"/>
                    </a:moveTo>
                    <a:lnTo>
                      <a:pt x="328967" y="1723646"/>
                    </a:lnTo>
                    <a:lnTo>
                      <a:pt x="414606" y="1454498"/>
                    </a:lnTo>
                    <a:lnTo>
                      <a:pt x="659286" y="1001839"/>
                    </a:lnTo>
                    <a:cubicBezTo>
                      <a:pt x="659286" y="1001839"/>
                      <a:pt x="1185349" y="169925"/>
                      <a:pt x="1099711" y="35351"/>
                    </a:cubicBezTo>
                  </a:path>
                </a:pathLst>
              </a:custGeom>
              <a:noFill/>
              <a:ln w="19050" cap="flat">
                <a:solidFill>
                  <a:schemeClr val="bg1"/>
                </a:solidFill>
                <a:prstDash val="solid"/>
                <a:miter/>
              </a:ln>
            </p:spPr>
            <p:txBody>
              <a:bodyPr rtlCol="0" anchor="ctr"/>
              <a:lstStyle/>
              <a:p>
                <a:endParaRPr lang="en-US" sz="1129"/>
              </a:p>
            </p:txBody>
          </p:sp>
          <p:sp>
            <p:nvSpPr>
              <p:cNvPr id="572" name="Freeform: Shape 571">
                <a:extLst>
                  <a:ext uri="{FF2B5EF4-FFF2-40B4-BE49-F238E27FC236}">
                    <a16:creationId xmlns:a16="http://schemas.microsoft.com/office/drawing/2014/main" xmlns="" id="{0D7A703D-1A28-4352-9C0A-0ECE5022291A}"/>
                  </a:ext>
                </a:extLst>
              </p:cNvPr>
              <p:cNvSpPr/>
              <p:nvPr/>
            </p:nvSpPr>
            <p:spPr>
              <a:xfrm>
                <a:off x="23575113" y="3100008"/>
                <a:ext cx="360367" cy="641903"/>
              </a:xfrm>
              <a:custGeom>
                <a:avLst/>
                <a:gdLst>
                  <a:gd name="connsiteX0" fmla="*/ 368250 w 391488"/>
                  <a:gd name="connsiteY0" fmla="*/ 35351 h 697339"/>
                  <a:gd name="connsiteX1" fmla="*/ 37931 w 391488"/>
                  <a:gd name="connsiteY1" fmla="*/ 671520 h 697339"/>
                </a:gdLst>
                <a:ahLst/>
                <a:cxnLst>
                  <a:cxn ang="0">
                    <a:pos x="connsiteX0" y="connsiteY0"/>
                  </a:cxn>
                  <a:cxn ang="0">
                    <a:pos x="connsiteX1" y="connsiteY1"/>
                  </a:cxn>
                </a:cxnLst>
                <a:rect l="l" t="t" r="r" b="b"/>
                <a:pathLst>
                  <a:path w="391488" h="697339">
                    <a:moveTo>
                      <a:pt x="368250" y="35351"/>
                    </a:moveTo>
                    <a:cubicBezTo>
                      <a:pt x="368250" y="35351"/>
                      <a:pt x="1229" y="512478"/>
                      <a:pt x="37931" y="671520"/>
                    </a:cubicBezTo>
                  </a:path>
                </a:pathLst>
              </a:custGeom>
              <a:noFill/>
              <a:ln w="19050" cap="flat">
                <a:solidFill>
                  <a:schemeClr val="bg1"/>
                </a:solidFill>
                <a:prstDash val="solid"/>
                <a:miter/>
              </a:ln>
            </p:spPr>
            <p:txBody>
              <a:bodyPr rtlCol="0" anchor="ctr"/>
              <a:lstStyle/>
              <a:p>
                <a:endParaRPr lang="en-US" sz="1129"/>
              </a:p>
            </p:txBody>
          </p:sp>
          <p:sp>
            <p:nvSpPr>
              <p:cNvPr id="573" name="Freeform: Shape 572">
                <a:extLst>
                  <a:ext uri="{FF2B5EF4-FFF2-40B4-BE49-F238E27FC236}">
                    <a16:creationId xmlns:a16="http://schemas.microsoft.com/office/drawing/2014/main" xmlns="" id="{CE666324-1604-4568-832B-49E02F7AF05D}"/>
                  </a:ext>
                </a:extLst>
              </p:cNvPr>
              <p:cNvSpPr/>
              <p:nvPr/>
            </p:nvSpPr>
            <p:spPr>
              <a:xfrm>
                <a:off x="23645056" y="3685604"/>
                <a:ext cx="371628" cy="56307"/>
              </a:xfrm>
              <a:custGeom>
                <a:avLst/>
                <a:gdLst>
                  <a:gd name="connsiteX0" fmla="*/ 377904 w 403722"/>
                  <a:gd name="connsiteY0" fmla="*/ 35351 h 61170"/>
                  <a:gd name="connsiteX1" fmla="*/ 35351 w 403722"/>
                  <a:gd name="connsiteY1" fmla="*/ 35351 h 61170"/>
                </a:gdLst>
                <a:ahLst/>
                <a:cxnLst>
                  <a:cxn ang="0">
                    <a:pos x="connsiteX0" y="connsiteY0"/>
                  </a:cxn>
                  <a:cxn ang="0">
                    <a:pos x="connsiteX1" y="connsiteY1"/>
                  </a:cxn>
                </a:cxnLst>
                <a:rect l="l" t="t" r="r" b="b"/>
                <a:pathLst>
                  <a:path w="403722" h="61170">
                    <a:moveTo>
                      <a:pt x="377904" y="35351"/>
                    </a:moveTo>
                    <a:lnTo>
                      <a:pt x="35351" y="35351"/>
                    </a:lnTo>
                  </a:path>
                </a:pathLst>
              </a:custGeom>
              <a:ln w="19050" cap="flat">
                <a:solidFill>
                  <a:schemeClr val="bg1"/>
                </a:solidFill>
                <a:prstDash val="solid"/>
                <a:miter/>
              </a:ln>
            </p:spPr>
            <p:txBody>
              <a:bodyPr rtlCol="0" anchor="ctr"/>
              <a:lstStyle/>
              <a:p>
                <a:endParaRPr lang="en-US" sz="1129"/>
              </a:p>
            </p:txBody>
          </p:sp>
          <p:sp>
            <p:nvSpPr>
              <p:cNvPr id="574" name="Freeform: Shape 573">
                <a:extLst>
                  <a:ext uri="{FF2B5EF4-FFF2-40B4-BE49-F238E27FC236}">
                    <a16:creationId xmlns:a16="http://schemas.microsoft.com/office/drawing/2014/main" xmlns="" id="{CD686F61-84CA-40A9-A9E2-58AF03EE4F4F}"/>
                  </a:ext>
                </a:extLst>
              </p:cNvPr>
              <p:cNvSpPr/>
              <p:nvPr/>
            </p:nvSpPr>
            <p:spPr>
              <a:xfrm>
                <a:off x="36256851" y="4707321"/>
                <a:ext cx="2454999" cy="1779311"/>
              </a:xfrm>
              <a:custGeom>
                <a:avLst/>
                <a:gdLst>
                  <a:gd name="connsiteX0" fmla="*/ 2641198 w 2667017"/>
                  <a:gd name="connsiteY0" fmla="*/ 35351 h 1932975"/>
                  <a:gd name="connsiteX1" fmla="*/ 35351 w 2667017"/>
                  <a:gd name="connsiteY1" fmla="*/ 1907157 h 1932975"/>
                </a:gdLst>
                <a:ahLst/>
                <a:cxnLst>
                  <a:cxn ang="0">
                    <a:pos x="connsiteX0" y="connsiteY0"/>
                  </a:cxn>
                  <a:cxn ang="0">
                    <a:pos x="connsiteX1" y="connsiteY1"/>
                  </a:cxn>
                </a:cxnLst>
                <a:rect l="l" t="t" r="r" b="b"/>
                <a:pathLst>
                  <a:path w="2667017" h="1932975">
                    <a:moveTo>
                      <a:pt x="2641198" y="35351"/>
                    </a:moveTo>
                    <a:cubicBezTo>
                      <a:pt x="2372050" y="683754"/>
                      <a:pt x="243329" y="1491200"/>
                      <a:pt x="35351" y="1907157"/>
                    </a:cubicBezTo>
                  </a:path>
                </a:pathLst>
              </a:custGeom>
              <a:noFill/>
              <a:ln w="19050" cap="flat">
                <a:solidFill>
                  <a:schemeClr val="bg1"/>
                </a:solidFill>
                <a:prstDash val="solid"/>
                <a:miter/>
              </a:ln>
            </p:spPr>
            <p:txBody>
              <a:bodyPr rtlCol="0" anchor="ctr"/>
              <a:lstStyle/>
              <a:p>
                <a:endParaRPr lang="en-US" sz="1129"/>
              </a:p>
            </p:txBody>
          </p:sp>
          <p:sp>
            <p:nvSpPr>
              <p:cNvPr id="575" name="Freeform: Shape 574">
                <a:extLst>
                  <a:ext uri="{FF2B5EF4-FFF2-40B4-BE49-F238E27FC236}">
                    <a16:creationId xmlns:a16="http://schemas.microsoft.com/office/drawing/2014/main" xmlns="" id="{AB65FD63-7746-4885-BA18-A9EE57D866F9}"/>
                  </a:ext>
                </a:extLst>
              </p:cNvPr>
              <p:cNvSpPr/>
              <p:nvPr/>
            </p:nvSpPr>
            <p:spPr>
              <a:xfrm>
                <a:off x="23711022" y="1549308"/>
                <a:ext cx="257637" cy="1009214"/>
              </a:xfrm>
              <a:custGeom>
                <a:avLst/>
                <a:gdLst>
                  <a:gd name="connsiteX0" fmla="*/ 35351 w 1835103"/>
                  <a:gd name="connsiteY0" fmla="*/ 1099711 h 1149998"/>
                  <a:gd name="connsiteX1" fmla="*/ 744924 w 1835103"/>
                  <a:gd name="connsiteY1" fmla="*/ 1124179 h 1149998"/>
                  <a:gd name="connsiteX2" fmla="*/ 1809285 w 1835103"/>
                  <a:gd name="connsiteY2" fmla="*/ 35351 h 1149998"/>
                  <a:gd name="connsiteX0" fmla="*/ 0 w 1064361"/>
                  <a:gd name="connsiteY0" fmla="*/ 1088828 h 1088827"/>
                  <a:gd name="connsiteX1" fmla="*/ 1064361 w 1064361"/>
                  <a:gd name="connsiteY1" fmla="*/ 0 h 1088827"/>
                  <a:gd name="connsiteX0" fmla="*/ 0 w 755097"/>
                  <a:gd name="connsiteY0" fmla="*/ 1043570 h 1043570"/>
                  <a:gd name="connsiteX1" fmla="*/ 755097 w 755097"/>
                  <a:gd name="connsiteY1" fmla="*/ 0 h 1043570"/>
                  <a:gd name="connsiteX0" fmla="*/ 0 w 279887"/>
                  <a:gd name="connsiteY0" fmla="*/ 1096371 h 1096371"/>
                  <a:gd name="connsiteX1" fmla="*/ 279887 w 279887"/>
                  <a:gd name="connsiteY1" fmla="*/ 0 h 1096371"/>
                  <a:gd name="connsiteX0" fmla="*/ 0 w 279887"/>
                  <a:gd name="connsiteY0" fmla="*/ 1096371 h 1096371"/>
                  <a:gd name="connsiteX1" fmla="*/ 279887 w 279887"/>
                  <a:gd name="connsiteY1" fmla="*/ 0 h 1096371"/>
                  <a:gd name="connsiteX0" fmla="*/ 19184 w 299071"/>
                  <a:gd name="connsiteY0" fmla="*/ 1096371 h 1096371"/>
                  <a:gd name="connsiteX1" fmla="*/ 299071 w 299071"/>
                  <a:gd name="connsiteY1" fmla="*/ 0 h 1096371"/>
                  <a:gd name="connsiteX0" fmla="*/ 0 w 279887"/>
                  <a:gd name="connsiteY0" fmla="*/ 1096371 h 1096371"/>
                  <a:gd name="connsiteX1" fmla="*/ 279887 w 279887"/>
                  <a:gd name="connsiteY1" fmla="*/ 0 h 1096371"/>
                  <a:gd name="connsiteX0" fmla="*/ 0 w 279887"/>
                  <a:gd name="connsiteY0" fmla="*/ 1096371 h 1096371"/>
                  <a:gd name="connsiteX1" fmla="*/ 279887 w 279887"/>
                  <a:gd name="connsiteY1" fmla="*/ 0 h 1096371"/>
                </a:gdLst>
                <a:ahLst/>
                <a:cxnLst>
                  <a:cxn ang="0">
                    <a:pos x="connsiteX0" y="connsiteY0"/>
                  </a:cxn>
                  <a:cxn ang="0">
                    <a:pos x="connsiteX1" y="connsiteY1"/>
                  </a:cxn>
                </a:cxnLst>
                <a:rect l="l" t="t" r="r" b="b"/>
                <a:pathLst>
                  <a:path w="279887" h="1096371">
                    <a:moveTo>
                      <a:pt x="0" y="1096371"/>
                    </a:moveTo>
                    <a:cubicBezTo>
                      <a:pt x="32952" y="700742"/>
                      <a:pt x="50817" y="357914"/>
                      <a:pt x="279887" y="0"/>
                    </a:cubicBezTo>
                  </a:path>
                </a:pathLst>
              </a:custGeom>
              <a:noFill/>
              <a:ln w="19050" cap="flat">
                <a:solidFill>
                  <a:schemeClr val="bg1"/>
                </a:solidFill>
                <a:prstDash val="solid"/>
                <a:miter/>
              </a:ln>
            </p:spPr>
            <p:txBody>
              <a:bodyPr rtlCol="0" anchor="ctr"/>
              <a:lstStyle/>
              <a:p>
                <a:endParaRPr lang="en-US" sz="1129"/>
              </a:p>
            </p:txBody>
          </p:sp>
          <p:sp>
            <p:nvSpPr>
              <p:cNvPr id="576" name="Freeform: Shape 575">
                <a:extLst>
                  <a:ext uri="{FF2B5EF4-FFF2-40B4-BE49-F238E27FC236}">
                    <a16:creationId xmlns:a16="http://schemas.microsoft.com/office/drawing/2014/main" xmlns="" id="{8E7D2BF0-C74D-4DBF-A373-E7D7833C0779}"/>
                  </a:ext>
                </a:extLst>
              </p:cNvPr>
              <p:cNvSpPr/>
              <p:nvPr/>
            </p:nvSpPr>
            <p:spPr>
              <a:xfrm>
                <a:off x="24211677" y="1639572"/>
                <a:ext cx="249229" cy="266273"/>
              </a:xfrm>
              <a:custGeom>
                <a:avLst/>
                <a:gdLst>
                  <a:gd name="connsiteX0" fmla="*/ 35351 w 1835103"/>
                  <a:gd name="connsiteY0" fmla="*/ 1099711 h 1149998"/>
                  <a:gd name="connsiteX1" fmla="*/ 744924 w 1835103"/>
                  <a:gd name="connsiteY1" fmla="*/ 1124179 h 1149998"/>
                  <a:gd name="connsiteX2" fmla="*/ 1809285 w 1835103"/>
                  <a:gd name="connsiteY2" fmla="*/ 35351 h 1149998"/>
                  <a:gd name="connsiteX0" fmla="*/ 0 w 1064361"/>
                  <a:gd name="connsiteY0" fmla="*/ 1088828 h 1088827"/>
                  <a:gd name="connsiteX1" fmla="*/ 1064361 w 1064361"/>
                  <a:gd name="connsiteY1" fmla="*/ 0 h 1088827"/>
                  <a:gd name="connsiteX0" fmla="*/ 0 w 755097"/>
                  <a:gd name="connsiteY0" fmla="*/ 1043570 h 1043570"/>
                  <a:gd name="connsiteX1" fmla="*/ 755097 w 755097"/>
                  <a:gd name="connsiteY1" fmla="*/ 0 h 1043570"/>
                  <a:gd name="connsiteX0" fmla="*/ 0 w 279887"/>
                  <a:gd name="connsiteY0" fmla="*/ 1096371 h 1096371"/>
                  <a:gd name="connsiteX1" fmla="*/ 279887 w 279887"/>
                  <a:gd name="connsiteY1" fmla="*/ 0 h 1096371"/>
                  <a:gd name="connsiteX0" fmla="*/ 0 w 279887"/>
                  <a:gd name="connsiteY0" fmla="*/ 1096371 h 1096371"/>
                  <a:gd name="connsiteX1" fmla="*/ 279887 w 279887"/>
                  <a:gd name="connsiteY1" fmla="*/ 0 h 1096371"/>
                  <a:gd name="connsiteX0" fmla="*/ 19184 w 299071"/>
                  <a:gd name="connsiteY0" fmla="*/ 1096371 h 1096371"/>
                  <a:gd name="connsiteX1" fmla="*/ 299071 w 299071"/>
                  <a:gd name="connsiteY1" fmla="*/ 0 h 1096371"/>
                  <a:gd name="connsiteX0" fmla="*/ 0 w 279887"/>
                  <a:gd name="connsiteY0" fmla="*/ 1096371 h 1096371"/>
                  <a:gd name="connsiteX1" fmla="*/ 279887 w 279887"/>
                  <a:gd name="connsiteY1" fmla="*/ 0 h 1096371"/>
                  <a:gd name="connsiteX0" fmla="*/ 0 w 279887"/>
                  <a:gd name="connsiteY0" fmla="*/ 1096371 h 1096371"/>
                  <a:gd name="connsiteX1" fmla="*/ 279887 w 279887"/>
                  <a:gd name="connsiteY1" fmla="*/ 0 h 1096371"/>
                  <a:gd name="connsiteX0" fmla="*/ 0 w 393032"/>
                  <a:gd name="connsiteY0" fmla="*/ 1149172 h 1149172"/>
                  <a:gd name="connsiteX1" fmla="*/ 393032 w 393032"/>
                  <a:gd name="connsiteY1" fmla="*/ 0 h 1149172"/>
                  <a:gd name="connsiteX0" fmla="*/ 328148 w 329622"/>
                  <a:gd name="connsiteY0" fmla="*/ 289269 h 289269"/>
                  <a:gd name="connsiteX1" fmla="*/ 57396 w 329622"/>
                  <a:gd name="connsiteY1" fmla="*/ 0 h 289269"/>
                  <a:gd name="connsiteX0" fmla="*/ 333930 w 333930"/>
                  <a:gd name="connsiteY0" fmla="*/ 289269 h 289269"/>
                  <a:gd name="connsiteX1" fmla="*/ 63178 w 333930"/>
                  <a:gd name="connsiteY1" fmla="*/ 0 h 289269"/>
                  <a:gd name="connsiteX0" fmla="*/ 270752 w 270752"/>
                  <a:gd name="connsiteY0" fmla="*/ 289269 h 289269"/>
                  <a:gd name="connsiteX1" fmla="*/ 0 w 270752"/>
                  <a:gd name="connsiteY1" fmla="*/ 0 h 289269"/>
                </a:gdLst>
                <a:ahLst/>
                <a:cxnLst>
                  <a:cxn ang="0">
                    <a:pos x="connsiteX0" y="connsiteY0"/>
                  </a:cxn>
                  <a:cxn ang="0">
                    <a:pos x="connsiteX1" y="connsiteY1"/>
                  </a:cxn>
                </a:cxnLst>
                <a:rect l="l" t="t" r="r" b="b"/>
                <a:pathLst>
                  <a:path w="270752" h="289269">
                    <a:moveTo>
                      <a:pt x="270752" y="289269"/>
                    </a:moveTo>
                    <a:cubicBezTo>
                      <a:pt x="235817" y="195361"/>
                      <a:pt x="50020" y="252312"/>
                      <a:pt x="0" y="0"/>
                    </a:cubicBezTo>
                  </a:path>
                </a:pathLst>
              </a:custGeom>
              <a:noFill/>
              <a:ln w="19050" cap="flat">
                <a:solidFill>
                  <a:schemeClr val="bg1"/>
                </a:solidFill>
                <a:prstDash val="solid"/>
                <a:miter/>
              </a:ln>
            </p:spPr>
            <p:txBody>
              <a:bodyPr rtlCol="0" anchor="ctr"/>
              <a:lstStyle/>
              <a:p>
                <a:endParaRPr lang="en-US" sz="1129"/>
              </a:p>
            </p:txBody>
          </p:sp>
          <p:sp>
            <p:nvSpPr>
              <p:cNvPr id="577" name="Freeform: Shape 576">
                <a:extLst>
                  <a:ext uri="{FF2B5EF4-FFF2-40B4-BE49-F238E27FC236}">
                    <a16:creationId xmlns:a16="http://schemas.microsoft.com/office/drawing/2014/main" xmlns="" id="{94EC746C-EE2D-4DE7-BC40-2790EBC491E7}"/>
                  </a:ext>
                </a:extLst>
              </p:cNvPr>
              <p:cNvSpPr/>
              <p:nvPr/>
            </p:nvSpPr>
            <p:spPr>
              <a:xfrm>
                <a:off x="31764257" y="6815573"/>
                <a:ext cx="428414" cy="544255"/>
              </a:xfrm>
              <a:custGeom>
                <a:avLst/>
                <a:gdLst>
                  <a:gd name="connsiteX0" fmla="*/ 4011409 w 4037228"/>
                  <a:gd name="connsiteY0" fmla="*/ 2270356 h 2299996"/>
                  <a:gd name="connsiteX1" fmla="*/ 35351 w 4037228"/>
                  <a:gd name="connsiteY1" fmla="*/ 92700 h 2299996"/>
                  <a:gd name="connsiteX0" fmla="*/ 496842 w 711230"/>
                  <a:gd name="connsiteY0" fmla="*/ 673308 h 1277137"/>
                  <a:gd name="connsiteX1" fmla="*/ 0 w 711230"/>
                  <a:gd name="connsiteY1" fmla="*/ 1277137 h 1277137"/>
                  <a:gd name="connsiteX0" fmla="*/ 609987 w 750641"/>
                  <a:gd name="connsiteY0" fmla="*/ 718273 h 1114669"/>
                  <a:gd name="connsiteX1" fmla="*/ 0 w 750641"/>
                  <a:gd name="connsiteY1" fmla="*/ 1114669 h 1114669"/>
                  <a:gd name="connsiteX0" fmla="*/ 465413 w 701033"/>
                  <a:gd name="connsiteY0" fmla="*/ 675878 h 1267135"/>
                  <a:gd name="connsiteX1" fmla="*/ 0 w 701033"/>
                  <a:gd name="connsiteY1" fmla="*/ 1267135 h 1267135"/>
                  <a:gd name="connsiteX0" fmla="*/ 465413 w 711167"/>
                  <a:gd name="connsiteY0" fmla="*/ 0 h 591257"/>
                  <a:gd name="connsiteX1" fmla="*/ 0 w 711167"/>
                  <a:gd name="connsiteY1" fmla="*/ 591257 h 591257"/>
                  <a:gd name="connsiteX0" fmla="*/ 465413 w 465413"/>
                  <a:gd name="connsiteY0" fmla="*/ 0 h 591257"/>
                  <a:gd name="connsiteX1" fmla="*/ 0 w 465413"/>
                  <a:gd name="connsiteY1" fmla="*/ 591257 h 591257"/>
                </a:gdLst>
                <a:ahLst/>
                <a:cxnLst>
                  <a:cxn ang="0">
                    <a:pos x="connsiteX0" y="connsiteY0"/>
                  </a:cxn>
                  <a:cxn ang="0">
                    <a:pos x="connsiteX1" y="connsiteY1"/>
                  </a:cxn>
                </a:cxnLst>
                <a:rect l="l" t="t" r="r" b="b"/>
                <a:pathLst>
                  <a:path w="465413" h="591257">
                    <a:moveTo>
                      <a:pt x="465413" y="0"/>
                    </a:moveTo>
                    <a:cubicBezTo>
                      <a:pt x="197279" y="153795"/>
                      <a:pt x="117301" y="272159"/>
                      <a:pt x="0" y="591257"/>
                    </a:cubicBezTo>
                  </a:path>
                </a:pathLst>
              </a:custGeom>
              <a:noFill/>
              <a:ln w="19050" cap="flat">
                <a:solidFill>
                  <a:schemeClr val="bg1"/>
                </a:solidFill>
                <a:prstDash val="solid"/>
                <a:miter/>
              </a:ln>
            </p:spPr>
            <p:txBody>
              <a:bodyPr rtlCol="0" anchor="ctr"/>
              <a:lstStyle/>
              <a:p>
                <a:endParaRPr lang="en-US" sz="1129"/>
              </a:p>
            </p:txBody>
          </p:sp>
          <p:sp>
            <p:nvSpPr>
              <p:cNvPr id="578" name="Freeform: Shape 577">
                <a:extLst>
                  <a:ext uri="{FF2B5EF4-FFF2-40B4-BE49-F238E27FC236}">
                    <a16:creationId xmlns:a16="http://schemas.microsoft.com/office/drawing/2014/main" xmlns="" id="{D4E71EE0-3F65-47A7-92D4-E1A4A13B7D97}"/>
                  </a:ext>
                </a:extLst>
              </p:cNvPr>
              <p:cNvSpPr/>
              <p:nvPr/>
            </p:nvSpPr>
            <p:spPr>
              <a:xfrm>
                <a:off x="32244747" y="6856076"/>
                <a:ext cx="268605" cy="636833"/>
              </a:xfrm>
              <a:custGeom>
                <a:avLst/>
                <a:gdLst>
                  <a:gd name="connsiteX0" fmla="*/ 4011409 w 4037228"/>
                  <a:gd name="connsiteY0" fmla="*/ 2270356 h 2299996"/>
                  <a:gd name="connsiteX1" fmla="*/ 35351 w 4037228"/>
                  <a:gd name="connsiteY1" fmla="*/ 92700 h 2299996"/>
                  <a:gd name="connsiteX0" fmla="*/ 496842 w 711230"/>
                  <a:gd name="connsiteY0" fmla="*/ 673308 h 1277137"/>
                  <a:gd name="connsiteX1" fmla="*/ 0 w 711230"/>
                  <a:gd name="connsiteY1" fmla="*/ 1277137 h 1277137"/>
                  <a:gd name="connsiteX0" fmla="*/ 609987 w 750641"/>
                  <a:gd name="connsiteY0" fmla="*/ 718273 h 1114669"/>
                  <a:gd name="connsiteX1" fmla="*/ 0 w 750641"/>
                  <a:gd name="connsiteY1" fmla="*/ 1114669 h 1114669"/>
                  <a:gd name="connsiteX0" fmla="*/ 465413 w 701033"/>
                  <a:gd name="connsiteY0" fmla="*/ 675878 h 1267135"/>
                  <a:gd name="connsiteX1" fmla="*/ 0 w 701033"/>
                  <a:gd name="connsiteY1" fmla="*/ 1267135 h 1267135"/>
                  <a:gd name="connsiteX0" fmla="*/ 465413 w 711167"/>
                  <a:gd name="connsiteY0" fmla="*/ 0 h 591257"/>
                  <a:gd name="connsiteX1" fmla="*/ 0 w 711167"/>
                  <a:gd name="connsiteY1" fmla="*/ 591257 h 591257"/>
                  <a:gd name="connsiteX0" fmla="*/ 465413 w 465413"/>
                  <a:gd name="connsiteY0" fmla="*/ 0 h 591257"/>
                  <a:gd name="connsiteX1" fmla="*/ 0 w 465413"/>
                  <a:gd name="connsiteY1" fmla="*/ 591257 h 591257"/>
                  <a:gd name="connsiteX0" fmla="*/ 75398 w 249155"/>
                  <a:gd name="connsiteY0" fmla="*/ 0 h 528399"/>
                  <a:gd name="connsiteX1" fmla="*/ 232284 w 249155"/>
                  <a:gd name="connsiteY1" fmla="*/ 528399 h 528399"/>
                  <a:gd name="connsiteX0" fmla="*/ 66542 w 332305"/>
                  <a:gd name="connsiteY0" fmla="*/ 0 h 635258"/>
                  <a:gd name="connsiteX1" fmla="*/ 317715 w 332305"/>
                  <a:gd name="connsiteY1" fmla="*/ 635258 h 635258"/>
                  <a:gd name="connsiteX0" fmla="*/ 0 w 289495"/>
                  <a:gd name="connsiteY0" fmla="*/ 0 h 635258"/>
                  <a:gd name="connsiteX1" fmla="*/ 251173 w 289495"/>
                  <a:gd name="connsiteY1" fmla="*/ 635258 h 635258"/>
                  <a:gd name="connsiteX0" fmla="*/ 0 w 305065"/>
                  <a:gd name="connsiteY0" fmla="*/ 0 h 635258"/>
                  <a:gd name="connsiteX1" fmla="*/ 251173 w 305065"/>
                  <a:gd name="connsiteY1" fmla="*/ 635258 h 635258"/>
                  <a:gd name="connsiteX0" fmla="*/ 0 w 337652"/>
                  <a:gd name="connsiteY0" fmla="*/ 0 h 691831"/>
                  <a:gd name="connsiteX1" fmla="*/ 288888 w 337652"/>
                  <a:gd name="connsiteY1" fmla="*/ 691831 h 691831"/>
                  <a:gd name="connsiteX0" fmla="*/ 0 w 291801"/>
                  <a:gd name="connsiteY0" fmla="*/ 0 h 691831"/>
                  <a:gd name="connsiteX1" fmla="*/ 288888 w 291801"/>
                  <a:gd name="connsiteY1" fmla="*/ 691831 h 691831"/>
                </a:gdLst>
                <a:ahLst/>
                <a:cxnLst>
                  <a:cxn ang="0">
                    <a:pos x="connsiteX0" y="connsiteY0"/>
                  </a:cxn>
                  <a:cxn ang="0">
                    <a:pos x="connsiteX1" y="connsiteY1"/>
                  </a:cxn>
                </a:cxnLst>
                <a:rect l="l" t="t" r="r" b="b"/>
                <a:pathLst>
                  <a:path w="291801" h="691831">
                    <a:moveTo>
                      <a:pt x="0" y="0"/>
                    </a:moveTo>
                    <a:cubicBezTo>
                      <a:pt x="197018" y="109794"/>
                      <a:pt x="311902" y="328733"/>
                      <a:pt x="288888" y="691831"/>
                    </a:cubicBezTo>
                  </a:path>
                </a:pathLst>
              </a:custGeom>
              <a:noFill/>
              <a:ln w="19050" cap="flat">
                <a:solidFill>
                  <a:schemeClr val="bg1"/>
                </a:solidFill>
                <a:prstDash val="solid"/>
                <a:miter/>
              </a:ln>
            </p:spPr>
            <p:txBody>
              <a:bodyPr rtlCol="0" anchor="ctr"/>
              <a:lstStyle/>
              <a:p>
                <a:endParaRPr lang="en-US" sz="1129"/>
              </a:p>
            </p:txBody>
          </p:sp>
          <p:sp>
            <p:nvSpPr>
              <p:cNvPr id="579" name="Freeform: Shape 578">
                <a:extLst>
                  <a:ext uri="{FF2B5EF4-FFF2-40B4-BE49-F238E27FC236}">
                    <a16:creationId xmlns:a16="http://schemas.microsoft.com/office/drawing/2014/main" xmlns="" id="{A23B784F-4A42-4CC2-AFE4-12B4B72D8F0E}"/>
                  </a:ext>
                </a:extLst>
              </p:cNvPr>
              <p:cNvSpPr/>
              <p:nvPr/>
            </p:nvSpPr>
            <p:spPr>
              <a:xfrm>
                <a:off x="-3751849" y="4811446"/>
                <a:ext cx="12797003" cy="2401544"/>
              </a:xfrm>
              <a:custGeom>
                <a:avLst/>
                <a:gdLst>
                  <a:gd name="connsiteX0" fmla="*/ 7180022 w 7205840"/>
                  <a:gd name="connsiteY0" fmla="*/ 50803 h 2324464"/>
                  <a:gd name="connsiteX1" fmla="*/ 35351 w 7205840"/>
                  <a:gd name="connsiteY1" fmla="*/ 2289630 h 2324464"/>
                  <a:gd name="connsiteX0" fmla="*/ 13895670 w 13895670"/>
                  <a:gd name="connsiteY0" fmla="*/ 11998 h 2929697"/>
                  <a:gd name="connsiteX1" fmla="*/ 0 w 13895670"/>
                  <a:gd name="connsiteY1" fmla="*/ 2929697 h 2929697"/>
                  <a:gd name="connsiteX0" fmla="*/ 13841974 w 13841974"/>
                  <a:gd name="connsiteY0" fmla="*/ 13421 h 2608947"/>
                  <a:gd name="connsiteX1" fmla="*/ 0 w 13841974"/>
                  <a:gd name="connsiteY1" fmla="*/ 2608946 h 2608947"/>
                  <a:gd name="connsiteX0" fmla="*/ 13902178 w 13902178"/>
                  <a:gd name="connsiteY0" fmla="*/ 13421 h 2608946"/>
                  <a:gd name="connsiteX1" fmla="*/ 0 w 13902178"/>
                  <a:gd name="connsiteY1" fmla="*/ 2608946 h 2608946"/>
                </a:gdLst>
                <a:ahLst/>
                <a:cxnLst>
                  <a:cxn ang="0">
                    <a:pos x="connsiteX0" y="connsiteY0"/>
                  </a:cxn>
                  <a:cxn ang="0">
                    <a:pos x="connsiteX1" y="connsiteY1"/>
                  </a:cxn>
                </a:cxnLst>
                <a:rect l="l" t="t" r="r" b="b"/>
                <a:pathLst>
                  <a:path w="13902178" h="2608946">
                    <a:moveTo>
                      <a:pt x="13902178" y="13421"/>
                    </a:moveTo>
                    <a:cubicBezTo>
                      <a:pt x="13278243" y="-206791"/>
                      <a:pt x="305850" y="2352031"/>
                      <a:pt x="0" y="2608946"/>
                    </a:cubicBezTo>
                  </a:path>
                </a:pathLst>
              </a:custGeom>
              <a:noFill/>
              <a:ln w="19050" cap="flat">
                <a:solidFill>
                  <a:schemeClr val="bg1"/>
                </a:solidFill>
                <a:prstDash val="solid"/>
                <a:miter/>
              </a:ln>
            </p:spPr>
            <p:txBody>
              <a:bodyPr rtlCol="0" anchor="ctr"/>
              <a:lstStyle/>
              <a:p>
                <a:endParaRPr lang="en-US" sz="1129" dirty="0"/>
              </a:p>
            </p:txBody>
          </p:sp>
          <p:sp>
            <p:nvSpPr>
              <p:cNvPr id="580" name="Freeform: Shape 579">
                <a:extLst>
                  <a:ext uri="{FF2B5EF4-FFF2-40B4-BE49-F238E27FC236}">
                    <a16:creationId xmlns:a16="http://schemas.microsoft.com/office/drawing/2014/main" xmlns="" id="{0AB8D6B8-A090-45EA-999B-6DC90E0078EF}"/>
                  </a:ext>
                </a:extLst>
              </p:cNvPr>
              <p:cNvSpPr/>
              <p:nvPr/>
            </p:nvSpPr>
            <p:spPr>
              <a:xfrm>
                <a:off x="-3486897" y="5098555"/>
                <a:ext cx="12791012" cy="2696797"/>
              </a:xfrm>
              <a:custGeom>
                <a:avLst/>
                <a:gdLst>
                  <a:gd name="connsiteX0" fmla="*/ 7180022 w 7205840"/>
                  <a:gd name="connsiteY0" fmla="*/ 50803 h 2324464"/>
                  <a:gd name="connsiteX1" fmla="*/ 35351 w 7205840"/>
                  <a:gd name="connsiteY1" fmla="*/ 2289630 h 2324464"/>
                  <a:gd name="connsiteX0" fmla="*/ 13895670 w 13895670"/>
                  <a:gd name="connsiteY0" fmla="*/ 11998 h 2929697"/>
                  <a:gd name="connsiteX1" fmla="*/ 0 w 13895670"/>
                  <a:gd name="connsiteY1" fmla="*/ 2929697 h 2929697"/>
                </a:gdLst>
                <a:ahLst/>
                <a:cxnLst>
                  <a:cxn ang="0">
                    <a:pos x="connsiteX0" y="connsiteY0"/>
                  </a:cxn>
                  <a:cxn ang="0">
                    <a:pos x="connsiteX1" y="connsiteY1"/>
                  </a:cxn>
                </a:cxnLst>
                <a:rect l="l" t="t" r="r" b="b"/>
                <a:pathLst>
                  <a:path w="13895670" h="2929697">
                    <a:moveTo>
                      <a:pt x="13895670" y="11998"/>
                    </a:moveTo>
                    <a:cubicBezTo>
                      <a:pt x="13271735" y="-208214"/>
                      <a:pt x="305850" y="2672782"/>
                      <a:pt x="0" y="2929697"/>
                    </a:cubicBezTo>
                  </a:path>
                </a:pathLst>
              </a:custGeom>
              <a:noFill/>
              <a:ln w="19050" cap="flat">
                <a:solidFill>
                  <a:schemeClr val="bg1"/>
                </a:solidFill>
                <a:prstDash val="solid"/>
                <a:miter/>
              </a:ln>
            </p:spPr>
            <p:txBody>
              <a:bodyPr rtlCol="0" anchor="ctr"/>
              <a:lstStyle/>
              <a:p>
                <a:endParaRPr lang="en-US" sz="1129" dirty="0"/>
              </a:p>
            </p:txBody>
          </p:sp>
          <p:sp>
            <p:nvSpPr>
              <p:cNvPr id="581" name="Freeform: Shape 580">
                <a:extLst>
                  <a:ext uri="{FF2B5EF4-FFF2-40B4-BE49-F238E27FC236}">
                    <a16:creationId xmlns:a16="http://schemas.microsoft.com/office/drawing/2014/main" xmlns="" id="{5748C938-ECDD-47B2-B79B-C41A91B9C5EF}"/>
                  </a:ext>
                </a:extLst>
              </p:cNvPr>
              <p:cNvSpPr/>
              <p:nvPr/>
            </p:nvSpPr>
            <p:spPr>
              <a:xfrm>
                <a:off x="37134804" y="4610937"/>
                <a:ext cx="1520297" cy="69768"/>
              </a:xfrm>
              <a:custGeom>
                <a:avLst/>
                <a:gdLst>
                  <a:gd name="connsiteX0" fmla="*/ 2665820 w 2691485"/>
                  <a:gd name="connsiteY0" fmla="*/ 62207 h 2092018"/>
                  <a:gd name="connsiteX1" fmla="*/ 1014227 w 2691485"/>
                  <a:gd name="connsiteY1" fmla="*/ 111143 h 2092018"/>
                  <a:gd name="connsiteX2" fmla="*/ 35504 w 2691485"/>
                  <a:gd name="connsiteY2" fmla="*/ 2068587 h 2092018"/>
                  <a:gd name="connsiteX0" fmla="*/ 1651593 w 1651592"/>
                  <a:gd name="connsiteY0" fmla="*/ 26857 h 75793"/>
                  <a:gd name="connsiteX1" fmla="*/ 0 w 1651592"/>
                  <a:gd name="connsiteY1" fmla="*/ 75793 h 75793"/>
                </a:gdLst>
                <a:ahLst/>
                <a:cxnLst>
                  <a:cxn ang="0">
                    <a:pos x="connsiteX0" y="connsiteY0"/>
                  </a:cxn>
                  <a:cxn ang="0">
                    <a:pos x="connsiteX1" y="connsiteY1"/>
                  </a:cxn>
                </a:cxnLst>
                <a:rect l="l" t="t" r="r" b="b"/>
                <a:pathLst>
                  <a:path w="1651592" h="75793">
                    <a:moveTo>
                      <a:pt x="1651593" y="26857"/>
                    </a:moveTo>
                    <a:cubicBezTo>
                      <a:pt x="1651593" y="26857"/>
                      <a:pt x="269148" y="-58781"/>
                      <a:pt x="0" y="75793"/>
                    </a:cubicBezTo>
                  </a:path>
                </a:pathLst>
              </a:custGeom>
              <a:noFill/>
              <a:ln w="19050" cap="flat">
                <a:solidFill>
                  <a:schemeClr val="bg1"/>
                </a:solidFill>
                <a:prstDash val="solid"/>
                <a:miter/>
              </a:ln>
            </p:spPr>
            <p:txBody>
              <a:bodyPr rtlCol="0" anchor="ctr"/>
              <a:lstStyle/>
              <a:p>
                <a:endParaRPr lang="en-US" sz="1129"/>
              </a:p>
            </p:txBody>
          </p:sp>
          <p:sp>
            <p:nvSpPr>
              <p:cNvPr id="582" name="Freeform: Shape 581">
                <a:extLst>
                  <a:ext uri="{FF2B5EF4-FFF2-40B4-BE49-F238E27FC236}">
                    <a16:creationId xmlns:a16="http://schemas.microsoft.com/office/drawing/2014/main" xmlns="" id="{6293C0B7-4842-4E6E-8C18-106842757AF3}"/>
                  </a:ext>
                </a:extLst>
              </p:cNvPr>
              <p:cNvSpPr/>
              <p:nvPr/>
            </p:nvSpPr>
            <p:spPr>
              <a:xfrm>
                <a:off x="35626185" y="5005594"/>
                <a:ext cx="3229920" cy="4361888"/>
              </a:xfrm>
              <a:custGeom>
                <a:avLst/>
                <a:gdLst>
                  <a:gd name="connsiteX0" fmla="*/ 1001839 w 1027658"/>
                  <a:gd name="connsiteY0" fmla="*/ 35351 h 3144144"/>
                  <a:gd name="connsiteX1" fmla="*/ 35351 w 1027658"/>
                  <a:gd name="connsiteY1" fmla="*/ 3118325 h 3144144"/>
                  <a:gd name="connsiteX0" fmla="*/ 3495065 w 3495065"/>
                  <a:gd name="connsiteY0" fmla="*/ 0 h 4738590"/>
                  <a:gd name="connsiteX1" fmla="*/ 0 w 3495065"/>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Lst>
                <a:ahLst/>
                <a:cxnLst>
                  <a:cxn ang="0">
                    <a:pos x="connsiteX0" y="connsiteY0"/>
                  </a:cxn>
                  <a:cxn ang="0">
                    <a:pos x="connsiteX1" y="connsiteY1"/>
                  </a:cxn>
                </a:cxnLst>
                <a:rect l="l" t="t" r="r" b="b"/>
                <a:pathLst>
                  <a:path w="3508862" h="4738590">
                    <a:moveTo>
                      <a:pt x="3508862" y="0"/>
                    </a:moveTo>
                    <a:cubicBezTo>
                      <a:pt x="2476469" y="1564753"/>
                      <a:pt x="857676" y="4083401"/>
                      <a:pt x="0" y="4738590"/>
                    </a:cubicBezTo>
                  </a:path>
                </a:pathLst>
              </a:custGeom>
              <a:noFill/>
              <a:ln w="19050" cap="flat">
                <a:solidFill>
                  <a:schemeClr val="bg1"/>
                </a:solidFill>
                <a:prstDash val="solid"/>
                <a:miter/>
              </a:ln>
            </p:spPr>
            <p:txBody>
              <a:bodyPr rtlCol="0" anchor="ctr"/>
              <a:lstStyle/>
              <a:p>
                <a:endParaRPr lang="en-US" sz="1129"/>
              </a:p>
            </p:txBody>
          </p:sp>
          <p:sp>
            <p:nvSpPr>
              <p:cNvPr id="583" name="Freeform: Shape 582">
                <a:extLst>
                  <a:ext uri="{FF2B5EF4-FFF2-40B4-BE49-F238E27FC236}">
                    <a16:creationId xmlns:a16="http://schemas.microsoft.com/office/drawing/2014/main" xmlns="" id="{0B3FB1C8-9CCA-43D1-B1D3-AF680AF5F8E3}"/>
                  </a:ext>
                </a:extLst>
              </p:cNvPr>
              <p:cNvSpPr/>
              <p:nvPr/>
            </p:nvSpPr>
            <p:spPr>
              <a:xfrm>
                <a:off x="35663369" y="5119041"/>
                <a:ext cx="3229920" cy="4361888"/>
              </a:xfrm>
              <a:custGeom>
                <a:avLst/>
                <a:gdLst>
                  <a:gd name="connsiteX0" fmla="*/ 1001839 w 1027658"/>
                  <a:gd name="connsiteY0" fmla="*/ 35351 h 3144144"/>
                  <a:gd name="connsiteX1" fmla="*/ 35351 w 1027658"/>
                  <a:gd name="connsiteY1" fmla="*/ 3118325 h 3144144"/>
                  <a:gd name="connsiteX0" fmla="*/ 3495065 w 3495065"/>
                  <a:gd name="connsiteY0" fmla="*/ 0 h 4738590"/>
                  <a:gd name="connsiteX1" fmla="*/ 0 w 3495065"/>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Lst>
                <a:ahLst/>
                <a:cxnLst>
                  <a:cxn ang="0">
                    <a:pos x="connsiteX0" y="connsiteY0"/>
                  </a:cxn>
                  <a:cxn ang="0">
                    <a:pos x="connsiteX1" y="connsiteY1"/>
                  </a:cxn>
                </a:cxnLst>
                <a:rect l="l" t="t" r="r" b="b"/>
                <a:pathLst>
                  <a:path w="3508862" h="4738590">
                    <a:moveTo>
                      <a:pt x="3508862" y="0"/>
                    </a:moveTo>
                    <a:cubicBezTo>
                      <a:pt x="2310908" y="2089031"/>
                      <a:pt x="2237356" y="2883079"/>
                      <a:pt x="0" y="4738590"/>
                    </a:cubicBezTo>
                  </a:path>
                </a:pathLst>
              </a:custGeom>
              <a:noFill/>
              <a:ln w="19050" cap="flat">
                <a:solidFill>
                  <a:schemeClr val="bg1"/>
                </a:solidFill>
                <a:prstDash val="solid"/>
                <a:miter/>
              </a:ln>
            </p:spPr>
            <p:txBody>
              <a:bodyPr rtlCol="0" anchor="ctr"/>
              <a:lstStyle/>
              <a:p>
                <a:endParaRPr lang="en-US" sz="1129"/>
              </a:p>
            </p:txBody>
          </p:sp>
          <p:sp>
            <p:nvSpPr>
              <p:cNvPr id="584" name="Freeform: Shape 583">
                <a:extLst>
                  <a:ext uri="{FF2B5EF4-FFF2-40B4-BE49-F238E27FC236}">
                    <a16:creationId xmlns:a16="http://schemas.microsoft.com/office/drawing/2014/main" xmlns="" id="{104BCB15-17DA-4212-89BB-8B431C3054A3}"/>
                  </a:ext>
                </a:extLst>
              </p:cNvPr>
              <p:cNvSpPr/>
              <p:nvPr/>
            </p:nvSpPr>
            <p:spPr>
              <a:xfrm>
                <a:off x="38951942" y="5016540"/>
                <a:ext cx="11142043" cy="199797"/>
              </a:xfrm>
              <a:custGeom>
                <a:avLst/>
                <a:gdLst>
                  <a:gd name="connsiteX0" fmla="*/ 35351 w 9909560"/>
                  <a:gd name="connsiteY0" fmla="*/ 353436 h 538297"/>
                  <a:gd name="connsiteX1" fmla="*/ 9883741 w 9909560"/>
                  <a:gd name="connsiteY1" fmla="*/ 35351 h 538297"/>
                  <a:gd name="connsiteX0" fmla="*/ 0 w 12402077"/>
                  <a:gd name="connsiteY0" fmla="*/ 744507 h 859280"/>
                  <a:gd name="connsiteX1" fmla="*/ 12402077 w 12402077"/>
                  <a:gd name="connsiteY1" fmla="*/ 0 h 859280"/>
                  <a:gd name="connsiteX0" fmla="*/ 0 w 12284583"/>
                  <a:gd name="connsiteY0" fmla="*/ 739166 h 854331"/>
                  <a:gd name="connsiteX1" fmla="*/ 12284583 w 12284583"/>
                  <a:gd name="connsiteY1" fmla="*/ 0 h 854331"/>
                  <a:gd name="connsiteX0" fmla="*/ 0 w 12220495"/>
                  <a:gd name="connsiteY0" fmla="*/ 194415 h 370867"/>
                  <a:gd name="connsiteX1" fmla="*/ 12220495 w 12220495"/>
                  <a:gd name="connsiteY1" fmla="*/ 0 h 370867"/>
                  <a:gd name="connsiteX0" fmla="*/ 0 w 12220495"/>
                  <a:gd name="connsiteY0" fmla="*/ 194415 h 251374"/>
                  <a:gd name="connsiteX1" fmla="*/ 12220495 w 12220495"/>
                  <a:gd name="connsiteY1" fmla="*/ 0 h 251374"/>
                  <a:gd name="connsiteX0" fmla="*/ 0 w 12284583"/>
                  <a:gd name="connsiteY0" fmla="*/ 0 h 318293"/>
                  <a:gd name="connsiteX1" fmla="*/ 12284583 w 12284583"/>
                  <a:gd name="connsiteY1" fmla="*/ 318293 h 318293"/>
                  <a:gd name="connsiteX0" fmla="*/ 0 w 12124362"/>
                  <a:gd name="connsiteY0" fmla="*/ 0 h 139702"/>
                  <a:gd name="connsiteX1" fmla="*/ 12124362 w 12124362"/>
                  <a:gd name="connsiteY1" fmla="*/ 126027 h 139702"/>
                  <a:gd name="connsiteX0" fmla="*/ 0 w 12104294"/>
                  <a:gd name="connsiteY0" fmla="*/ 0 h 216333"/>
                  <a:gd name="connsiteX1" fmla="*/ 12104294 w 12104294"/>
                  <a:gd name="connsiteY1" fmla="*/ 216333 h 216333"/>
                  <a:gd name="connsiteX0" fmla="*/ 0 w 12104294"/>
                  <a:gd name="connsiteY0" fmla="*/ 0 h 217052"/>
                  <a:gd name="connsiteX1" fmla="*/ 12104294 w 12104294"/>
                  <a:gd name="connsiteY1" fmla="*/ 216333 h 217052"/>
                </a:gdLst>
                <a:ahLst/>
                <a:cxnLst>
                  <a:cxn ang="0">
                    <a:pos x="connsiteX0" y="connsiteY0"/>
                  </a:cxn>
                  <a:cxn ang="0">
                    <a:pos x="connsiteX1" y="connsiteY1"/>
                  </a:cxn>
                </a:cxnLst>
                <a:rect l="l" t="t" r="r" b="b"/>
                <a:pathLst>
                  <a:path w="12104294" h="217052">
                    <a:moveTo>
                      <a:pt x="0" y="0"/>
                    </a:moveTo>
                    <a:cubicBezTo>
                      <a:pt x="3368172" y="241101"/>
                      <a:pt x="12104294" y="216333"/>
                      <a:pt x="12104294" y="216333"/>
                    </a:cubicBezTo>
                  </a:path>
                </a:pathLst>
              </a:custGeom>
              <a:noFill/>
              <a:ln w="19050" cap="flat">
                <a:solidFill>
                  <a:schemeClr val="bg1"/>
                </a:solidFill>
                <a:prstDash val="solid"/>
                <a:miter/>
              </a:ln>
            </p:spPr>
            <p:txBody>
              <a:bodyPr rtlCol="0" anchor="ctr"/>
              <a:lstStyle/>
              <a:p>
                <a:endParaRPr lang="en-US" sz="1129"/>
              </a:p>
            </p:txBody>
          </p:sp>
        </p:grpSp>
        <p:sp>
          <p:nvSpPr>
            <p:cNvPr id="398" name="Freeform: Shape 397">
              <a:extLst>
                <a:ext uri="{FF2B5EF4-FFF2-40B4-BE49-F238E27FC236}">
                  <a16:creationId xmlns:a16="http://schemas.microsoft.com/office/drawing/2014/main" xmlns="" id="{7BDA7556-839E-40FA-95DC-BD3677BC4A1C}"/>
                </a:ext>
              </a:extLst>
            </p:cNvPr>
            <p:cNvSpPr/>
            <p:nvPr/>
          </p:nvSpPr>
          <p:spPr>
            <a:xfrm>
              <a:off x="23611430" y="3727349"/>
              <a:ext cx="2579675" cy="9722913"/>
            </a:xfrm>
            <a:custGeom>
              <a:avLst/>
              <a:gdLst>
                <a:gd name="connsiteX0" fmla="*/ 1653876 w 2813825"/>
                <a:gd name="connsiteY0" fmla="*/ 11094909 h 11120728"/>
                <a:gd name="connsiteX1" fmla="*/ 2779405 w 2813825"/>
                <a:gd name="connsiteY1" fmla="*/ 10373102 h 11120728"/>
                <a:gd name="connsiteX2" fmla="*/ 136857 w 2813825"/>
                <a:gd name="connsiteY2" fmla="*/ 35351 h 11120728"/>
                <a:gd name="connsiteX0" fmla="*/ 1616970 w 2802460"/>
                <a:gd name="connsiteY0" fmla="*/ 11059558 h 11059558"/>
                <a:gd name="connsiteX1" fmla="*/ 2802460 w 2802460"/>
                <a:gd name="connsiteY1" fmla="*/ 10562603 h 11059558"/>
                <a:gd name="connsiteX2" fmla="*/ 99951 w 2802460"/>
                <a:gd name="connsiteY2" fmla="*/ 0 h 11059558"/>
                <a:gd name="connsiteX0" fmla="*/ 1616970 w 2802460"/>
                <a:gd name="connsiteY0" fmla="*/ 11314391 h 11314391"/>
                <a:gd name="connsiteX1" fmla="*/ 2802460 w 2802460"/>
                <a:gd name="connsiteY1" fmla="*/ 10562603 h 11314391"/>
                <a:gd name="connsiteX2" fmla="*/ 99951 w 2802460"/>
                <a:gd name="connsiteY2" fmla="*/ 0 h 11314391"/>
                <a:gd name="connsiteX0" fmla="*/ 2802460 w 2802460"/>
                <a:gd name="connsiteY0" fmla="*/ 10562603 h 10562603"/>
                <a:gd name="connsiteX1" fmla="*/ 99951 w 2802460"/>
                <a:gd name="connsiteY1" fmla="*/ 0 h 10562603"/>
              </a:gdLst>
              <a:ahLst/>
              <a:cxnLst>
                <a:cxn ang="0">
                  <a:pos x="connsiteX0" y="connsiteY0"/>
                </a:cxn>
                <a:cxn ang="0">
                  <a:pos x="connsiteX1" y="connsiteY1"/>
                </a:cxn>
              </a:cxnLst>
              <a:rect l="l" t="t" r="r" b="b"/>
              <a:pathLst>
                <a:path w="2802460" h="10562603">
                  <a:moveTo>
                    <a:pt x="2802460" y="10562603"/>
                  </a:moveTo>
                  <a:cubicBezTo>
                    <a:pt x="2802460" y="10562603"/>
                    <a:pt x="-621857" y="1614891"/>
                    <a:pt x="99951" y="0"/>
                  </a:cubicBezTo>
                </a:path>
              </a:pathLst>
            </a:custGeom>
            <a:noFill/>
            <a:ln w="19050" cap="flat">
              <a:solidFill>
                <a:schemeClr val="bg1"/>
              </a:solidFill>
              <a:prstDash val="solid"/>
              <a:miter/>
            </a:ln>
          </p:spPr>
          <p:txBody>
            <a:bodyPr rtlCol="0" anchor="ctr"/>
            <a:lstStyle/>
            <a:p>
              <a:endParaRPr lang="en-US" sz="1129"/>
            </a:p>
          </p:txBody>
        </p:sp>
      </p:grpSp>
      <p:grpSp>
        <p:nvGrpSpPr>
          <p:cNvPr id="585" name="Regions">
            <a:extLst>
              <a:ext uri="{FF2B5EF4-FFF2-40B4-BE49-F238E27FC236}">
                <a16:creationId xmlns:a16="http://schemas.microsoft.com/office/drawing/2014/main" xmlns="" id="{D5DF8E7F-B07B-4E04-964B-8572458F623D}"/>
              </a:ext>
            </a:extLst>
          </p:cNvPr>
          <p:cNvGrpSpPr/>
          <p:nvPr/>
        </p:nvGrpSpPr>
        <p:grpSpPr>
          <a:xfrm>
            <a:off x="1091015" y="1412889"/>
            <a:ext cx="7149421" cy="2708114"/>
            <a:chOff x="6711689" y="1909587"/>
            <a:chExt cx="34716427" cy="13150158"/>
          </a:xfrm>
          <a:solidFill>
            <a:schemeClr val="accent4"/>
          </a:solidFill>
        </p:grpSpPr>
        <p:sp>
          <p:nvSpPr>
            <p:cNvPr id="586" name="Oval 585">
              <a:extLst>
                <a:ext uri="{FF2B5EF4-FFF2-40B4-BE49-F238E27FC236}">
                  <a16:creationId xmlns:a16="http://schemas.microsoft.com/office/drawing/2014/main" xmlns="" id="{C056133D-3DEB-4E9E-9E4E-8CB4C2FD1BCB}"/>
                </a:ext>
              </a:extLst>
            </p:cNvPr>
            <p:cNvSpPr/>
            <p:nvPr/>
          </p:nvSpPr>
          <p:spPr bwMode="auto">
            <a:xfrm>
              <a:off x="6711689" y="441560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87" name="Oval 586">
              <a:extLst>
                <a:ext uri="{FF2B5EF4-FFF2-40B4-BE49-F238E27FC236}">
                  <a16:creationId xmlns:a16="http://schemas.microsoft.com/office/drawing/2014/main" xmlns="" id="{21733283-5601-44A6-9867-1D6DC5AB4A94}"/>
                </a:ext>
              </a:extLst>
            </p:cNvPr>
            <p:cNvSpPr/>
            <p:nvPr/>
          </p:nvSpPr>
          <p:spPr bwMode="auto">
            <a:xfrm>
              <a:off x="15608258" y="13077399"/>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88" name="Oval 587">
              <a:extLst>
                <a:ext uri="{FF2B5EF4-FFF2-40B4-BE49-F238E27FC236}">
                  <a16:creationId xmlns:a16="http://schemas.microsoft.com/office/drawing/2014/main" xmlns="" id="{75501BD2-D3C3-417C-A99D-73AC7BF47E69}"/>
                </a:ext>
              </a:extLst>
            </p:cNvPr>
            <p:cNvSpPr/>
            <p:nvPr/>
          </p:nvSpPr>
          <p:spPr bwMode="auto">
            <a:xfrm>
              <a:off x="11528185" y="3806034"/>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89" name="Oval 588">
              <a:extLst>
                <a:ext uri="{FF2B5EF4-FFF2-40B4-BE49-F238E27FC236}">
                  <a16:creationId xmlns:a16="http://schemas.microsoft.com/office/drawing/2014/main" xmlns="" id="{759C9DAC-068B-48BF-BD25-5510CA66F4A1}"/>
                </a:ext>
              </a:extLst>
            </p:cNvPr>
            <p:cNvSpPr/>
            <p:nvPr/>
          </p:nvSpPr>
          <p:spPr bwMode="auto">
            <a:xfrm>
              <a:off x="7834708" y="3183783"/>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0" name="Oval 589">
              <a:extLst>
                <a:ext uri="{FF2B5EF4-FFF2-40B4-BE49-F238E27FC236}">
                  <a16:creationId xmlns:a16="http://schemas.microsoft.com/office/drawing/2014/main" xmlns="" id="{71296838-3B23-43B3-BA5A-0EFE9AEEFB42}"/>
                </a:ext>
              </a:extLst>
            </p:cNvPr>
            <p:cNvSpPr/>
            <p:nvPr/>
          </p:nvSpPr>
          <p:spPr bwMode="auto">
            <a:xfrm>
              <a:off x="7936559" y="3214969"/>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1" name="Oval 590">
              <a:extLst>
                <a:ext uri="{FF2B5EF4-FFF2-40B4-BE49-F238E27FC236}">
                  <a16:creationId xmlns:a16="http://schemas.microsoft.com/office/drawing/2014/main" xmlns="" id="{8AA75BF1-1002-4A71-A422-6DEAFD7603DB}"/>
                </a:ext>
              </a:extLst>
            </p:cNvPr>
            <p:cNvSpPr/>
            <p:nvPr/>
          </p:nvSpPr>
          <p:spPr bwMode="auto">
            <a:xfrm>
              <a:off x="13231375" y="2764723"/>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2" name="Oval 591">
              <a:extLst>
                <a:ext uri="{FF2B5EF4-FFF2-40B4-BE49-F238E27FC236}">
                  <a16:creationId xmlns:a16="http://schemas.microsoft.com/office/drawing/2014/main" xmlns="" id="{8CB24686-413C-4450-8A26-F125FDE1476D}"/>
                </a:ext>
              </a:extLst>
            </p:cNvPr>
            <p:cNvSpPr/>
            <p:nvPr/>
          </p:nvSpPr>
          <p:spPr bwMode="auto">
            <a:xfrm>
              <a:off x="12192616" y="4229461"/>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3" name="Oval 592">
              <a:extLst>
                <a:ext uri="{FF2B5EF4-FFF2-40B4-BE49-F238E27FC236}">
                  <a16:creationId xmlns:a16="http://schemas.microsoft.com/office/drawing/2014/main" xmlns="" id="{494394AE-0E38-41B2-80F3-5371CB176ADD}"/>
                </a:ext>
              </a:extLst>
            </p:cNvPr>
            <p:cNvSpPr/>
            <p:nvPr/>
          </p:nvSpPr>
          <p:spPr bwMode="auto">
            <a:xfrm>
              <a:off x="11679903" y="3763793"/>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4" name="Oval 593">
              <a:extLst>
                <a:ext uri="{FF2B5EF4-FFF2-40B4-BE49-F238E27FC236}">
                  <a16:creationId xmlns:a16="http://schemas.microsoft.com/office/drawing/2014/main" xmlns="" id="{B45E6508-554D-403D-81D0-5444DC6D2CFB}"/>
                </a:ext>
              </a:extLst>
            </p:cNvPr>
            <p:cNvSpPr/>
            <p:nvPr/>
          </p:nvSpPr>
          <p:spPr bwMode="auto">
            <a:xfrm>
              <a:off x="20979464" y="190958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5" name="Oval 594">
              <a:extLst>
                <a:ext uri="{FF2B5EF4-FFF2-40B4-BE49-F238E27FC236}">
                  <a16:creationId xmlns:a16="http://schemas.microsoft.com/office/drawing/2014/main" xmlns="" id="{8171EC38-05D8-468E-879C-8CEF3ED5651B}"/>
                </a:ext>
              </a:extLst>
            </p:cNvPr>
            <p:cNvSpPr/>
            <p:nvPr/>
          </p:nvSpPr>
          <p:spPr bwMode="auto">
            <a:xfrm>
              <a:off x="21825388" y="2015356"/>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6" name="Oval 595">
              <a:extLst>
                <a:ext uri="{FF2B5EF4-FFF2-40B4-BE49-F238E27FC236}">
                  <a16:creationId xmlns:a16="http://schemas.microsoft.com/office/drawing/2014/main" xmlns="" id="{D92D3888-79F0-48FB-A7B9-B65FAA81688E}"/>
                </a:ext>
              </a:extLst>
            </p:cNvPr>
            <p:cNvSpPr/>
            <p:nvPr/>
          </p:nvSpPr>
          <p:spPr bwMode="auto">
            <a:xfrm>
              <a:off x="22185575" y="274779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7" name="Oval 596">
              <a:extLst>
                <a:ext uri="{FF2B5EF4-FFF2-40B4-BE49-F238E27FC236}">
                  <a16:creationId xmlns:a16="http://schemas.microsoft.com/office/drawing/2014/main" xmlns="" id="{5EE0DEDC-0C59-4149-9C48-C778283337F6}"/>
                </a:ext>
              </a:extLst>
            </p:cNvPr>
            <p:cNvSpPr/>
            <p:nvPr/>
          </p:nvSpPr>
          <p:spPr bwMode="auto">
            <a:xfrm>
              <a:off x="23195000" y="243051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8" name="Oval 597">
              <a:extLst>
                <a:ext uri="{FF2B5EF4-FFF2-40B4-BE49-F238E27FC236}">
                  <a16:creationId xmlns:a16="http://schemas.microsoft.com/office/drawing/2014/main" xmlns="" id="{2CC5164A-273D-4D1C-88B7-C28ABEAF3A56}"/>
                </a:ext>
              </a:extLst>
            </p:cNvPr>
            <p:cNvSpPr/>
            <p:nvPr/>
          </p:nvSpPr>
          <p:spPr bwMode="auto">
            <a:xfrm>
              <a:off x="31263513" y="7435790"/>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9" name="Oval 598">
              <a:extLst>
                <a:ext uri="{FF2B5EF4-FFF2-40B4-BE49-F238E27FC236}">
                  <a16:creationId xmlns:a16="http://schemas.microsoft.com/office/drawing/2014/main" xmlns="" id="{462DEEEB-27FD-4F18-AF5A-38944BBCF436}"/>
                </a:ext>
              </a:extLst>
            </p:cNvPr>
            <p:cNvSpPr/>
            <p:nvPr/>
          </p:nvSpPr>
          <p:spPr bwMode="auto">
            <a:xfrm>
              <a:off x="40872346" y="14503971"/>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600" name="Oval 599">
              <a:extLst>
                <a:ext uri="{FF2B5EF4-FFF2-40B4-BE49-F238E27FC236}">
                  <a16:creationId xmlns:a16="http://schemas.microsoft.com/office/drawing/2014/main" xmlns="" id="{E71FEECC-EEAB-405C-95F0-8B90CF236EF8}"/>
                </a:ext>
              </a:extLst>
            </p:cNvPr>
            <p:cNvSpPr/>
            <p:nvPr/>
          </p:nvSpPr>
          <p:spPr bwMode="auto">
            <a:xfrm>
              <a:off x="39004785" y="4408162"/>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601" name="Oval 600">
              <a:extLst>
                <a:ext uri="{FF2B5EF4-FFF2-40B4-BE49-F238E27FC236}">
                  <a16:creationId xmlns:a16="http://schemas.microsoft.com/office/drawing/2014/main" xmlns="" id="{66652332-1DCA-4560-829E-B4FF7F3581EC}"/>
                </a:ext>
              </a:extLst>
            </p:cNvPr>
            <p:cNvSpPr/>
            <p:nvPr/>
          </p:nvSpPr>
          <p:spPr bwMode="auto">
            <a:xfrm>
              <a:off x="35389757" y="9332246"/>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602" name="Oval 601">
              <a:extLst>
                <a:ext uri="{FF2B5EF4-FFF2-40B4-BE49-F238E27FC236}">
                  <a16:creationId xmlns:a16="http://schemas.microsoft.com/office/drawing/2014/main" xmlns="" id="{4F088E54-64C6-4CF6-9B7E-A17DA189857F}"/>
                </a:ext>
              </a:extLst>
            </p:cNvPr>
            <p:cNvSpPr/>
            <p:nvPr/>
          </p:nvSpPr>
          <p:spPr bwMode="auto">
            <a:xfrm>
              <a:off x="37533340" y="4455035"/>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603" name="Oval 602">
              <a:extLst>
                <a:ext uri="{FF2B5EF4-FFF2-40B4-BE49-F238E27FC236}">
                  <a16:creationId xmlns:a16="http://schemas.microsoft.com/office/drawing/2014/main" xmlns="" id="{5869FCE2-FAE6-4A7C-8F25-2312ECCD6B6F}"/>
                </a:ext>
              </a:extLst>
            </p:cNvPr>
            <p:cNvSpPr/>
            <p:nvPr/>
          </p:nvSpPr>
          <p:spPr bwMode="auto">
            <a:xfrm>
              <a:off x="35869784" y="4428666"/>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604" name="Oval 603">
              <a:extLst>
                <a:ext uri="{FF2B5EF4-FFF2-40B4-BE49-F238E27FC236}">
                  <a16:creationId xmlns:a16="http://schemas.microsoft.com/office/drawing/2014/main" xmlns="" id="{79FC3D11-0664-4445-B419-FAFD3AEA1D58}"/>
                </a:ext>
              </a:extLst>
            </p:cNvPr>
            <p:cNvSpPr/>
            <p:nvPr/>
          </p:nvSpPr>
          <p:spPr bwMode="auto">
            <a:xfrm>
              <a:off x="34788512" y="549468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05" name="Group 604">
            <a:extLst>
              <a:ext uri="{FF2B5EF4-FFF2-40B4-BE49-F238E27FC236}">
                <a16:creationId xmlns:a16="http://schemas.microsoft.com/office/drawing/2014/main" xmlns="" id="{E1DC84BA-86F5-44BF-8C63-AF158A62EDE8}"/>
              </a:ext>
            </a:extLst>
          </p:cNvPr>
          <p:cNvGrpSpPr/>
          <p:nvPr/>
        </p:nvGrpSpPr>
        <p:grpSpPr>
          <a:xfrm>
            <a:off x="1167741" y="1208780"/>
            <a:ext cx="7045271" cy="3078953"/>
            <a:chOff x="14282482" y="1313805"/>
            <a:chExt cx="31172903" cy="13623307"/>
          </a:xfrm>
          <a:solidFill>
            <a:schemeClr val="accent1"/>
          </a:solidFill>
        </p:grpSpPr>
        <p:grpSp>
          <p:nvGrpSpPr>
            <p:cNvPr id="606" name="Group 605">
              <a:extLst>
                <a:ext uri="{FF2B5EF4-FFF2-40B4-BE49-F238E27FC236}">
                  <a16:creationId xmlns:a16="http://schemas.microsoft.com/office/drawing/2014/main" xmlns="" id="{C6838C9F-8F95-4115-A099-990A9778503E}"/>
                </a:ext>
              </a:extLst>
            </p:cNvPr>
            <p:cNvGrpSpPr/>
            <p:nvPr/>
          </p:nvGrpSpPr>
          <p:grpSpPr>
            <a:xfrm>
              <a:off x="14282482" y="1313805"/>
              <a:ext cx="31172903" cy="13623307"/>
              <a:chOff x="7009810" y="918475"/>
              <a:chExt cx="34210688" cy="14950892"/>
            </a:xfrm>
            <a:grpFill/>
          </p:grpSpPr>
          <p:grpSp>
            <p:nvGrpSpPr>
              <p:cNvPr id="613" name="PoPs">
                <a:extLst>
                  <a:ext uri="{FF2B5EF4-FFF2-40B4-BE49-F238E27FC236}">
                    <a16:creationId xmlns:a16="http://schemas.microsoft.com/office/drawing/2014/main" xmlns="" id="{FAFABEAC-1C75-4514-986D-127C5DAC1689}"/>
                  </a:ext>
                </a:extLst>
              </p:cNvPr>
              <p:cNvGrpSpPr/>
              <p:nvPr/>
            </p:nvGrpSpPr>
            <p:grpSpPr>
              <a:xfrm>
                <a:off x="7009810" y="918475"/>
                <a:ext cx="34210688" cy="14950892"/>
                <a:chOff x="12382642" y="1729686"/>
                <a:chExt cx="32622973" cy="14257022"/>
              </a:xfrm>
              <a:grpFill/>
            </p:grpSpPr>
            <p:sp>
              <p:nvSpPr>
                <p:cNvPr id="615" name="Oval 614">
                  <a:extLst>
                    <a:ext uri="{FF2B5EF4-FFF2-40B4-BE49-F238E27FC236}">
                      <a16:creationId xmlns:a16="http://schemas.microsoft.com/office/drawing/2014/main" xmlns="" id="{2CDA3233-9985-4774-9468-0D2BDF9CAD98}"/>
                    </a:ext>
                  </a:extLst>
                </p:cNvPr>
                <p:cNvSpPr/>
                <p:nvPr/>
              </p:nvSpPr>
              <p:spPr>
                <a:xfrm>
                  <a:off x="17123201" y="48724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6" name="Oval 615">
                  <a:extLst>
                    <a:ext uri="{FF2B5EF4-FFF2-40B4-BE49-F238E27FC236}">
                      <a16:creationId xmlns:a16="http://schemas.microsoft.com/office/drawing/2014/main" xmlns="" id="{DD3EBC25-6AA5-437D-9D54-17DB6B9C00A5}"/>
                    </a:ext>
                  </a:extLst>
                </p:cNvPr>
                <p:cNvSpPr/>
                <p:nvPr/>
              </p:nvSpPr>
              <p:spPr>
                <a:xfrm>
                  <a:off x="17227765" y="468350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7" name="Oval 616">
                  <a:extLst>
                    <a:ext uri="{FF2B5EF4-FFF2-40B4-BE49-F238E27FC236}">
                      <a16:creationId xmlns:a16="http://schemas.microsoft.com/office/drawing/2014/main" xmlns="" id="{E2709BB3-7EC5-4030-BB3D-E8C1863B9428}"/>
                    </a:ext>
                  </a:extLst>
                </p:cNvPr>
                <p:cNvSpPr/>
                <p:nvPr/>
              </p:nvSpPr>
              <p:spPr>
                <a:xfrm>
                  <a:off x="17323801" y="486756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8" name="Oval 617">
                  <a:extLst>
                    <a:ext uri="{FF2B5EF4-FFF2-40B4-BE49-F238E27FC236}">
                      <a16:creationId xmlns:a16="http://schemas.microsoft.com/office/drawing/2014/main" xmlns="" id="{F4E05FEA-2E97-4C3B-9B78-A92D5E1C1064}"/>
                    </a:ext>
                  </a:extLst>
                </p:cNvPr>
                <p:cNvSpPr/>
                <p:nvPr/>
              </p:nvSpPr>
              <p:spPr>
                <a:xfrm>
                  <a:off x="18360396" y="4108421"/>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9" name="Oval 618">
                  <a:extLst>
                    <a:ext uri="{FF2B5EF4-FFF2-40B4-BE49-F238E27FC236}">
                      <a16:creationId xmlns:a16="http://schemas.microsoft.com/office/drawing/2014/main" xmlns="" id="{C1628311-26E5-49A4-9091-E00CEC034CB1}"/>
                    </a:ext>
                  </a:extLst>
                </p:cNvPr>
                <p:cNvSpPr/>
                <p:nvPr/>
              </p:nvSpPr>
              <p:spPr>
                <a:xfrm>
                  <a:off x="16515307" y="52556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0" name="Oval 619">
                  <a:extLst>
                    <a:ext uri="{FF2B5EF4-FFF2-40B4-BE49-F238E27FC236}">
                      <a16:creationId xmlns:a16="http://schemas.microsoft.com/office/drawing/2014/main" xmlns="" id="{15AB26D6-0E9A-4B08-9A71-CB2B4A4B55D5}"/>
                    </a:ext>
                  </a:extLst>
                </p:cNvPr>
                <p:cNvSpPr/>
                <p:nvPr/>
              </p:nvSpPr>
              <p:spPr>
                <a:xfrm>
                  <a:off x="16667707" y="54080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1" name="Oval 620">
                  <a:extLst>
                    <a:ext uri="{FF2B5EF4-FFF2-40B4-BE49-F238E27FC236}">
                      <a16:creationId xmlns:a16="http://schemas.microsoft.com/office/drawing/2014/main" xmlns="" id="{6E671B30-7E9B-4B1E-B5C6-195FD90A82F7}"/>
                    </a:ext>
                  </a:extLst>
                </p:cNvPr>
                <p:cNvSpPr/>
                <p:nvPr/>
              </p:nvSpPr>
              <p:spPr>
                <a:xfrm>
                  <a:off x="16428783" y="545057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2" name="Oval 621">
                  <a:extLst>
                    <a:ext uri="{FF2B5EF4-FFF2-40B4-BE49-F238E27FC236}">
                      <a16:creationId xmlns:a16="http://schemas.microsoft.com/office/drawing/2014/main" xmlns="" id="{B1319C7D-80BB-433C-BA20-6440CFCC02FE}"/>
                    </a:ext>
                  </a:extLst>
                </p:cNvPr>
                <p:cNvSpPr/>
                <p:nvPr/>
              </p:nvSpPr>
              <p:spPr>
                <a:xfrm>
                  <a:off x="16522347" y="384765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3" name="Oval 622">
                  <a:extLst>
                    <a:ext uri="{FF2B5EF4-FFF2-40B4-BE49-F238E27FC236}">
                      <a16:creationId xmlns:a16="http://schemas.microsoft.com/office/drawing/2014/main" xmlns="" id="{D24C7BE0-E046-4E90-8709-69FB70C50A91}"/>
                    </a:ext>
                  </a:extLst>
                </p:cNvPr>
                <p:cNvSpPr/>
                <p:nvPr/>
              </p:nvSpPr>
              <p:spPr>
                <a:xfrm>
                  <a:off x="14918859" y="55043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4" name="Oval 623">
                  <a:extLst>
                    <a:ext uri="{FF2B5EF4-FFF2-40B4-BE49-F238E27FC236}">
                      <a16:creationId xmlns:a16="http://schemas.microsoft.com/office/drawing/2014/main" xmlns="" id="{68A9D5E5-6D30-4CC8-A116-6F15CE897E33}"/>
                    </a:ext>
                  </a:extLst>
                </p:cNvPr>
                <p:cNvSpPr/>
                <p:nvPr/>
              </p:nvSpPr>
              <p:spPr>
                <a:xfrm>
                  <a:off x="16402935" y="396983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5" name="Oval 624">
                  <a:extLst>
                    <a:ext uri="{FF2B5EF4-FFF2-40B4-BE49-F238E27FC236}">
                      <a16:creationId xmlns:a16="http://schemas.microsoft.com/office/drawing/2014/main" xmlns="" id="{9D5DD53C-442C-4379-8465-626D803C2B60}"/>
                    </a:ext>
                  </a:extLst>
                </p:cNvPr>
                <p:cNvSpPr/>
                <p:nvPr/>
              </p:nvSpPr>
              <p:spPr>
                <a:xfrm>
                  <a:off x="15115237" y="574206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6" name="Oval 625">
                  <a:extLst>
                    <a:ext uri="{FF2B5EF4-FFF2-40B4-BE49-F238E27FC236}">
                      <a16:creationId xmlns:a16="http://schemas.microsoft.com/office/drawing/2014/main" xmlns="" id="{79741A37-D8EB-4B84-A4B0-08C433200B4C}"/>
                    </a:ext>
                  </a:extLst>
                </p:cNvPr>
                <p:cNvSpPr/>
                <p:nvPr/>
              </p:nvSpPr>
              <p:spPr>
                <a:xfrm>
                  <a:off x="14899419" y="58091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7" name="Oval 626">
                  <a:extLst>
                    <a:ext uri="{FF2B5EF4-FFF2-40B4-BE49-F238E27FC236}">
                      <a16:creationId xmlns:a16="http://schemas.microsoft.com/office/drawing/2014/main" xmlns="" id="{6435D480-FE53-4948-BA41-5FF4DFA5D36E}"/>
                    </a:ext>
                  </a:extLst>
                </p:cNvPr>
                <p:cNvSpPr/>
                <p:nvPr/>
              </p:nvSpPr>
              <p:spPr>
                <a:xfrm>
                  <a:off x="15154117" y="554856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8" name="Oval 627">
                  <a:extLst>
                    <a:ext uri="{FF2B5EF4-FFF2-40B4-BE49-F238E27FC236}">
                      <a16:creationId xmlns:a16="http://schemas.microsoft.com/office/drawing/2014/main" xmlns="" id="{70D0AFFC-F8C5-470C-B496-13E01DEDB841}"/>
                    </a:ext>
                  </a:extLst>
                </p:cNvPr>
                <p:cNvSpPr/>
                <p:nvPr/>
              </p:nvSpPr>
              <p:spPr>
                <a:xfrm>
                  <a:off x="14771557" y="569938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9" name="Oval 628">
                  <a:extLst>
                    <a:ext uri="{FF2B5EF4-FFF2-40B4-BE49-F238E27FC236}">
                      <a16:creationId xmlns:a16="http://schemas.microsoft.com/office/drawing/2014/main" xmlns="" id="{426475F3-D9B4-4CB8-8B14-BE23F0DE694B}"/>
                    </a:ext>
                  </a:extLst>
                </p:cNvPr>
                <p:cNvSpPr/>
                <p:nvPr/>
              </p:nvSpPr>
              <p:spPr>
                <a:xfrm>
                  <a:off x="14444676" y="474120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0" name="Oval 629">
                  <a:extLst>
                    <a:ext uri="{FF2B5EF4-FFF2-40B4-BE49-F238E27FC236}">
                      <a16:creationId xmlns:a16="http://schemas.microsoft.com/office/drawing/2014/main" xmlns="" id="{CB2ED184-33A1-4E4B-BF8C-77645702DE6C}"/>
                    </a:ext>
                  </a:extLst>
                </p:cNvPr>
                <p:cNvSpPr/>
                <p:nvPr/>
              </p:nvSpPr>
              <p:spPr>
                <a:xfrm>
                  <a:off x="14297101" y="484824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1" name="Oval 630">
                  <a:extLst>
                    <a:ext uri="{FF2B5EF4-FFF2-40B4-BE49-F238E27FC236}">
                      <a16:creationId xmlns:a16="http://schemas.microsoft.com/office/drawing/2014/main" xmlns="" id="{93432261-878E-4F9C-846B-D705469566EC}"/>
                    </a:ext>
                  </a:extLst>
                </p:cNvPr>
                <p:cNvSpPr/>
                <p:nvPr/>
              </p:nvSpPr>
              <p:spPr>
                <a:xfrm>
                  <a:off x="12818373" y="517056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2" name="Oval 631">
                  <a:extLst>
                    <a:ext uri="{FF2B5EF4-FFF2-40B4-BE49-F238E27FC236}">
                      <a16:creationId xmlns:a16="http://schemas.microsoft.com/office/drawing/2014/main" xmlns="" id="{D08530DB-22A9-4AA0-BB9A-2E511E2E4EF5}"/>
                    </a:ext>
                  </a:extLst>
                </p:cNvPr>
                <p:cNvSpPr/>
                <p:nvPr/>
              </p:nvSpPr>
              <p:spPr>
                <a:xfrm>
                  <a:off x="16690534" y="596873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3" name="Oval 632">
                  <a:extLst>
                    <a:ext uri="{FF2B5EF4-FFF2-40B4-BE49-F238E27FC236}">
                      <a16:creationId xmlns:a16="http://schemas.microsoft.com/office/drawing/2014/main" xmlns="" id="{F8E71A98-12E6-4812-9251-D5B2631DC44E}"/>
                    </a:ext>
                  </a:extLst>
                </p:cNvPr>
                <p:cNvSpPr/>
                <p:nvPr/>
              </p:nvSpPr>
              <p:spPr>
                <a:xfrm>
                  <a:off x="12575279" y="537609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4" name="Oval 633">
                  <a:extLst>
                    <a:ext uri="{FF2B5EF4-FFF2-40B4-BE49-F238E27FC236}">
                      <a16:creationId xmlns:a16="http://schemas.microsoft.com/office/drawing/2014/main" xmlns="" id="{6C812767-D196-4034-9668-DE035079D7CE}"/>
                    </a:ext>
                  </a:extLst>
                </p:cNvPr>
                <p:cNvSpPr/>
                <p:nvPr/>
              </p:nvSpPr>
              <p:spPr>
                <a:xfrm>
                  <a:off x="12632531" y="571625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5" name="Oval 634">
                  <a:extLst>
                    <a:ext uri="{FF2B5EF4-FFF2-40B4-BE49-F238E27FC236}">
                      <a16:creationId xmlns:a16="http://schemas.microsoft.com/office/drawing/2014/main" xmlns="" id="{671CA3AB-49D1-4449-AAE4-75B056E1D8A6}"/>
                    </a:ext>
                  </a:extLst>
                </p:cNvPr>
                <p:cNvSpPr/>
                <p:nvPr/>
              </p:nvSpPr>
              <p:spPr>
                <a:xfrm>
                  <a:off x="12382642" y="525510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6" name="Oval 635">
                  <a:extLst>
                    <a:ext uri="{FF2B5EF4-FFF2-40B4-BE49-F238E27FC236}">
                      <a16:creationId xmlns:a16="http://schemas.microsoft.com/office/drawing/2014/main" xmlns="" id="{621BC9E3-3432-4383-8EBD-CCF8052589A9}"/>
                    </a:ext>
                  </a:extLst>
                </p:cNvPr>
                <p:cNvSpPr/>
                <p:nvPr/>
              </p:nvSpPr>
              <p:spPr>
                <a:xfrm>
                  <a:off x="12581148" y="515589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7" name="Oval 636">
                  <a:extLst>
                    <a:ext uri="{FF2B5EF4-FFF2-40B4-BE49-F238E27FC236}">
                      <a16:creationId xmlns:a16="http://schemas.microsoft.com/office/drawing/2014/main" xmlns="" id="{F8C24205-4200-47AC-A12A-586295338370}"/>
                    </a:ext>
                  </a:extLst>
                </p:cNvPr>
                <p:cNvSpPr/>
                <p:nvPr/>
              </p:nvSpPr>
              <p:spPr>
                <a:xfrm>
                  <a:off x="16757441" y="647814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8" name="Oval 637">
                  <a:extLst>
                    <a:ext uri="{FF2B5EF4-FFF2-40B4-BE49-F238E27FC236}">
                      <a16:creationId xmlns:a16="http://schemas.microsoft.com/office/drawing/2014/main" xmlns="" id="{BD564268-3C6E-4ABB-852C-8F8470602DA3}"/>
                    </a:ext>
                  </a:extLst>
                </p:cNvPr>
                <p:cNvSpPr/>
                <p:nvPr/>
              </p:nvSpPr>
              <p:spPr>
                <a:xfrm>
                  <a:off x="16866845" y="662838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9" name="Oval 638">
                  <a:extLst>
                    <a:ext uri="{FF2B5EF4-FFF2-40B4-BE49-F238E27FC236}">
                      <a16:creationId xmlns:a16="http://schemas.microsoft.com/office/drawing/2014/main" xmlns="" id="{C7A5444D-6627-4049-B6A6-1CE722249553}"/>
                    </a:ext>
                  </a:extLst>
                </p:cNvPr>
                <p:cNvSpPr/>
                <p:nvPr/>
              </p:nvSpPr>
              <p:spPr>
                <a:xfrm>
                  <a:off x="16683965" y="661964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0" name="Oval 639">
                  <a:extLst>
                    <a:ext uri="{FF2B5EF4-FFF2-40B4-BE49-F238E27FC236}">
                      <a16:creationId xmlns:a16="http://schemas.microsoft.com/office/drawing/2014/main" xmlns="" id="{EE1E7A69-690B-4A49-AA0E-73A6177394B0}"/>
                    </a:ext>
                  </a:extLst>
                </p:cNvPr>
                <p:cNvSpPr/>
                <p:nvPr/>
              </p:nvSpPr>
              <p:spPr>
                <a:xfrm>
                  <a:off x="16001919" y="367354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1" name="Oval 640">
                  <a:extLst>
                    <a:ext uri="{FF2B5EF4-FFF2-40B4-BE49-F238E27FC236}">
                      <a16:creationId xmlns:a16="http://schemas.microsoft.com/office/drawing/2014/main" xmlns="" id="{F5E9B098-23FF-4C4B-B629-9CB588CCC2E3}"/>
                    </a:ext>
                  </a:extLst>
                </p:cNvPr>
                <p:cNvSpPr/>
                <p:nvPr/>
              </p:nvSpPr>
              <p:spPr>
                <a:xfrm>
                  <a:off x="18203457" y="351747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2" name="Oval 641">
                  <a:extLst>
                    <a:ext uri="{FF2B5EF4-FFF2-40B4-BE49-F238E27FC236}">
                      <a16:creationId xmlns:a16="http://schemas.microsoft.com/office/drawing/2014/main" xmlns="" id="{F24530C5-F6F1-4CCF-A3D2-7B05766DF3E6}"/>
                    </a:ext>
                  </a:extLst>
                </p:cNvPr>
                <p:cNvSpPr/>
                <p:nvPr/>
              </p:nvSpPr>
              <p:spPr>
                <a:xfrm>
                  <a:off x="18512796" y="4260821"/>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3" name="Oval 642">
                  <a:extLst>
                    <a:ext uri="{FF2B5EF4-FFF2-40B4-BE49-F238E27FC236}">
                      <a16:creationId xmlns:a16="http://schemas.microsoft.com/office/drawing/2014/main" xmlns="" id="{E17665DB-8293-40D1-AB8E-B4CB9C94380C}"/>
                    </a:ext>
                  </a:extLst>
                </p:cNvPr>
                <p:cNvSpPr/>
                <p:nvPr/>
              </p:nvSpPr>
              <p:spPr>
                <a:xfrm>
                  <a:off x="17963468" y="437456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4" name="Oval 643">
                  <a:extLst>
                    <a:ext uri="{FF2B5EF4-FFF2-40B4-BE49-F238E27FC236}">
                      <a16:creationId xmlns:a16="http://schemas.microsoft.com/office/drawing/2014/main" xmlns="" id="{B1CC81E1-F674-4C1E-AEBD-11F7E5EAA660}"/>
                    </a:ext>
                  </a:extLst>
                </p:cNvPr>
                <p:cNvSpPr/>
                <p:nvPr/>
              </p:nvSpPr>
              <p:spPr>
                <a:xfrm>
                  <a:off x="18115868" y="452696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5" name="Oval 644">
                  <a:extLst>
                    <a:ext uri="{FF2B5EF4-FFF2-40B4-BE49-F238E27FC236}">
                      <a16:creationId xmlns:a16="http://schemas.microsoft.com/office/drawing/2014/main" xmlns="" id="{E658B161-4737-41B5-A92C-5ECA4E7001FF}"/>
                    </a:ext>
                  </a:extLst>
                </p:cNvPr>
                <p:cNvSpPr/>
                <p:nvPr/>
              </p:nvSpPr>
              <p:spPr>
                <a:xfrm>
                  <a:off x="18147036" y="4260821"/>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6" name="Oval 645">
                  <a:extLst>
                    <a:ext uri="{FF2B5EF4-FFF2-40B4-BE49-F238E27FC236}">
                      <a16:creationId xmlns:a16="http://schemas.microsoft.com/office/drawing/2014/main" xmlns="" id="{ECC9075F-D6E5-4A1B-9EA2-AC0F1867C506}"/>
                    </a:ext>
                  </a:extLst>
                </p:cNvPr>
                <p:cNvSpPr/>
                <p:nvPr/>
              </p:nvSpPr>
              <p:spPr>
                <a:xfrm>
                  <a:off x="17697397" y="419318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7" name="Oval 646">
                  <a:extLst>
                    <a:ext uri="{FF2B5EF4-FFF2-40B4-BE49-F238E27FC236}">
                      <a16:creationId xmlns:a16="http://schemas.microsoft.com/office/drawing/2014/main" xmlns="" id="{4EBE7945-BE26-4008-B898-90D9BF0BB463}"/>
                    </a:ext>
                  </a:extLst>
                </p:cNvPr>
                <p:cNvSpPr/>
                <p:nvPr/>
              </p:nvSpPr>
              <p:spPr>
                <a:xfrm>
                  <a:off x="17849797" y="434558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8" name="Oval 647">
                  <a:extLst>
                    <a:ext uri="{FF2B5EF4-FFF2-40B4-BE49-F238E27FC236}">
                      <a16:creationId xmlns:a16="http://schemas.microsoft.com/office/drawing/2014/main" xmlns="" id="{FB5A62C2-E395-46ED-A6B7-EC9FD854C1E8}"/>
                    </a:ext>
                  </a:extLst>
                </p:cNvPr>
                <p:cNvSpPr/>
                <p:nvPr/>
              </p:nvSpPr>
              <p:spPr>
                <a:xfrm>
                  <a:off x="17517325" y="438834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9" name="Oval 648">
                  <a:extLst>
                    <a:ext uri="{FF2B5EF4-FFF2-40B4-BE49-F238E27FC236}">
                      <a16:creationId xmlns:a16="http://schemas.microsoft.com/office/drawing/2014/main" xmlns="" id="{228B6ECD-93BE-4BE0-B8A3-A7EA22D79F45}"/>
                    </a:ext>
                  </a:extLst>
                </p:cNvPr>
                <p:cNvSpPr/>
                <p:nvPr/>
              </p:nvSpPr>
              <p:spPr>
                <a:xfrm>
                  <a:off x="12382642" y="505326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0" name="Oval 649">
                  <a:extLst>
                    <a:ext uri="{FF2B5EF4-FFF2-40B4-BE49-F238E27FC236}">
                      <a16:creationId xmlns:a16="http://schemas.microsoft.com/office/drawing/2014/main" xmlns="" id="{88A7A271-E041-45D9-B235-0F21250EE551}"/>
                    </a:ext>
                  </a:extLst>
                </p:cNvPr>
                <p:cNvSpPr/>
                <p:nvPr/>
              </p:nvSpPr>
              <p:spPr>
                <a:xfrm>
                  <a:off x="13455052" y="555918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1" name="Oval 650">
                  <a:extLst>
                    <a:ext uri="{FF2B5EF4-FFF2-40B4-BE49-F238E27FC236}">
                      <a16:creationId xmlns:a16="http://schemas.microsoft.com/office/drawing/2014/main" xmlns="" id="{57FFEEEB-61D3-4330-A192-349DFF9345FD}"/>
                    </a:ext>
                  </a:extLst>
                </p:cNvPr>
                <p:cNvSpPr/>
                <p:nvPr/>
              </p:nvSpPr>
              <p:spPr>
                <a:xfrm>
                  <a:off x="17538781" y="465579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2" name="Oval 651">
                  <a:extLst>
                    <a:ext uri="{FF2B5EF4-FFF2-40B4-BE49-F238E27FC236}">
                      <a16:creationId xmlns:a16="http://schemas.microsoft.com/office/drawing/2014/main" xmlns="" id="{693E4638-5D60-43DD-91B0-6807F762A335}"/>
                    </a:ext>
                  </a:extLst>
                </p:cNvPr>
                <p:cNvSpPr/>
                <p:nvPr/>
              </p:nvSpPr>
              <p:spPr>
                <a:xfrm>
                  <a:off x="12714735" y="496503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3" name="Oval 652">
                  <a:extLst>
                    <a:ext uri="{FF2B5EF4-FFF2-40B4-BE49-F238E27FC236}">
                      <a16:creationId xmlns:a16="http://schemas.microsoft.com/office/drawing/2014/main" xmlns="" id="{DA15781C-DBC7-4298-8E43-DB8BC68CC28B}"/>
                    </a:ext>
                  </a:extLst>
                </p:cNvPr>
                <p:cNvSpPr/>
                <p:nvPr/>
              </p:nvSpPr>
              <p:spPr>
                <a:xfrm>
                  <a:off x="12413942" y="486291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4" name="Oval 653">
                  <a:extLst>
                    <a:ext uri="{FF2B5EF4-FFF2-40B4-BE49-F238E27FC236}">
                      <a16:creationId xmlns:a16="http://schemas.microsoft.com/office/drawing/2014/main" xmlns="" id="{EAA66713-5657-4757-8AA7-F6B5529A34AF}"/>
                    </a:ext>
                  </a:extLst>
                </p:cNvPr>
                <p:cNvSpPr/>
                <p:nvPr/>
              </p:nvSpPr>
              <p:spPr>
                <a:xfrm>
                  <a:off x="13220201" y="35123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5" name="Oval 654">
                  <a:extLst>
                    <a:ext uri="{FF2B5EF4-FFF2-40B4-BE49-F238E27FC236}">
                      <a16:creationId xmlns:a16="http://schemas.microsoft.com/office/drawing/2014/main" xmlns="" id="{31F903D5-FD5B-453A-AA04-23206F9421EE}"/>
                    </a:ext>
                  </a:extLst>
                </p:cNvPr>
                <p:cNvSpPr/>
                <p:nvPr/>
              </p:nvSpPr>
              <p:spPr>
                <a:xfrm>
                  <a:off x="13372601" y="36647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6" name="Oval 655">
                  <a:extLst>
                    <a:ext uri="{FF2B5EF4-FFF2-40B4-BE49-F238E27FC236}">
                      <a16:creationId xmlns:a16="http://schemas.microsoft.com/office/drawing/2014/main" xmlns="" id="{80F7728F-4D9F-461E-8B6A-2F0D7F7513AA}"/>
                    </a:ext>
                  </a:extLst>
                </p:cNvPr>
                <p:cNvSpPr/>
                <p:nvPr/>
              </p:nvSpPr>
              <p:spPr>
                <a:xfrm>
                  <a:off x="13192681" y="373183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7" name="Oval 656">
                  <a:extLst>
                    <a:ext uri="{FF2B5EF4-FFF2-40B4-BE49-F238E27FC236}">
                      <a16:creationId xmlns:a16="http://schemas.microsoft.com/office/drawing/2014/main" xmlns="" id="{231F41FD-6E28-4CA2-8533-A8EDFAF2E2F1}"/>
                    </a:ext>
                  </a:extLst>
                </p:cNvPr>
                <p:cNvSpPr/>
                <p:nvPr/>
              </p:nvSpPr>
              <p:spPr>
                <a:xfrm>
                  <a:off x="16842087" y="403534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8" name="Oval 657">
                  <a:extLst>
                    <a:ext uri="{FF2B5EF4-FFF2-40B4-BE49-F238E27FC236}">
                      <a16:creationId xmlns:a16="http://schemas.microsoft.com/office/drawing/2014/main" xmlns="" id="{E66399DF-437D-4E36-81A5-85AD2B9CD15E}"/>
                    </a:ext>
                  </a:extLst>
                </p:cNvPr>
                <p:cNvSpPr/>
                <p:nvPr/>
              </p:nvSpPr>
              <p:spPr>
                <a:xfrm>
                  <a:off x="16102851" y="444075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9" name="Oval 658">
                  <a:extLst>
                    <a:ext uri="{FF2B5EF4-FFF2-40B4-BE49-F238E27FC236}">
                      <a16:creationId xmlns:a16="http://schemas.microsoft.com/office/drawing/2014/main" xmlns="" id="{7F7F260E-3EB6-446F-89E5-D46F654B3E9E}"/>
                    </a:ext>
                  </a:extLst>
                </p:cNvPr>
                <p:cNvSpPr/>
                <p:nvPr/>
              </p:nvSpPr>
              <p:spPr>
                <a:xfrm>
                  <a:off x="17700205" y="371445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0" name="Oval 659">
                  <a:extLst>
                    <a:ext uri="{FF2B5EF4-FFF2-40B4-BE49-F238E27FC236}">
                      <a16:creationId xmlns:a16="http://schemas.microsoft.com/office/drawing/2014/main" xmlns="" id="{D709A7F6-E560-4FE7-AC1A-1DE4537B9D4E}"/>
                    </a:ext>
                  </a:extLst>
                </p:cNvPr>
                <p:cNvSpPr/>
                <p:nvPr/>
              </p:nvSpPr>
              <p:spPr>
                <a:xfrm>
                  <a:off x="21239445" y="1345910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1" name="Oval 660">
                  <a:extLst>
                    <a:ext uri="{FF2B5EF4-FFF2-40B4-BE49-F238E27FC236}">
                      <a16:creationId xmlns:a16="http://schemas.microsoft.com/office/drawing/2014/main" xmlns="" id="{CD0E0BDC-1040-452E-9629-B116AA7B43A6}"/>
                    </a:ext>
                  </a:extLst>
                </p:cNvPr>
                <p:cNvSpPr/>
                <p:nvPr/>
              </p:nvSpPr>
              <p:spPr>
                <a:xfrm>
                  <a:off x="20587195" y="13691341"/>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2" name="Oval 661">
                  <a:extLst>
                    <a:ext uri="{FF2B5EF4-FFF2-40B4-BE49-F238E27FC236}">
                      <a16:creationId xmlns:a16="http://schemas.microsoft.com/office/drawing/2014/main" xmlns="" id="{129C4EA6-2ADB-4BD8-810B-551054F88E59}"/>
                    </a:ext>
                  </a:extLst>
                </p:cNvPr>
                <p:cNvSpPr/>
                <p:nvPr/>
              </p:nvSpPr>
              <p:spPr>
                <a:xfrm>
                  <a:off x="21351533" y="1325793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3" name="Oval 662">
                  <a:extLst>
                    <a:ext uri="{FF2B5EF4-FFF2-40B4-BE49-F238E27FC236}">
                      <a16:creationId xmlns:a16="http://schemas.microsoft.com/office/drawing/2014/main" xmlns="" id="{E6136165-9B70-45BF-9914-40943E2EE3B8}"/>
                    </a:ext>
                  </a:extLst>
                </p:cNvPr>
                <p:cNvSpPr/>
                <p:nvPr/>
              </p:nvSpPr>
              <p:spPr>
                <a:xfrm>
                  <a:off x="20747085" y="1372791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4" name="Oval 663">
                  <a:extLst>
                    <a:ext uri="{FF2B5EF4-FFF2-40B4-BE49-F238E27FC236}">
                      <a16:creationId xmlns:a16="http://schemas.microsoft.com/office/drawing/2014/main" xmlns="" id="{D2291513-01BE-45E6-8F83-40E6168210AC}"/>
                    </a:ext>
                  </a:extLst>
                </p:cNvPr>
                <p:cNvSpPr/>
                <p:nvPr/>
              </p:nvSpPr>
              <p:spPr>
                <a:xfrm>
                  <a:off x="27267629" y="306027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5" name="Oval 664">
                  <a:extLst>
                    <a:ext uri="{FF2B5EF4-FFF2-40B4-BE49-F238E27FC236}">
                      <a16:creationId xmlns:a16="http://schemas.microsoft.com/office/drawing/2014/main" xmlns="" id="{FB0ADCB4-814E-41B7-A98F-567AA7304949}"/>
                    </a:ext>
                  </a:extLst>
                </p:cNvPr>
                <p:cNvSpPr/>
                <p:nvPr/>
              </p:nvSpPr>
              <p:spPr>
                <a:xfrm>
                  <a:off x="27405515" y="292238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6" name="Oval 665">
                  <a:extLst>
                    <a:ext uri="{FF2B5EF4-FFF2-40B4-BE49-F238E27FC236}">
                      <a16:creationId xmlns:a16="http://schemas.microsoft.com/office/drawing/2014/main" xmlns="" id="{1A34BA82-1783-48FF-AABE-A4C25E0127B0}"/>
                    </a:ext>
                  </a:extLst>
                </p:cNvPr>
                <p:cNvSpPr/>
                <p:nvPr/>
              </p:nvSpPr>
              <p:spPr>
                <a:xfrm>
                  <a:off x="28196544" y="306027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7" name="Oval 666">
                  <a:extLst>
                    <a:ext uri="{FF2B5EF4-FFF2-40B4-BE49-F238E27FC236}">
                      <a16:creationId xmlns:a16="http://schemas.microsoft.com/office/drawing/2014/main" xmlns="" id="{6C495F2D-60C8-4C73-BFAB-3107258E8B7C}"/>
                    </a:ext>
                  </a:extLst>
                </p:cNvPr>
                <p:cNvSpPr/>
                <p:nvPr/>
              </p:nvSpPr>
              <p:spPr>
                <a:xfrm>
                  <a:off x="28865221" y="1497433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8" name="Oval 667">
                  <a:extLst>
                    <a:ext uri="{FF2B5EF4-FFF2-40B4-BE49-F238E27FC236}">
                      <a16:creationId xmlns:a16="http://schemas.microsoft.com/office/drawing/2014/main" xmlns="" id="{E2C0931A-7C0E-44CE-A1F4-172273C9D015}"/>
                    </a:ext>
                  </a:extLst>
                </p:cNvPr>
                <p:cNvSpPr/>
                <p:nvPr/>
              </p:nvSpPr>
              <p:spPr>
                <a:xfrm>
                  <a:off x="28196544" y="225945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9" name="Oval 668">
                  <a:extLst>
                    <a:ext uri="{FF2B5EF4-FFF2-40B4-BE49-F238E27FC236}">
                      <a16:creationId xmlns:a16="http://schemas.microsoft.com/office/drawing/2014/main" xmlns="" id="{9EEB8591-412D-4439-BE71-C147E242C36C}"/>
                    </a:ext>
                  </a:extLst>
                </p:cNvPr>
                <p:cNvSpPr/>
                <p:nvPr/>
              </p:nvSpPr>
              <p:spPr>
                <a:xfrm>
                  <a:off x="33327344" y="680318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0" name="Oval 669">
                  <a:extLst>
                    <a:ext uri="{FF2B5EF4-FFF2-40B4-BE49-F238E27FC236}">
                      <a16:creationId xmlns:a16="http://schemas.microsoft.com/office/drawing/2014/main" xmlns="" id="{D48AA1B9-8DC3-4F2A-BD01-A2F63842776B}"/>
                    </a:ext>
                  </a:extLst>
                </p:cNvPr>
                <p:cNvSpPr/>
                <p:nvPr/>
              </p:nvSpPr>
              <p:spPr>
                <a:xfrm>
                  <a:off x="26012144" y="274821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1" name="Oval 670">
                  <a:extLst>
                    <a:ext uri="{FF2B5EF4-FFF2-40B4-BE49-F238E27FC236}">
                      <a16:creationId xmlns:a16="http://schemas.microsoft.com/office/drawing/2014/main" xmlns="" id="{E133BE1D-B5D8-4DB3-9A45-BFB04ED2E1FA}"/>
                    </a:ext>
                  </a:extLst>
                </p:cNvPr>
                <p:cNvSpPr/>
                <p:nvPr/>
              </p:nvSpPr>
              <p:spPr>
                <a:xfrm>
                  <a:off x="27903989" y="328667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2" name="Oval 671">
                  <a:extLst>
                    <a:ext uri="{FF2B5EF4-FFF2-40B4-BE49-F238E27FC236}">
                      <a16:creationId xmlns:a16="http://schemas.microsoft.com/office/drawing/2014/main" xmlns="" id="{573895C1-7E0B-4F4E-88B7-8C0464B6EB19}"/>
                    </a:ext>
                  </a:extLst>
                </p:cNvPr>
                <p:cNvSpPr/>
                <p:nvPr/>
              </p:nvSpPr>
              <p:spPr>
                <a:xfrm>
                  <a:off x="27803593" y="327476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3" name="Oval 672">
                  <a:extLst>
                    <a:ext uri="{FF2B5EF4-FFF2-40B4-BE49-F238E27FC236}">
                      <a16:creationId xmlns:a16="http://schemas.microsoft.com/office/drawing/2014/main" xmlns="" id="{3D2355F9-44E5-4081-A159-63A3D205466F}"/>
                    </a:ext>
                  </a:extLst>
                </p:cNvPr>
                <p:cNvSpPr/>
                <p:nvPr/>
              </p:nvSpPr>
              <p:spPr>
                <a:xfrm>
                  <a:off x="27834378" y="345106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4" name="Oval 673">
                  <a:extLst>
                    <a:ext uri="{FF2B5EF4-FFF2-40B4-BE49-F238E27FC236}">
                      <a16:creationId xmlns:a16="http://schemas.microsoft.com/office/drawing/2014/main" xmlns="" id="{41E285AE-867E-4A21-BE78-0B4320C2C6EF}"/>
                    </a:ext>
                  </a:extLst>
                </p:cNvPr>
                <p:cNvSpPr/>
                <p:nvPr/>
              </p:nvSpPr>
              <p:spPr>
                <a:xfrm>
                  <a:off x="28208789" y="359147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5" name="Oval 674">
                  <a:extLst>
                    <a:ext uri="{FF2B5EF4-FFF2-40B4-BE49-F238E27FC236}">
                      <a16:creationId xmlns:a16="http://schemas.microsoft.com/office/drawing/2014/main" xmlns="" id="{F0543908-C99C-4025-AE5E-F58C24B1F43C}"/>
                    </a:ext>
                  </a:extLst>
                </p:cNvPr>
                <p:cNvSpPr/>
                <p:nvPr/>
              </p:nvSpPr>
              <p:spPr>
                <a:xfrm>
                  <a:off x="27614429" y="327546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6" name="Oval 675">
                  <a:extLst>
                    <a:ext uri="{FF2B5EF4-FFF2-40B4-BE49-F238E27FC236}">
                      <a16:creationId xmlns:a16="http://schemas.microsoft.com/office/drawing/2014/main" xmlns="" id="{8636572B-DD2F-4165-852A-920D12A91D06}"/>
                    </a:ext>
                  </a:extLst>
                </p:cNvPr>
                <p:cNvSpPr/>
                <p:nvPr/>
              </p:nvSpPr>
              <p:spPr>
                <a:xfrm>
                  <a:off x="28141462" y="339530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7" name="Oval 676">
                  <a:extLst>
                    <a:ext uri="{FF2B5EF4-FFF2-40B4-BE49-F238E27FC236}">
                      <a16:creationId xmlns:a16="http://schemas.microsoft.com/office/drawing/2014/main" xmlns="" id="{70259467-160B-42AF-BAB8-BEB428B81424}"/>
                    </a:ext>
                  </a:extLst>
                </p:cNvPr>
                <p:cNvSpPr/>
                <p:nvPr/>
              </p:nvSpPr>
              <p:spPr>
                <a:xfrm>
                  <a:off x="27760421" y="335727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8" name="Oval 677">
                  <a:extLst>
                    <a:ext uri="{FF2B5EF4-FFF2-40B4-BE49-F238E27FC236}">
                      <a16:creationId xmlns:a16="http://schemas.microsoft.com/office/drawing/2014/main" xmlns="" id="{F5800E51-A55D-40DD-9EED-5FF4C912D224}"/>
                    </a:ext>
                  </a:extLst>
                </p:cNvPr>
                <p:cNvSpPr/>
                <p:nvPr/>
              </p:nvSpPr>
              <p:spPr>
                <a:xfrm>
                  <a:off x="27722290" y="356978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9" name="Oval 678">
                  <a:extLst>
                    <a:ext uri="{FF2B5EF4-FFF2-40B4-BE49-F238E27FC236}">
                      <a16:creationId xmlns:a16="http://schemas.microsoft.com/office/drawing/2014/main" xmlns="" id="{54F1377F-3F53-4013-B734-3D34F33D632F}"/>
                    </a:ext>
                  </a:extLst>
                </p:cNvPr>
                <p:cNvSpPr/>
                <p:nvPr/>
              </p:nvSpPr>
              <p:spPr>
                <a:xfrm>
                  <a:off x="33537801" y="683946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0" name="Oval 679">
                  <a:extLst>
                    <a:ext uri="{FF2B5EF4-FFF2-40B4-BE49-F238E27FC236}">
                      <a16:creationId xmlns:a16="http://schemas.microsoft.com/office/drawing/2014/main" xmlns="" id="{4D78F6BB-27B5-44E1-A56B-41BC1EDE21AF}"/>
                    </a:ext>
                  </a:extLst>
                </p:cNvPr>
                <p:cNvSpPr/>
                <p:nvPr/>
              </p:nvSpPr>
              <p:spPr>
                <a:xfrm>
                  <a:off x="29190773" y="172968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1" name="Oval 680">
                  <a:extLst>
                    <a:ext uri="{FF2B5EF4-FFF2-40B4-BE49-F238E27FC236}">
                      <a16:creationId xmlns:a16="http://schemas.microsoft.com/office/drawing/2014/main" xmlns="" id="{9B7963E2-B0AE-4B86-B080-FCCB59A0C3D8}"/>
                    </a:ext>
                  </a:extLst>
                </p:cNvPr>
                <p:cNvSpPr/>
                <p:nvPr/>
              </p:nvSpPr>
              <p:spPr>
                <a:xfrm>
                  <a:off x="29990078" y="1424136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2" name="Oval 681">
                  <a:extLst>
                    <a:ext uri="{FF2B5EF4-FFF2-40B4-BE49-F238E27FC236}">
                      <a16:creationId xmlns:a16="http://schemas.microsoft.com/office/drawing/2014/main" xmlns="" id="{9870945F-681A-48EE-9C25-369ACCB89D14}"/>
                    </a:ext>
                  </a:extLst>
                </p:cNvPr>
                <p:cNvSpPr/>
                <p:nvPr/>
              </p:nvSpPr>
              <p:spPr>
                <a:xfrm>
                  <a:off x="26736519" y="273950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3" name="Oval 682">
                  <a:extLst>
                    <a:ext uri="{FF2B5EF4-FFF2-40B4-BE49-F238E27FC236}">
                      <a16:creationId xmlns:a16="http://schemas.microsoft.com/office/drawing/2014/main" xmlns="" id="{131B11C1-F7E5-4D66-BB0B-98CF8BCF9E24}"/>
                    </a:ext>
                  </a:extLst>
                </p:cNvPr>
                <p:cNvSpPr/>
                <p:nvPr/>
              </p:nvSpPr>
              <p:spPr>
                <a:xfrm>
                  <a:off x="26774837" y="29209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4" name="Oval 683">
                  <a:extLst>
                    <a:ext uri="{FF2B5EF4-FFF2-40B4-BE49-F238E27FC236}">
                      <a16:creationId xmlns:a16="http://schemas.microsoft.com/office/drawing/2014/main" xmlns="" id="{06E2CB3E-390D-4AA3-B5B2-B8B5A62261B3}"/>
                    </a:ext>
                  </a:extLst>
                </p:cNvPr>
                <p:cNvSpPr/>
                <p:nvPr/>
              </p:nvSpPr>
              <p:spPr>
                <a:xfrm>
                  <a:off x="26927237" y="30733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5" name="Oval 684">
                  <a:extLst>
                    <a:ext uri="{FF2B5EF4-FFF2-40B4-BE49-F238E27FC236}">
                      <a16:creationId xmlns:a16="http://schemas.microsoft.com/office/drawing/2014/main" xmlns="" id="{F89D4C51-C61C-4730-8699-A3C7BF846A2D}"/>
                    </a:ext>
                  </a:extLst>
                </p:cNvPr>
                <p:cNvSpPr/>
                <p:nvPr/>
              </p:nvSpPr>
              <p:spPr>
                <a:xfrm>
                  <a:off x="26549487" y="295896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6" name="Oval 685">
                  <a:extLst>
                    <a:ext uri="{FF2B5EF4-FFF2-40B4-BE49-F238E27FC236}">
                      <a16:creationId xmlns:a16="http://schemas.microsoft.com/office/drawing/2014/main" xmlns="" id="{97774BBF-E190-4FDC-B914-80A074262F77}"/>
                    </a:ext>
                  </a:extLst>
                </p:cNvPr>
                <p:cNvSpPr/>
                <p:nvPr/>
              </p:nvSpPr>
              <p:spPr>
                <a:xfrm>
                  <a:off x="26556776" y="283021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7" name="Oval 686">
                  <a:extLst>
                    <a:ext uri="{FF2B5EF4-FFF2-40B4-BE49-F238E27FC236}">
                      <a16:creationId xmlns:a16="http://schemas.microsoft.com/office/drawing/2014/main" xmlns="" id="{32599A9F-D3DE-4D55-BACB-A66E473C1531}"/>
                    </a:ext>
                  </a:extLst>
                </p:cNvPr>
                <p:cNvSpPr/>
                <p:nvPr/>
              </p:nvSpPr>
              <p:spPr>
                <a:xfrm>
                  <a:off x="26564065" y="264733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8" name="Oval 687">
                  <a:extLst>
                    <a:ext uri="{FF2B5EF4-FFF2-40B4-BE49-F238E27FC236}">
                      <a16:creationId xmlns:a16="http://schemas.microsoft.com/office/drawing/2014/main" xmlns="" id="{DEEB12CF-7E54-4A35-BBA8-E975A7978F31}"/>
                    </a:ext>
                  </a:extLst>
                </p:cNvPr>
                <p:cNvSpPr/>
                <p:nvPr/>
              </p:nvSpPr>
              <p:spPr>
                <a:xfrm>
                  <a:off x="26396127" y="289872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9" name="Oval 688">
                  <a:extLst>
                    <a:ext uri="{FF2B5EF4-FFF2-40B4-BE49-F238E27FC236}">
                      <a16:creationId xmlns:a16="http://schemas.microsoft.com/office/drawing/2014/main" xmlns="" id="{8ACD1D09-9634-4106-B7E8-44667604AD53}"/>
                    </a:ext>
                  </a:extLst>
                </p:cNvPr>
                <p:cNvSpPr/>
                <p:nvPr/>
              </p:nvSpPr>
              <p:spPr>
                <a:xfrm>
                  <a:off x="26461376" y="275853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0" name="Oval 689">
                  <a:extLst>
                    <a:ext uri="{FF2B5EF4-FFF2-40B4-BE49-F238E27FC236}">
                      <a16:creationId xmlns:a16="http://schemas.microsoft.com/office/drawing/2014/main" xmlns="" id="{CE5ED41F-FBF4-4CA5-B438-5B8A386FF247}"/>
                    </a:ext>
                  </a:extLst>
                </p:cNvPr>
                <p:cNvSpPr/>
                <p:nvPr/>
              </p:nvSpPr>
              <p:spPr>
                <a:xfrm>
                  <a:off x="26613776" y="291093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1" name="Oval 690">
                  <a:extLst>
                    <a:ext uri="{FF2B5EF4-FFF2-40B4-BE49-F238E27FC236}">
                      <a16:creationId xmlns:a16="http://schemas.microsoft.com/office/drawing/2014/main" xmlns="" id="{978CC251-B25F-4AC5-B0A5-59141A89C2AC}"/>
                    </a:ext>
                  </a:extLst>
                </p:cNvPr>
                <p:cNvSpPr/>
                <p:nvPr/>
              </p:nvSpPr>
              <p:spPr>
                <a:xfrm>
                  <a:off x="26004036" y="462363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2" name="Oval 691">
                  <a:extLst>
                    <a:ext uri="{FF2B5EF4-FFF2-40B4-BE49-F238E27FC236}">
                      <a16:creationId xmlns:a16="http://schemas.microsoft.com/office/drawing/2014/main" xmlns="" id="{EB4CA095-7BD1-49B8-94BF-B05B9D8718C3}"/>
                    </a:ext>
                  </a:extLst>
                </p:cNvPr>
                <p:cNvSpPr/>
                <p:nvPr/>
              </p:nvSpPr>
              <p:spPr>
                <a:xfrm>
                  <a:off x="26199608" y="459126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3" name="Oval 692">
                  <a:extLst>
                    <a:ext uri="{FF2B5EF4-FFF2-40B4-BE49-F238E27FC236}">
                      <a16:creationId xmlns:a16="http://schemas.microsoft.com/office/drawing/2014/main" xmlns="" id="{F99768F6-F37D-483C-A020-112822FC82D7}"/>
                    </a:ext>
                  </a:extLst>
                </p:cNvPr>
                <p:cNvSpPr/>
                <p:nvPr/>
              </p:nvSpPr>
              <p:spPr>
                <a:xfrm>
                  <a:off x="26417440" y="258330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4" name="Oval 693">
                  <a:extLst>
                    <a:ext uri="{FF2B5EF4-FFF2-40B4-BE49-F238E27FC236}">
                      <a16:creationId xmlns:a16="http://schemas.microsoft.com/office/drawing/2014/main" xmlns="" id="{72A5EF93-0EE5-4935-B1B7-9D9100479606}"/>
                    </a:ext>
                  </a:extLst>
                </p:cNvPr>
                <p:cNvSpPr/>
                <p:nvPr/>
              </p:nvSpPr>
              <p:spPr>
                <a:xfrm>
                  <a:off x="27455212" y="398393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5" name="Oval 694">
                  <a:extLst>
                    <a:ext uri="{FF2B5EF4-FFF2-40B4-BE49-F238E27FC236}">
                      <a16:creationId xmlns:a16="http://schemas.microsoft.com/office/drawing/2014/main" xmlns="" id="{DCF67E26-8B87-493B-AEA3-0035A2A29315}"/>
                    </a:ext>
                  </a:extLst>
                </p:cNvPr>
                <p:cNvSpPr/>
                <p:nvPr/>
              </p:nvSpPr>
              <p:spPr>
                <a:xfrm>
                  <a:off x="27884367" y="394746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6" name="Oval 695">
                  <a:extLst>
                    <a:ext uri="{FF2B5EF4-FFF2-40B4-BE49-F238E27FC236}">
                      <a16:creationId xmlns:a16="http://schemas.microsoft.com/office/drawing/2014/main" xmlns="" id="{EE1BC76D-A170-4C6B-8174-395BFCF1A5F8}"/>
                    </a:ext>
                  </a:extLst>
                </p:cNvPr>
                <p:cNvSpPr/>
                <p:nvPr/>
              </p:nvSpPr>
              <p:spPr>
                <a:xfrm>
                  <a:off x="28185001" y="380873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7" name="Oval 696">
                  <a:extLst>
                    <a:ext uri="{FF2B5EF4-FFF2-40B4-BE49-F238E27FC236}">
                      <a16:creationId xmlns:a16="http://schemas.microsoft.com/office/drawing/2014/main" xmlns="" id="{0E351284-1CB7-4412-BE99-FD551028B656}"/>
                    </a:ext>
                  </a:extLst>
                </p:cNvPr>
                <p:cNvSpPr/>
                <p:nvPr/>
              </p:nvSpPr>
              <p:spPr>
                <a:xfrm>
                  <a:off x="27706304" y="180732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8" name="Oval 697">
                  <a:extLst>
                    <a:ext uri="{FF2B5EF4-FFF2-40B4-BE49-F238E27FC236}">
                      <a16:creationId xmlns:a16="http://schemas.microsoft.com/office/drawing/2014/main" xmlns="" id="{C961EBD8-4F4F-4CA5-A07B-19C9C8586279}"/>
                    </a:ext>
                  </a:extLst>
                </p:cNvPr>
                <p:cNvSpPr/>
                <p:nvPr/>
              </p:nvSpPr>
              <p:spPr>
                <a:xfrm>
                  <a:off x="28338435" y="480302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9" name="Oval 698">
                  <a:extLst>
                    <a:ext uri="{FF2B5EF4-FFF2-40B4-BE49-F238E27FC236}">
                      <a16:creationId xmlns:a16="http://schemas.microsoft.com/office/drawing/2014/main" xmlns="" id="{541626E7-0864-402A-A942-7C544D2BFBED}"/>
                    </a:ext>
                  </a:extLst>
                </p:cNvPr>
                <p:cNvSpPr/>
                <p:nvPr/>
              </p:nvSpPr>
              <p:spPr>
                <a:xfrm>
                  <a:off x="26879749" y="356205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0" name="Oval 699">
                  <a:extLst>
                    <a:ext uri="{FF2B5EF4-FFF2-40B4-BE49-F238E27FC236}">
                      <a16:creationId xmlns:a16="http://schemas.microsoft.com/office/drawing/2014/main" xmlns="" id="{9B9B4868-4225-4F29-B6AE-96CCE790DD0A}"/>
                    </a:ext>
                  </a:extLst>
                </p:cNvPr>
                <p:cNvSpPr/>
                <p:nvPr/>
              </p:nvSpPr>
              <p:spPr>
                <a:xfrm>
                  <a:off x="27032149" y="371445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1" name="Oval 700">
                  <a:extLst>
                    <a:ext uri="{FF2B5EF4-FFF2-40B4-BE49-F238E27FC236}">
                      <a16:creationId xmlns:a16="http://schemas.microsoft.com/office/drawing/2014/main" xmlns="" id="{26757930-6242-409C-A86A-85B6FA9D168E}"/>
                    </a:ext>
                  </a:extLst>
                </p:cNvPr>
                <p:cNvSpPr/>
                <p:nvPr/>
              </p:nvSpPr>
              <p:spPr>
                <a:xfrm>
                  <a:off x="27032149" y="371445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2" name="Oval 701">
                  <a:extLst>
                    <a:ext uri="{FF2B5EF4-FFF2-40B4-BE49-F238E27FC236}">
                      <a16:creationId xmlns:a16="http://schemas.microsoft.com/office/drawing/2014/main" xmlns="" id="{F4661E1C-C1BF-4475-85F0-19D936DF881E}"/>
                    </a:ext>
                  </a:extLst>
                </p:cNvPr>
                <p:cNvSpPr/>
                <p:nvPr/>
              </p:nvSpPr>
              <p:spPr>
                <a:xfrm>
                  <a:off x="26814898" y="373067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3" name="Oval 702">
                  <a:extLst>
                    <a:ext uri="{FF2B5EF4-FFF2-40B4-BE49-F238E27FC236}">
                      <a16:creationId xmlns:a16="http://schemas.microsoft.com/office/drawing/2014/main" xmlns="" id="{C71D66E6-F659-464C-8755-B6748F43420E}"/>
                    </a:ext>
                  </a:extLst>
                </p:cNvPr>
                <p:cNvSpPr/>
                <p:nvPr/>
              </p:nvSpPr>
              <p:spPr>
                <a:xfrm>
                  <a:off x="27084292" y="35123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4" name="Oval 703">
                  <a:extLst>
                    <a:ext uri="{FF2B5EF4-FFF2-40B4-BE49-F238E27FC236}">
                      <a16:creationId xmlns:a16="http://schemas.microsoft.com/office/drawing/2014/main" xmlns="" id="{121B6FBE-33AA-4A1C-9BEB-B7F62F457E35}"/>
                    </a:ext>
                  </a:extLst>
                </p:cNvPr>
                <p:cNvSpPr/>
                <p:nvPr/>
              </p:nvSpPr>
              <p:spPr>
                <a:xfrm>
                  <a:off x="28648459" y="336373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5" name="Oval 704">
                  <a:extLst>
                    <a:ext uri="{FF2B5EF4-FFF2-40B4-BE49-F238E27FC236}">
                      <a16:creationId xmlns:a16="http://schemas.microsoft.com/office/drawing/2014/main" xmlns="" id="{F0C8B46A-01A3-4042-B826-76C3F30D9956}"/>
                    </a:ext>
                  </a:extLst>
                </p:cNvPr>
                <p:cNvSpPr/>
                <p:nvPr/>
              </p:nvSpPr>
              <p:spPr>
                <a:xfrm>
                  <a:off x="28348944" y="241185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6" name="Oval 705">
                  <a:extLst>
                    <a:ext uri="{FF2B5EF4-FFF2-40B4-BE49-F238E27FC236}">
                      <a16:creationId xmlns:a16="http://schemas.microsoft.com/office/drawing/2014/main" xmlns="" id="{9747982A-0EE7-48E0-B401-18F11157A14E}"/>
                    </a:ext>
                  </a:extLst>
                </p:cNvPr>
                <p:cNvSpPr/>
                <p:nvPr/>
              </p:nvSpPr>
              <p:spPr>
                <a:xfrm>
                  <a:off x="28562384" y="184395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7" name="Oval 706">
                  <a:extLst>
                    <a:ext uri="{FF2B5EF4-FFF2-40B4-BE49-F238E27FC236}">
                      <a16:creationId xmlns:a16="http://schemas.microsoft.com/office/drawing/2014/main" xmlns="" id="{BB304234-C62C-4412-A2FC-CA563E57ED64}"/>
                    </a:ext>
                  </a:extLst>
                </p:cNvPr>
                <p:cNvSpPr/>
                <p:nvPr/>
              </p:nvSpPr>
              <p:spPr>
                <a:xfrm>
                  <a:off x="28353311" y="1830911"/>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8" name="Oval 707">
                  <a:extLst>
                    <a:ext uri="{FF2B5EF4-FFF2-40B4-BE49-F238E27FC236}">
                      <a16:creationId xmlns:a16="http://schemas.microsoft.com/office/drawing/2014/main" xmlns="" id="{76D85F75-9D12-4C7B-AA20-9C727D38D279}"/>
                    </a:ext>
                  </a:extLst>
                </p:cNvPr>
                <p:cNvSpPr/>
                <p:nvPr/>
              </p:nvSpPr>
              <p:spPr>
                <a:xfrm>
                  <a:off x="28457848" y="193462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9" name="Oval 708">
                  <a:extLst>
                    <a:ext uri="{FF2B5EF4-FFF2-40B4-BE49-F238E27FC236}">
                      <a16:creationId xmlns:a16="http://schemas.microsoft.com/office/drawing/2014/main" xmlns="" id="{821F6971-D12D-4EDD-9BA1-F69630AD635D}"/>
                    </a:ext>
                  </a:extLst>
                </p:cNvPr>
                <p:cNvSpPr/>
                <p:nvPr/>
              </p:nvSpPr>
              <p:spPr>
                <a:xfrm>
                  <a:off x="28648799" y="365243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0" name="Oval 709">
                  <a:extLst>
                    <a:ext uri="{FF2B5EF4-FFF2-40B4-BE49-F238E27FC236}">
                      <a16:creationId xmlns:a16="http://schemas.microsoft.com/office/drawing/2014/main" xmlns="" id="{998FCA5B-2E04-4FBB-BCE7-61C4F10F43CE}"/>
                    </a:ext>
                  </a:extLst>
                </p:cNvPr>
                <p:cNvSpPr/>
                <p:nvPr/>
              </p:nvSpPr>
              <p:spPr>
                <a:xfrm>
                  <a:off x="28850316" y="29209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1" name="Oval 710">
                  <a:extLst>
                    <a:ext uri="{FF2B5EF4-FFF2-40B4-BE49-F238E27FC236}">
                      <a16:creationId xmlns:a16="http://schemas.microsoft.com/office/drawing/2014/main" xmlns="" id="{34ADB929-F7ED-443B-876C-E86E37A69510}"/>
                    </a:ext>
                  </a:extLst>
                </p:cNvPr>
                <p:cNvSpPr/>
                <p:nvPr/>
              </p:nvSpPr>
              <p:spPr>
                <a:xfrm>
                  <a:off x="27957620" y="288848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2" name="Oval 711">
                  <a:extLst>
                    <a:ext uri="{FF2B5EF4-FFF2-40B4-BE49-F238E27FC236}">
                      <a16:creationId xmlns:a16="http://schemas.microsoft.com/office/drawing/2014/main" xmlns="" id="{68FD4DEF-E5C0-4541-B4F6-D4AE79B738A1}"/>
                    </a:ext>
                  </a:extLst>
                </p:cNvPr>
                <p:cNvSpPr/>
                <p:nvPr/>
              </p:nvSpPr>
              <p:spPr>
                <a:xfrm>
                  <a:off x="36302773" y="84604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3" name="Oval 712">
                  <a:extLst>
                    <a:ext uri="{FF2B5EF4-FFF2-40B4-BE49-F238E27FC236}">
                      <a16:creationId xmlns:a16="http://schemas.microsoft.com/office/drawing/2014/main" xmlns="" id="{4F32BC7A-2E41-4A46-BF0C-4329A6759679}"/>
                    </a:ext>
                  </a:extLst>
                </p:cNvPr>
                <p:cNvSpPr/>
                <p:nvPr/>
              </p:nvSpPr>
              <p:spPr>
                <a:xfrm>
                  <a:off x="36525098" y="825505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4" name="Oval 713">
                  <a:extLst>
                    <a:ext uri="{FF2B5EF4-FFF2-40B4-BE49-F238E27FC236}">
                      <a16:creationId xmlns:a16="http://schemas.microsoft.com/office/drawing/2014/main" xmlns="" id="{DD3147E5-9AFC-450E-ABEA-0824CD3D9266}"/>
                    </a:ext>
                  </a:extLst>
                </p:cNvPr>
                <p:cNvSpPr/>
                <p:nvPr/>
              </p:nvSpPr>
              <p:spPr>
                <a:xfrm>
                  <a:off x="36575742" y="807217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5" name="Oval 714">
                  <a:extLst>
                    <a:ext uri="{FF2B5EF4-FFF2-40B4-BE49-F238E27FC236}">
                      <a16:creationId xmlns:a16="http://schemas.microsoft.com/office/drawing/2014/main" xmlns="" id="{AD72C67B-936E-47A1-AEED-703E2AB48860}"/>
                    </a:ext>
                  </a:extLst>
                </p:cNvPr>
                <p:cNvSpPr/>
                <p:nvPr/>
              </p:nvSpPr>
              <p:spPr>
                <a:xfrm>
                  <a:off x="40757976" y="702234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6" name="Oval 715">
                  <a:extLst>
                    <a:ext uri="{FF2B5EF4-FFF2-40B4-BE49-F238E27FC236}">
                      <a16:creationId xmlns:a16="http://schemas.microsoft.com/office/drawing/2014/main" xmlns="" id="{C036822B-A406-440C-ABF0-F4CA582B2B25}"/>
                    </a:ext>
                  </a:extLst>
                </p:cNvPr>
                <p:cNvSpPr/>
                <p:nvPr/>
              </p:nvSpPr>
              <p:spPr>
                <a:xfrm>
                  <a:off x="40519052" y="702234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7" name="Oval 716">
                  <a:extLst>
                    <a:ext uri="{FF2B5EF4-FFF2-40B4-BE49-F238E27FC236}">
                      <a16:creationId xmlns:a16="http://schemas.microsoft.com/office/drawing/2014/main" xmlns="" id="{F4B5E892-226B-4699-9A1D-D4C426C1BE3B}"/>
                    </a:ext>
                  </a:extLst>
                </p:cNvPr>
                <p:cNvSpPr/>
                <p:nvPr/>
              </p:nvSpPr>
              <p:spPr>
                <a:xfrm>
                  <a:off x="40671452" y="717474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8" name="Oval 717">
                  <a:extLst>
                    <a:ext uri="{FF2B5EF4-FFF2-40B4-BE49-F238E27FC236}">
                      <a16:creationId xmlns:a16="http://schemas.microsoft.com/office/drawing/2014/main" xmlns="" id="{F967BA32-8A3A-496C-AC38-E95DD458AF0E}"/>
                    </a:ext>
                  </a:extLst>
                </p:cNvPr>
                <p:cNvSpPr/>
                <p:nvPr/>
              </p:nvSpPr>
              <p:spPr>
                <a:xfrm>
                  <a:off x="39338705" y="968248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9" name="Oval 718">
                  <a:extLst>
                    <a:ext uri="{FF2B5EF4-FFF2-40B4-BE49-F238E27FC236}">
                      <a16:creationId xmlns:a16="http://schemas.microsoft.com/office/drawing/2014/main" xmlns="" id="{B26EA382-A141-40DB-8EC5-7A5012640812}"/>
                    </a:ext>
                  </a:extLst>
                </p:cNvPr>
                <p:cNvSpPr/>
                <p:nvPr/>
              </p:nvSpPr>
              <p:spPr>
                <a:xfrm>
                  <a:off x="41694708" y="807217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0" name="Oval 719">
                  <a:extLst>
                    <a:ext uri="{FF2B5EF4-FFF2-40B4-BE49-F238E27FC236}">
                      <a16:creationId xmlns:a16="http://schemas.microsoft.com/office/drawing/2014/main" xmlns="" id="{A3BA951C-5CEC-4F8E-8F41-D8C02EBA8554}"/>
                    </a:ext>
                  </a:extLst>
                </p:cNvPr>
                <p:cNvSpPr/>
                <p:nvPr/>
              </p:nvSpPr>
              <p:spPr>
                <a:xfrm>
                  <a:off x="43702009" y="1562094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1" name="Oval 720">
                  <a:extLst>
                    <a:ext uri="{FF2B5EF4-FFF2-40B4-BE49-F238E27FC236}">
                      <a16:creationId xmlns:a16="http://schemas.microsoft.com/office/drawing/2014/main" xmlns="" id="{30E50BD0-7DCB-4552-A391-0E4E6B88FFCE}"/>
                    </a:ext>
                  </a:extLst>
                </p:cNvPr>
                <p:cNvSpPr/>
                <p:nvPr/>
              </p:nvSpPr>
              <p:spPr>
                <a:xfrm>
                  <a:off x="35852987" y="788929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2" name="Oval 721">
                  <a:extLst>
                    <a:ext uri="{FF2B5EF4-FFF2-40B4-BE49-F238E27FC236}">
                      <a16:creationId xmlns:a16="http://schemas.microsoft.com/office/drawing/2014/main" xmlns="" id="{3095E3EB-079E-4822-B791-52A5A4A3B2E5}"/>
                    </a:ext>
                  </a:extLst>
                </p:cNvPr>
                <p:cNvSpPr/>
                <p:nvPr/>
              </p:nvSpPr>
              <p:spPr>
                <a:xfrm>
                  <a:off x="35954543" y="810875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3" name="Oval 722">
                  <a:extLst>
                    <a:ext uri="{FF2B5EF4-FFF2-40B4-BE49-F238E27FC236}">
                      <a16:creationId xmlns:a16="http://schemas.microsoft.com/office/drawing/2014/main" xmlns="" id="{6FFA19F3-3EDF-4A22-9357-8AA0EEFC41F5}"/>
                    </a:ext>
                  </a:extLst>
                </p:cNvPr>
                <p:cNvSpPr/>
                <p:nvPr/>
              </p:nvSpPr>
              <p:spPr>
                <a:xfrm>
                  <a:off x="36390419" y="712522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4" name="Oval 723">
                  <a:extLst>
                    <a:ext uri="{FF2B5EF4-FFF2-40B4-BE49-F238E27FC236}">
                      <a16:creationId xmlns:a16="http://schemas.microsoft.com/office/drawing/2014/main" xmlns="" id="{95A7DA9E-9D71-4E7A-B72B-C192D29AF56F}"/>
                    </a:ext>
                  </a:extLst>
                </p:cNvPr>
                <p:cNvSpPr/>
                <p:nvPr/>
              </p:nvSpPr>
              <p:spPr>
                <a:xfrm>
                  <a:off x="36302773" y="732632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5" name="Oval 724">
                  <a:extLst>
                    <a:ext uri="{FF2B5EF4-FFF2-40B4-BE49-F238E27FC236}">
                      <a16:creationId xmlns:a16="http://schemas.microsoft.com/office/drawing/2014/main" xmlns="" id="{3D19A5BE-7D0A-4A71-8A5A-00EF6CA48911}"/>
                    </a:ext>
                  </a:extLst>
                </p:cNvPr>
                <p:cNvSpPr/>
                <p:nvPr/>
              </p:nvSpPr>
              <p:spPr>
                <a:xfrm>
                  <a:off x="42708245" y="527302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6" name="Oval 725">
                  <a:extLst>
                    <a:ext uri="{FF2B5EF4-FFF2-40B4-BE49-F238E27FC236}">
                      <a16:creationId xmlns:a16="http://schemas.microsoft.com/office/drawing/2014/main" xmlns="" id="{3B492BC6-B7C3-4C6E-8DA8-82CC4EB48BAF}"/>
                    </a:ext>
                  </a:extLst>
                </p:cNvPr>
                <p:cNvSpPr/>
                <p:nvPr/>
              </p:nvSpPr>
              <p:spPr>
                <a:xfrm>
                  <a:off x="40667054" y="1468682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7" name="Oval 726">
                  <a:extLst>
                    <a:ext uri="{FF2B5EF4-FFF2-40B4-BE49-F238E27FC236}">
                      <a16:creationId xmlns:a16="http://schemas.microsoft.com/office/drawing/2014/main" xmlns="" id="{6EC4D372-3B78-4568-9026-4BAB8A677403}"/>
                    </a:ext>
                  </a:extLst>
                </p:cNvPr>
                <p:cNvSpPr/>
                <p:nvPr/>
              </p:nvSpPr>
              <p:spPr>
                <a:xfrm>
                  <a:off x="41524269" y="513855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8" name="Oval 727">
                  <a:extLst>
                    <a:ext uri="{FF2B5EF4-FFF2-40B4-BE49-F238E27FC236}">
                      <a16:creationId xmlns:a16="http://schemas.microsoft.com/office/drawing/2014/main" xmlns="" id="{D2462F50-19D8-450E-A0DF-D1CB22895D9A}"/>
                    </a:ext>
                  </a:extLst>
                </p:cNvPr>
                <p:cNvSpPr/>
                <p:nvPr/>
              </p:nvSpPr>
              <p:spPr>
                <a:xfrm>
                  <a:off x="41694708" y="509014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9" name="Oval 728">
                  <a:extLst>
                    <a:ext uri="{FF2B5EF4-FFF2-40B4-BE49-F238E27FC236}">
                      <a16:creationId xmlns:a16="http://schemas.microsoft.com/office/drawing/2014/main" xmlns="" id="{598D9930-5B80-4E27-9C57-9F2EDCEA23F3}"/>
                    </a:ext>
                  </a:extLst>
                </p:cNvPr>
                <p:cNvSpPr/>
                <p:nvPr/>
              </p:nvSpPr>
              <p:spPr>
                <a:xfrm>
                  <a:off x="41502576" y="531594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0" name="Oval 729">
                  <a:extLst>
                    <a:ext uri="{FF2B5EF4-FFF2-40B4-BE49-F238E27FC236}">
                      <a16:creationId xmlns:a16="http://schemas.microsoft.com/office/drawing/2014/main" xmlns="" id="{E3F171E0-7242-45D1-B5D2-53DB81E2C976}"/>
                    </a:ext>
                  </a:extLst>
                </p:cNvPr>
                <p:cNvSpPr/>
                <p:nvPr/>
              </p:nvSpPr>
              <p:spPr>
                <a:xfrm>
                  <a:off x="41710292" y="528544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1" name="Oval 730">
                  <a:extLst>
                    <a:ext uri="{FF2B5EF4-FFF2-40B4-BE49-F238E27FC236}">
                      <a16:creationId xmlns:a16="http://schemas.microsoft.com/office/drawing/2014/main" xmlns="" id="{BAFEA049-73C8-4270-940E-69D39133BBA8}"/>
                    </a:ext>
                  </a:extLst>
                </p:cNvPr>
                <p:cNvSpPr/>
                <p:nvPr/>
              </p:nvSpPr>
              <p:spPr>
                <a:xfrm>
                  <a:off x="39566881" y="1009810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2" name="Oval 731">
                  <a:extLst>
                    <a:ext uri="{FF2B5EF4-FFF2-40B4-BE49-F238E27FC236}">
                      <a16:creationId xmlns:a16="http://schemas.microsoft.com/office/drawing/2014/main" xmlns="" id="{C718395C-DFB9-4A57-9CEF-418C93654B70}"/>
                    </a:ext>
                  </a:extLst>
                </p:cNvPr>
                <p:cNvSpPr/>
                <p:nvPr/>
              </p:nvSpPr>
              <p:spPr>
                <a:xfrm>
                  <a:off x="39740996" y="1004824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3" name="Oval 732">
                  <a:extLst>
                    <a:ext uri="{FF2B5EF4-FFF2-40B4-BE49-F238E27FC236}">
                      <a16:creationId xmlns:a16="http://schemas.microsoft.com/office/drawing/2014/main" xmlns="" id="{A8EABB56-B762-457F-80CB-FC79DF051128}"/>
                    </a:ext>
                  </a:extLst>
                </p:cNvPr>
                <p:cNvSpPr/>
                <p:nvPr/>
              </p:nvSpPr>
              <p:spPr>
                <a:xfrm>
                  <a:off x="39691440" y="1017557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4" name="Oval 733">
                  <a:extLst>
                    <a:ext uri="{FF2B5EF4-FFF2-40B4-BE49-F238E27FC236}">
                      <a16:creationId xmlns:a16="http://schemas.microsoft.com/office/drawing/2014/main" xmlns="" id="{212647CD-6F9F-44D2-AF17-8C1CDD6A4D17}"/>
                    </a:ext>
                  </a:extLst>
                </p:cNvPr>
                <p:cNvSpPr/>
                <p:nvPr/>
              </p:nvSpPr>
              <p:spPr>
                <a:xfrm>
                  <a:off x="44639855" y="149942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5" name="Oval 734">
                  <a:extLst>
                    <a:ext uri="{FF2B5EF4-FFF2-40B4-BE49-F238E27FC236}">
                      <a16:creationId xmlns:a16="http://schemas.microsoft.com/office/drawing/2014/main" xmlns="" id="{B6E747DF-310F-46F6-918C-262777BFE1AB}"/>
                    </a:ext>
                  </a:extLst>
                </p:cNvPr>
                <p:cNvSpPr/>
                <p:nvPr/>
              </p:nvSpPr>
              <p:spPr>
                <a:xfrm>
                  <a:off x="41385442" y="708592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6" name="Oval 735">
                  <a:extLst>
                    <a:ext uri="{FF2B5EF4-FFF2-40B4-BE49-F238E27FC236}">
                      <a16:creationId xmlns:a16="http://schemas.microsoft.com/office/drawing/2014/main" xmlns="" id="{CD2D3E30-AC68-421E-BDE9-61B6C5751D98}"/>
                    </a:ext>
                  </a:extLst>
                </p:cNvPr>
                <p:cNvSpPr/>
                <p:nvPr/>
              </p:nvSpPr>
              <p:spPr>
                <a:xfrm>
                  <a:off x="41537842" y="723832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7" name="Oval 736">
                  <a:extLst>
                    <a:ext uri="{FF2B5EF4-FFF2-40B4-BE49-F238E27FC236}">
                      <a16:creationId xmlns:a16="http://schemas.microsoft.com/office/drawing/2014/main" xmlns="" id="{498AD2DB-BF01-4D7D-AFBA-6378DD53BE2C}"/>
                    </a:ext>
                  </a:extLst>
                </p:cNvPr>
                <p:cNvSpPr/>
                <p:nvPr/>
              </p:nvSpPr>
              <p:spPr>
                <a:xfrm>
                  <a:off x="41326411" y="723832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8" name="Oval 737">
                  <a:extLst>
                    <a:ext uri="{FF2B5EF4-FFF2-40B4-BE49-F238E27FC236}">
                      <a16:creationId xmlns:a16="http://schemas.microsoft.com/office/drawing/2014/main" xmlns="" id="{255B1937-6555-47C0-8366-02667242F293}"/>
                    </a:ext>
                  </a:extLst>
                </p:cNvPr>
                <p:cNvSpPr/>
                <p:nvPr/>
              </p:nvSpPr>
              <p:spPr>
                <a:xfrm>
                  <a:off x="43248120" y="529082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9" name="Oval 738">
                  <a:extLst>
                    <a:ext uri="{FF2B5EF4-FFF2-40B4-BE49-F238E27FC236}">
                      <a16:creationId xmlns:a16="http://schemas.microsoft.com/office/drawing/2014/main" xmlns="" id="{BE8C5685-F228-4EC3-B523-E43081174BC9}"/>
                    </a:ext>
                  </a:extLst>
                </p:cNvPr>
                <p:cNvSpPr/>
                <p:nvPr/>
              </p:nvSpPr>
              <p:spPr>
                <a:xfrm>
                  <a:off x="43136032" y="512037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40" name="Oval 739">
                  <a:extLst>
                    <a:ext uri="{FF2B5EF4-FFF2-40B4-BE49-F238E27FC236}">
                      <a16:creationId xmlns:a16="http://schemas.microsoft.com/office/drawing/2014/main" xmlns="" id="{23D7964A-E580-44D3-BF3E-7DC870BF7F7C}"/>
                    </a:ext>
                  </a:extLst>
                </p:cNvPr>
                <p:cNvSpPr/>
                <p:nvPr/>
              </p:nvSpPr>
              <p:spPr>
                <a:xfrm>
                  <a:off x="43012705" y="510794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41" name="Oval 740">
                  <a:extLst>
                    <a:ext uri="{FF2B5EF4-FFF2-40B4-BE49-F238E27FC236}">
                      <a16:creationId xmlns:a16="http://schemas.microsoft.com/office/drawing/2014/main" xmlns="" id="{4C098B5E-8002-48EF-AA1A-029427A36F92}"/>
                    </a:ext>
                  </a:extLst>
                </p:cNvPr>
                <p:cNvSpPr/>
                <p:nvPr/>
              </p:nvSpPr>
              <p:spPr>
                <a:xfrm>
                  <a:off x="43057721" y="528544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42" name="Oval 741">
                  <a:extLst>
                    <a:ext uri="{FF2B5EF4-FFF2-40B4-BE49-F238E27FC236}">
                      <a16:creationId xmlns:a16="http://schemas.microsoft.com/office/drawing/2014/main" xmlns="" id="{B04EEB9F-FEDE-4047-B330-BEEE283254D2}"/>
                    </a:ext>
                  </a:extLst>
                </p:cNvPr>
                <p:cNvSpPr/>
                <p:nvPr/>
              </p:nvSpPr>
              <p:spPr>
                <a:xfrm>
                  <a:off x="43316097" y="507222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43" name="Oval 742">
                  <a:extLst>
                    <a:ext uri="{FF2B5EF4-FFF2-40B4-BE49-F238E27FC236}">
                      <a16:creationId xmlns:a16="http://schemas.microsoft.com/office/drawing/2014/main" xmlns="" id="{0A034D0E-F969-4463-B426-2A947B17692B}"/>
                    </a:ext>
                  </a:extLst>
                </p:cNvPr>
                <p:cNvSpPr/>
                <p:nvPr/>
              </p:nvSpPr>
              <p:spPr>
                <a:xfrm>
                  <a:off x="43468497" y="522462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44" name="Oval 743">
                  <a:extLst>
                    <a:ext uri="{FF2B5EF4-FFF2-40B4-BE49-F238E27FC236}">
                      <a16:creationId xmlns:a16="http://schemas.microsoft.com/office/drawing/2014/main" xmlns="" id="{D916B9E0-AD01-4D09-B474-D61C6821E474}"/>
                    </a:ext>
                  </a:extLst>
                </p:cNvPr>
                <p:cNvSpPr/>
                <p:nvPr/>
              </p:nvSpPr>
              <p:spPr>
                <a:xfrm>
                  <a:off x="43133217" y="497892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45" name="Oval 744">
                  <a:extLst>
                    <a:ext uri="{FF2B5EF4-FFF2-40B4-BE49-F238E27FC236}">
                      <a16:creationId xmlns:a16="http://schemas.microsoft.com/office/drawing/2014/main" xmlns="" id="{6A5E36EA-8586-4245-80F0-415F8740E6A3}"/>
                    </a:ext>
                  </a:extLst>
                </p:cNvPr>
                <p:cNvSpPr/>
                <p:nvPr/>
              </p:nvSpPr>
              <p:spPr>
                <a:xfrm>
                  <a:off x="43057721" y="544900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grpSp>
          <p:sp>
            <p:nvSpPr>
              <p:cNvPr id="614" name="Oval 613">
                <a:extLst>
                  <a:ext uri="{FF2B5EF4-FFF2-40B4-BE49-F238E27FC236}">
                    <a16:creationId xmlns:a16="http://schemas.microsoft.com/office/drawing/2014/main" xmlns="" id="{B6CD479A-3043-4024-B75A-9A1B4D81CD6E}"/>
                  </a:ext>
                </a:extLst>
              </p:cNvPr>
              <p:cNvSpPr/>
              <p:nvPr/>
            </p:nvSpPr>
            <p:spPr>
              <a:xfrm>
                <a:off x="11678148" y="3908197"/>
                <a:ext cx="383561" cy="383561"/>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grpSp>
        <p:sp>
          <p:nvSpPr>
            <p:cNvPr id="607" name="Oval 606">
              <a:extLst>
                <a:ext uri="{FF2B5EF4-FFF2-40B4-BE49-F238E27FC236}">
                  <a16:creationId xmlns:a16="http://schemas.microsoft.com/office/drawing/2014/main" xmlns="" id="{0A9BBB45-7F5B-47AB-AD19-075EFD577756}"/>
                </a:ext>
              </a:extLst>
            </p:cNvPr>
            <p:cNvSpPr/>
            <p:nvPr/>
          </p:nvSpPr>
          <p:spPr>
            <a:xfrm>
              <a:off x="22662222" y="12347107"/>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08" name="Oval 607">
              <a:extLst>
                <a:ext uri="{FF2B5EF4-FFF2-40B4-BE49-F238E27FC236}">
                  <a16:creationId xmlns:a16="http://schemas.microsoft.com/office/drawing/2014/main" xmlns="" id="{1CE0133E-E934-4F5B-BB03-C52390EC86A7}"/>
                </a:ext>
              </a:extLst>
            </p:cNvPr>
            <p:cNvSpPr/>
            <p:nvPr/>
          </p:nvSpPr>
          <p:spPr>
            <a:xfrm>
              <a:off x="43741892" y="4650542"/>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09" name="Oval 608">
              <a:extLst>
                <a:ext uri="{FF2B5EF4-FFF2-40B4-BE49-F238E27FC236}">
                  <a16:creationId xmlns:a16="http://schemas.microsoft.com/office/drawing/2014/main" xmlns="" id="{4FA87D54-4E47-46E2-8885-58B51BC902E4}"/>
                </a:ext>
              </a:extLst>
            </p:cNvPr>
            <p:cNvSpPr/>
            <p:nvPr/>
          </p:nvSpPr>
          <p:spPr>
            <a:xfrm>
              <a:off x="29280395" y="3046032"/>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0" name="Oval 609">
              <a:extLst>
                <a:ext uri="{FF2B5EF4-FFF2-40B4-BE49-F238E27FC236}">
                  <a16:creationId xmlns:a16="http://schemas.microsoft.com/office/drawing/2014/main" xmlns="" id="{61C2A3F6-53CA-4C16-8057-86342E2A9BB3}"/>
                </a:ext>
              </a:extLst>
            </p:cNvPr>
            <p:cNvSpPr/>
            <p:nvPr/>
          </p:nvSpPr>
          <p:spPr>
            <a:xfrm>
              <a:off x="18281057" y="3483876"/>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1" name="Oval 610">
              <a:extLst>
                <a:ext uri="{FF2B5EF4-FFF2-40B4-BE49-F238E27FC236}">
                  <a16:creationId xmlns:a16="http://schemas.microsoft.com/office/drawing/2014/main" xmlns="" id="{DA00334D-26A9-4250-A025-1137745FB043}"/>
                </a:ext>
              </a:extLst>
            </p:cNvPr>
            <p:cNvSpPr/>
            <p:nvPr/>
          </p:nvSpPr>
          <p:spPr>
            <a:xfrm>
              <a:off x="19393465" y="3901038"/>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2" name="Oval 611">
              <a:extLst>
                <a:ext uri="{FF2B5EF4-FFF2-40B4-BE49-F238E27FC236}">
                  <a16:creationId xmlns:a16="http://schemas.microsoft.com/office/drawing/2014/main" xmlns="" id="{4DEFFCA9-0803-4AC5-927B-1E1EA8531A6D}"/>
                </a:ext>
              </a:extLst>
            </p:cNvPr>
            <p:cNvSpPr/>
            <p:nvPr/>
          </p:nvSpPr>
          <p:spPr>
            <a:xfrm>
              <a:off x="18833434" y="4529865"/>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grpSp>
      <p:grpSp>
        <p:nvGrpSpPr>
          <p:cNvPr id="746" name="Group 745">
            <a:extLst>
              <a:ext uri="{FF2B5EF4-FFF2-40B4-BE49-F238E27FC236}">
                <a16:creationId xmlns:a16="http://schemas.microsoft.com/office/drawing/2014/main" xmlns="" id="{8630FA3B-175C-479F-ADCB-9F3E8124285D}"/>
              </a:ext>
            </a:extLst>
          </p:cNvPr>
          <p:cNvGrpSpPr/>
          <p:nvPr/>
        </p:nvGrpSpPr>
        <p:grpSpPr>
          <a:xfrm>
            <a:off x="1156078" y="1235151"/>
            <a:ext cx="7057587" cy="3022449"/>
            <a:chOff x="9266990" y="1430477"/>
            <a:chExt cx="31227397" cy="13373298"/>
          </a:xfrm>
        </p:grpSpPr>
        <p:grpSp>
          <p:nvGrpSpPr>
            <p:cNvPr id="747" name="DirectConnect">
              <a:extLst>
                <a:ext uri="{FF2B5EF4-FFF2-40B4-BE49-F238E27FC236}">
                  <a16:creationId xmlns:a16="http://schemas.microsoft.com/office/drawing/2014/main" xmlns="" id="{D8FBAEDD-F042-4319-B08E-CDCBDD21B6AF}"/>
                </a:ext>
              </a:extLst>
            </p:cNvPr>
            <p:cNvGrpSpPr/>
            <p:nvPr/>
          </p:nvGrpSpPr>
          <p:grpSpPr>
            <a:xfrm>
              <a:off x="9266990" y="1430477"/>
              <a:ext cx="31227397" cy="13373298"/>
              <a:chOff x="7088629" y="969800"/>
              <a:chExt cx="34270492" cy="14676519"/>
            </a:xfrm>
          </p:grpSpPr>
          <p:sp>
            <p:nvSpPr>
              <p:cNvPr id="749" name="Oval 748">
                <a:extLst>
                  <a:ext uri="{FF2B5EF4-FFF2-40B4-BE49-F238E27FC236}">
                    <a16:creationId xmlns:a16="http://schemas.microsoft.com/office/drawing/2014/main" xmlns="" id="{AD9EC739-5257-436D-AD1F-7A4A5A49754E}"/>
                  </a:ext>
                </a:extLst>
              </p:cNvPr>
              <p:cNvSpPr/>
              <p:nvPr/>
            </p:nvSpPr>
            <p:spPr bwMode="auto">
              <a:xfrm>
                <a:off x="31654820" y="754016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0" name="Oval 749">
                <a:extLst>
                  <a:ext uri="{FF2B5EF4-FFF2-40B4-BE49-F238E27FC236}">
                    <a16:creationId xmlns:a16="http://schemas.microsoft.com/office/drawing/2014/main" xmlns="" id="{F5DF5236-369A-43D4-8B65-E7EAE5C67D95}"/>
                  </a:ext>
                </a:extLst>
              </p:cNvPr>
              <p:cNvSpPr/>
              <p:nvPr/>
            </p:nvSpPr>
            <p:spPr bwMode="auto">
              <a:xfrm>
                <a:off x="32154679" y="8175193"/>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1" name="Oval 750">
                <a:extLst>
                  <a:ext uri="{FF2B5EF4-FFF2-40B4-BE49-F238E27FC236}">
                    <a16:creationId xmlns:a16="http://schemas.microsoft.com/office/drawing/2014/main" xmlns="" id="{80CE1F98-35CC-4893-9C31-FCD35D33B3E2}"/>
                  </a:ext>
                </a:extLst>
              </p:cNvPr>
              <p:cNvSpPr/>
              <p:nvPr/>
            </p:nvSpPr>
            <p:spPr bwMode="auto">
              <a:xfrm>
                <a:off x="31511160" y="759403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2" name="Oval 751">
                <a:extLst>
                  <a:ext uri="{FF2B5EF4-FFF2-40B4-BE49-F238E27FC236}">
                    <a16:creationId xmlns:a16="http://schemas.microsoft.com/office/drawing/2014/main" xmlns="" id="{BE8A4D5F-8062-424F-90C7-903BD8453679}"/>
                  </a:ext>
                </a:extLst>
              </p:cNvPr>
              <p:cNvSpPr/>
              <p:nvPr/>
            </p:nvSpPr>
            <p:spPr bwMode="auto">
              <a:xfrm>
                <a:off x="32076443" y="6644638"/>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3" name="Oval 752">
                <a:extLst>
                  <a:ext uri="{FF2B5EF4-FFF2-40B4-BE49-F238E27FC236}">
                    <a16:creationId xmlns:a16="http://schemas.microsoft.com/office/drawing/2014/main" xmlns="" id="{1A671379-2586-4D57-849E-955F01372E71}"/>
                  </a:ext>
                </a:extLst>
              </p:cNvPr>
              <p:cNvSpPr/>
              <p:nvPr/>
            </p:nvSpPr>
            <p:spPr bwMode="auto">
              <a:xfrm>
                <a:off x="32573448" y="7748611"/>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4" name="Oval 753">
                <a:extLst>
                  <a:ext uri="{FF2B5EF4-FFF2-40B4-BE49-F238E27FC236}">
                    <a16:creationId xmlns:a16="http://schemas.microsoft.com/office/drawing/2014/main" xmlns="" id="{DE0A5B7C-6A21-4AFA-ADEC-2F34C1CAE97C}"/>
                  </a:ext>
                </a:extLst>
              </p:cNvPr>
              <p:cNvSpPr/>
              <p:nvPr/>
            </p:nvSpPr>
            <p:spPr bwMode="auto">
              <a:xfrm>
                <a:off x="32145503" y="7830912"/>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5" name="Oval 754">
                <a:extLst>
                  <a:ext uri="{FF2B5EF4-FFF2-40B4-BE49-F238E27FC236}">
                    <a16:creationId xmlns:a16="http://schemas.microsoft.com/office/drawing/2014/main" xmlns="" id="{E5B77053-CE87-40B4-AC67-41DA63887340}"/>
                  </a:ext>
                </a:extLst>
              </p:cNvPr>
              <p:cNvSpPr/>
              <p:nvPr/>
            </p:nvSpPr>
            <p:spPr bwMode="auto">
              <a:xfrm>
                <a:off x="37403399" y="462850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6" name="Oval 755">
                <a:extLst>
                  <a:ext uri="{FF2B5EF4-FFF2-40B4-BE49-F238E27FC236}">
                    <a16:creationId xmlns:a16="http://schemas.microsoft.com/office/drawing/2014/main" xmlns="" id="{3EAD9AF6-6C10-45D5-88DC-B340837E4B6D}"/>
                  </a:ext>
                </a:extLst>
              </p:cNvPr>
              <p:cNvSpPr/>
              <p:nvPr/>
            </p:nvSpPr>
            <p:spPr bwMode="auto">
              <a:xfrm>
                <a:off x="37585248" y="4533875"/>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7" name="Oval 756">
                <a:extLst>
                  <a:ext uri="{FF2B5EF4-FFF2-40B4-BE49-F238E27FC236}">
                    <a16:creationId xmlns:a16="http://schemas.microsoft.com/office/drawing/2014/main" xmlns="" id="{5F090778-3812-421F-9A9C-3B6C64F8CA51}"/>
                  </a:ext>
                </a:extLst>
              </p:cNvPr>
              <p:cNvSpPr/>
              <p:nvPr/>
            </p:nvSpPr>
            <p:spPr bwMode="auto">
              <a:xfrm>
                <a:off x="35873349" y="1002155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8" name="Oval 757">
                <a:extLst>
                  <a:ext uri="{FF2B5EF4-FFF2-40B4-BE49-F238E27FC236}">
                    <a16:creationId xmlns:a16="http://schemas.microsoft.com/office/drawing/2014/main" xmlns="" id="{9333344B-22AF-454A-A9E9-E91A5E005796}"/>
                  </a:ext>
                </a:extLst>
              </p:cNvPr>
              <p:cNvSpPr/>
              <p:nvPr/>
            </p:nvSpPr>
            <p:spPr bwMode="auto">
              <a:xfrm>
                <a:off x="35877273" y="982790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9" name="Oval 758">
                <a:extLst>
                  <a:ext uri="{FF2B5EF4-FFF2-40B4-BE49-F238E27FC236}">
                    <a16:creationId xmlns:a16="http://schemas.microsoft.com/office/drawing/2014/main" xmlns="" id="{63B11E17-85CD-44EA-B82F-52A154B78DAD}"/>
                  </a:ext>
                </a:extLst>
              </p:cNvPr>
              <p:cNvSpPr/>
              <p:nvPr/>
            </p:nvSpPr>
            <p:spPr bwMode="auto">
              <a:xfrm>
                <a:off x="31477401" y="7383175"/>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0" name="Oval 759">
                <a:extLst>
                  <a:ext uri="{FF2B5EF4-FFF2-40B4-BE49-F238E27FC236}">
                    <a16:creationId xmlns:a16="http://schemas.microsoft.com/office/drawing/2014/main" xmlns="" id="{20EF7E20-087B-4F63-99A3-4869104F85FF}"/>
                  </a:ext>
                </a:extLst>
              </p:cNvPr>
              <p:cNvSpPr/>
              <p:nvPr/>
            </p:nvSpPr>
            <p:spPr bwMode="auto">
              <a:xfrm>
                <a:off x="36691242" y="648434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1" name="Oval 760">
                <a:extLst>
                  <a:ext uri="{FF2B5EF4-FFF2-40B4-BE49-F238E27FC236}">
                    <a16:creationId xmlns:a16="http://schemas.microsoft.com/office/drawing/2014/main" xmlns="" id="{4EE5D1DC-1EDB-4997-AF71-CF962607EE14}"/>
                  </a:ext>
                </a:extLst>
              </p:cNvPr>
              <p:cNvSpPr/>
              <p:nvPr/>
            </p:nvSpPr>
            <p:spPr bwMode="auto">
              <a:xfrm>
                <a:off x="35592943" y="9259247"/>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2" name="Oval 761">
                <a:extLst>
                  <a:ext uri="{FF2B5EF4-FFF2-40B4-BE49-F238E27FC236}">
                    <a16:creationId xmlns:a16="http://schemas.microsoft.com/office/drawing/2014/main" xmlns="" id="{6C480C9C-1DFA-479D-AA5C-98CE1B31E95B}"/>
                  </a:ext>
                </a:extLst>
              </p:cNvPr>
              <p:cNvSpPr/>
              <p:nvPr/>
            </p:nvSpPr>
            <p:spPr bwMode="auto">
              <a:xfrm>
                <a:off x="41084801" y="14903032"/>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3" name="Oval 762">
                <a:extLst>
                  <a:ext uri="{FF2B5EF4-FFF2-40B4-BE49-F238E27FC236}">
                    <a16:creationId xmlns:a16="http://schemas.microsoft.com/office/drawing/2014/main" xmlns="" id="{51CACA74-B874-4917-96E0-39D35B9CE79A}"/>
                  </a:ext>
                </a:extLst>
              </p:cNvPr>
              <p:cNvSpPr/>
              <p:nvPr/>
            </p:nvSpPr>
            <p:spPr bwMode="auto">
              <a:xfrm>
                <a:off x="40509145" y="15183611"/>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4" name="Oval 763">
                <a:extLst>
                  <a:ext uri="{FF2B5EF4-FFF2-40B4-BE49-F238E27FC236}">
                    <a16:creationId xmlns:a16="http://schemas.microsoft.com/office/drawing/2014/main" xmlns="" id="{6159325D-3D82-4C6E-B9D4-53DEA6D672B2}"/>
                  </a:ext>
                </a:extLst>
              </p:cNvPr>
              <p:cNvSpPr/>
              <p:nvPr/>
            </p:nvSpPr>
            <p:spPr bwMode="auto">
              <a:xfrm>
                <a:off x="40005945" y="1537199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5" name="Oval 764">
                <a:extLst>
                  <a:ext uri="{FF2B5EF4-FFF2-40B4-BE49-F238E27FC236}">
                    <a16:creationId xmlns:a16="http://schemas.microsoft.com/office/drawing/2014/main" xmlns="" id="{169B391D-4F7A-4B8D-B665-559CF495C390}"/>
                  </a:ext>
                </a:extLst>
              </p:cNvPr>
              <p:cNvSpPr/>
              <p:nvPr/>
            </p:nvSpPr>
            <p:spPr bwMode="auto">
              <a:xfrm>
                <a:off x="36875181" y="14412843"/>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6" name="Oval 765">
                <a:extLst>
                  <a:ext uri="{FF2B5EF4-FFF2-40B4-BE49-F238E27FC236}">
                    <a16:creationId xmlns:a16="http://schemas.microsoft.com/office/drawing/2014/main" xmlns="" id="{E515556C-7264-4D42-BE77-7685F3AB297D}"/>
                  </a:ext>
                </a:extLst>
              </p:cNvPr>
              <p:cNvSpPr/>
              <p:nvPr/>
            </p:nvSpPr>
            <p:spPr bwMode="auto">
              <a:xfrm>
                <a:off x="39331519" y="4610888"/>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7" name="Oval 766">
                <a:extLst>
                  <a:ext uri="{FF2B5EF4-FFF2-40B4-BE49-F238E27FC236}">
                    <a16:creationId xmlns:a16="http://schemas.microsoft.com/office/drawing/2014/main" xmlns="" id="{7FB8B52D-BDB7-43D2-9CAA-D5A4014E1BCE}"/>
                  </a:ext>
                </a:extLst>
              </p:cNvPr>
              <p:cNvSpPr/>
              <p:nvPr/>
            </p:nvSpPr>
            <p:spPr bwMode="auto">
              <a:xfrm>
                <a:off x="37546971" y="6679655"/>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8" name="Oval 767">
                <a:extLst>
                  <a:ext uri="{FF2B5EF4-FFF2-40B4-BE49-F238E27FC236}">
                    <a16:creationId xmlns:a16="http://schemas.microsoft.com/office/drawing/2014/main" xmlns="" id="{41E2DDD2-814A-48FC-825B-8E0FBEE7447A}"/>
                  </a:ext>
                </a:extLst>
              </p:cNvPr>
              <p:cNvSpPr/>
              <p:nvPr/>
            </p:nvSpPr>
            <p:spPr bwMode="auto">
              <a:xfrm>
                <a:off x="37678961" y="6547271"/>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9" name="Oval 768">
                <a:extLst>
                  <a:ext uri="{FF2B5EF4-FFF2-40B4-BE49-F238E27FC236}">
                    <a16:creationId xmlns:a16="http://schemas.microsoft.com/office/drawing/2014/main" xmlns="" id="{D411B829-6514-43E1-9C81-BF18A7D3C40B}"/>
                  </a:ext>
                </a:extLst>
              </p:cNvPr>
              <p:cNvSpPr/>
              <p:nvPr/>
            </p:nvSpPr>
            <p:spPr bwMode="auto">
              <a:xfrm>
                <a:off x="39011695" y="4675413"/>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0" name="Oval 769">
                <a:extLst>
                  <a:ext uri="{FF2B5EF4-FFF2-40B4-BE49-F238E27FC236}">
                    <a16:creationId xmlns:a16="http://schemas.microsoft.com/office/drawing/2014/main" xmlns="" id="{AB819ED3-C78C-4BAC-82C6-0654D15DFB3E}"/>
                  </a:ext>
                </a:extLst>
              </p:cNvPr>
              <p:cNvSpPr/>
              <p:nvPr/>
            </p:nvSpPr>
            <p:spPr bwMode="auto">
              <a:xfrm>
                <a:off x="39504113" y="4674963"/>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1" name="Oval 770">
                <a:extLst>
                  <a:ext uri="{FF2B5EF4-FFF2-40B4-BE49-F238E27FC236}">
                    <a16:creationId xmlns:a16="http://schemas.microsoft.com/office/drawing/2014/main" xmlns="" id="{C676B137-45E8-47E0-9654-8084242D0EEE}"/>
                  </a:ext>
                </a:extLst>
              </p:cNvPr>
              <p:cNvSpPr/>
              <p:nvPr/>
            </p:nvSpPr>
            <p:spPr bwMode="auto">
              <a:xfrm>
                <a:off x="7141087" y="4836607"/>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2" name="Oval 771">
                <a:extLst>
                  <a:ext uri="{FF2B5EF4-FFF2-40B4-BE49-F238E27FC236}">
                    <a16:creationId xmlns:a16="http://schemas.microsoft.com/office/drawing/2014/main" xmlns="" id="{BA1DDD12-F8B1-470E-B8A9-5EB1991D6469}"/>
                  </a:ext>
                </a:extLst>
              </p:cNvPr>
              <p:cNvSpPr/>
              <p:nvPr/>
            </p:nvSpPr>
            <p:spPr bwMode="auto">
              <a:xfrm>
                <a:off x="12531518" y="3034421"/>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3" name="Oval 772">
                <a:extLst>
                  <a:ext uri="{FF2B5EF4-FFF2-40B4-BE49-F238E27FC236}">
                    <a16:creationId xmlns:a16="http://schemas.microsoft.com/office/drawing/2014/main" xmlns="" id="{5233185B-6C2B-457D-BD34-A54FE16898FB}"/>
                  </a:ext>
                </a:extLst>
              </p:cNvPr>
              <p:cNvSpPr/>
              <p:nvPr/>
            </p:nvSpPr>
            <p:spPr bwMode="auto">
              <a:xfrm>
                <a:off x="7697129" y="2507773"/>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4" name="Oval 773">
                <a:extLst>
                  <a:ext uri="{FF2B5EF4-FFF2-40B4-BE49-F238E27FC236}">
                    <a16:creationId xmlns:a16="http://schemas.microsoft.com/office/drawing/2014/main" xmlns="" id="{D3D2E4E1-4CA4-412B-BED0-DE3D2DC84E13}"/>
                  </a:ext>
                </a:extLst>
              </p:cNvPr>
              <p:cNvSpPr/>
              <p:nvPr/>
            </p:nvSpPr>
            <p:spPr bwMode="auto">
              <a:xfrm>
                <a:off x="13286254" y="270077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5" name="Oval 774">
                <a:extLst>
                  <a:ext uri="{FF2B5EF4-FFF2-40B4-BE49-F238E27FC236}">
                    <a16:creationId xmlns:a16="http://schemas.microsoft.com/office/drawing/2014/main" xmlns="" id="{B794A92D-21C7-4820-B9E8-E2ABE703CFD2}"/>
                  </a:ext>
                </a:extLst>
              </p:cNvPr>
              <p:cNvSpPr/>
              <p:nvPr/>
            </p:nvSpPr>
            <p:spPr bwMode="auto">
              <a:xfrm>
                <a:off x="35915238" y="4317875"/>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6" name="Oval 775">
                <a:extLst>
                  <a:ext uri="{FF2B5EF4-FFF2-40B4-BE49-F238E27FC236}">
                    <a16:creationId xmlns:a16="http://schemas.microsoft.com/office/drawing/2014/main" xmlns="" id="{269CAA9D-47BC-4ECE-AED9-7BBDC774E369}"/>
                  </a:ext>
                </a:extLst>
              </p:cNvPr>
              <p:cNvSpPr/>
              <p:nvPr/>
            </p:nvSpPr>
            <p:spPr bwMode="auto">
              <a:xfrm>
                <a:off x="35094680" y="551501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7" name="Oval 776">
                <a:extLst>
                  <a:ext uri="{FF2B5EF4-FFF2-40B4-BE49-F238E27FC236}">
                    <a16:creationId xmlns:a16="http://schemas.microsoft.com/office/drawing/2014/main" xmlns="" id="{BDFBBD7A-5064-4FEC-826A-70441EC4B112}"/>
                  </a:ext>
                </a:extLst>
              </p:cNvPr>
              <p:cNvSpPr/>
              <p:nvPr/>
            </p:nvSpPr>
            <p:spPr bwMode="auto">
              <a:xfrm>
                <a:off x="35148846" y="572419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8" name="Oval 777">
                <a:extLst>
                  <a:ext uri="{FF2B5EF4-FFF2-40B4-BE49-F238E27FC236}">
                    <a16:creationId xmlns:a16="http://schemas.microsoft.com/office/drawing/2014/main" xmlns="" id="{E9D91CC9-C404-438D-AFB4-88CA9CFFB031}"/>
                  </a:ext>
                </a:extLst>
              </p:cNvPr>
              <p:cNvSpPr/>
              <p:nvPr/>
            </p:nvSpPr>
            <p:spPr bwMode="auto">
              <a:xfrm>
                <a:off x="24076313" y="289747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9" name="Oval 778">
                <a:extLst>
                  <a:ext uri="{FF2B5EF4-FFF2-40B4-BE49-F238E27FC236}">
                    <a16:creationId xmlns:a16="http://schemas.microsoft.com/office/drawing/2014/main" xmlns="" id="{16248ED2-29B8-497E-8C64-963C0EDFCE42}"/>
                  </a:ext>
                </a:extLst>
              </p:cNvPr>
              <p:cNvSpPr/>
              <p:nvPr/>
            </p:nvSpPr>
            <p:spPr bwMode="auto">
              <a:xfrm>
                <a:off x="23296982" y="107831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0" name="Oval 779">
                <a:extLst>
                  <a:ext uri="{FF2B5EF4-FFF2-40B4-BE49-F238E27FC236}">
                    <a16:creationId xmlns:a16="http://schemas.microsoft.com/office/drawing/2014/main" xmlns="" id="{4E0D6CC1-0CE5-4E08-82E3-0136E6A9B0DE}"/>
                  </a:ext>
                </a:extLst>
              </p:cNvPr>
              <p:cNvSpPr/>
              <p:nvPr/>
            </p:nvSpPr>
            <p:spPr bwMode="auto">
              <a:xfrm>
                <a:off x="22786704" y="234676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1" name="Oval 780">
                <a:extLst>
                  <a:ext uri="{FF2B5EF4-FFF2-40B4-BE49-F238E27FC236}">
                    <a16:creationId xmlns:a16="http://schemas.microsoft.com/office/drawing/2014/main" xmlns="" id="{9194DE5B-E870-4D47-B958-B7031939EF58}"/>
                  </a:ext>
                </a:extLst>
              </p:cNvPr>
              <p:cNvSpPr/>
              <p:nvPr/>
            </p:nvSpPr>
            <p:spPr bwMode="auto">
              <a:xfrm>
                <a:off x="23056985" y="271686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2" name="Oval 781">
                <a:extLst>
                  <a:ext uri="{FF2B5EF4-FFF2-40B4-BE49-F238E27FC236}">
                    <a16:creationId xmlns:a16="http://schemas.microsoft.com/office/drawing/2014/main" xmlns="" id="{EE2AA309-CADF-4911-BC34-D911492F2FB0}"/>
                  </a:ext>
                </a:extLst>
              </p:cNvPr>
              <p:cNvSpPr/>
              <p:nvPr/>
            </p:nvSpPr>
            <p:spPr bwMode="auto">
              <a:xfrm>
                <a:off x="24688904" y="109757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3" name="Oval 782">
                <a:extLst>
                  <a:ext uri="{FF2B5EF4-FFF2-40B4-BE49-F238E27FC236}">
                    <a16:creationId xmlns:a16="http://schemas.microsoft.com/office/drawing/2014/main" xmlns="" id="{D069D611-6BFD-4027-88C6-9D8CA4079901}"/>
                  </a:ext>
                </a:extLst>
              </p:cNvPr>
              <p:cNvSpPr/>
              <p:nvPr/>
            </p:nvSpPr>
            <p:spPr bwMode="auto">
              <a:xfrm>
                <a:off x="23356756" y="293585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4" name="Oval 783">
                <a:extLst>
                  <a:ext uri="{FF2B5EF4-FFF2-40B4-BE49-F238E27FC236}">
                    <a16:creationId xmlns:a16="http://schemas.microsoft.com/office/drawing/2014/main" xmlns="" id="{CFE753A7-A7C6-4449-849D-043C1FA77C65}"/>
                  </a:ext>
                </a:extLst>
              </p:cNvPr>
              <p:cNvSpPr/>
              <p:nvPr/>
            </p:nvSpPr>
            <p:spPr bwMode="auto">
              <a:xfrm>
                <a:off x="23217849" y="255877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5" name="Oval 784">
                <a:extLst>
                  <a:ext uri="{FF2B5EF4-FFF2-40B4-BE49-F238E27FC236}">
                    <a16:creationId xmlns:a16="http://schemas.microsoft.com/office/drawing/2014/main" xmlns="" id="{86B4E5AC-216E-4D64-B31D-D14778FABEDA}"/>
                  </a:ext>
                </a:extLst>
              </p:cNvPr>
              <p:cNvSpPr/>
              <p:nvPr/>
            </p:nvSpPr>
            <p:spPr bwMode="auto">
              <a:xfrm>
                <a:off x="24225687" y="2299841"/>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6" name="Oval 785">
                <a:extLst>
                  <a:ext uri="{FF2B5EF4-FFF2-40B4-BE49-F238E27FC236}">
                    <a16:creationId xmlns:a16="http://schemas.microsoft.com/office/drawing/2014/main" xmlns="" id="{3C0C7666-54F4-41EB-BFD8-4FEAC94602E8}"/>
                  </a:ext>
                </a:extLst>
              </p:cNvPr>
              <p:cNvSpPr/>
              <p:nvPr/>
            </p:nvSpPr>
            <p:spPr bwMode="auto">
              <a:xfrm>
                <a:off x="23564838" y="165387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7" name="Oval 786">
                <a:extLst>
                  <a:ext uri="{FF2B5EF4-FFF2-40B4-BE49-F238E27FC236}">
                    <a16:creationId xmlns:a16="http://schemas.microsoft.com/office/drawing/2014/main" xmlns="" id="{09281860-DC20-4E38-8149-33E4A5C785A4}"/>
                  </a:ext>
                </a:extLst>
              </p:cNvPr>
              <p:cNvSpPr/>
              <p:nvPr/>
            </p:nvSpPr>
            <p:spPr bwMode="auto">
              <a:xfrm>
                <a:off x="23210189" y="271103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8" name="Oval 787">
                <a:extLst>
                  <a:ext uri="{FF2B5EF4-FFF2-40B4-BE49-F238E27FC236}">
                    <a16:creationId xmlns:a16="http://schemas.microsoft.com/office/drawing/2014/main" xmlns="" id="{61DF8BF5-7C25-4D55-9CC2-B6B3AA2A6EB4}"/>
                  </a:ext>
                </a:extLst>
              </p:cNvPr>
              <p:cNvSpPr/>
              <p:nvPr/>
            </p:nvSpPr>
            <p:spPr bwMode="auto">
              <a:xfrm>
                <a:off x="21448898" y="4096932"/>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9" name="Oval 788">
                <a:extLst>
                  <a:ext uri="{FF2B5EF4-FFF2-40B4-BE49-F238E27FC236}">
                    <a16:creationId xmlns:a16="http://schemas.microsoft.com/office/drawing/2014/main" xmlns="" id="{BD637BBD-C259-4883-A132-79157EB6CF4C}"/>
                  </a:ext>
                </a:extLst>
              </p:cNvPr>
              <p:cNvSpPr/>
              <p:nvPr/>
            </p:nvSpPr>
            <p:spPr bwMode="auto">
              <a:xfrm>
                <a:off x="23944950" y="96980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0" name="Oval 789">
                <a:extLst>
                  <a:ext uri="{FF2B5EF4-FFF2-40B4-BE49-F238E27FC236}">
                    <a16:creationId xmlns:a16="http://schemas.microsoft.com/office/drawing/2014/main" xmlns="" id="{943574C8-EEFE-4DDA-B80D-4F91DA40D819}"/>
                  </a:ext>
                </a:extLst>
              </p:cNvPr>
              <p:cNvSpPr/>
              <p:nvPr/>
            </p:nvSpPr>
            <p:spPr bwMode="auto">
              <a:xfrm>
                <a:off x="23880079" y="272453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1" name="Oval 790">
                <a:extLst>
                  <a:ext uri="{FF2B5EF4-FFF2-40B4-BE49-F238E27FC236}">
                    <a16:creationId xmlns:a16="http://schemas.microsoft.com/office/drawing/2014/main" xmlns="" id="{79FC0D47-C5D8-4877-8733-38C54A2AE432}"/>
                  </a:ext>
                </a:extLst>
              </p:cNvPr>
              <p:cNvSpPr/>
              <p:nvPr/>
            </p:nvSpPr>
            <p:spPr bwMode="auto">
              <a:xfrm>
                <a:off x="23109034" y="3001955"/>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2" name="Oval 791">
                <a:extLst>
                  <a:ext uri="{FF2B5EF4-FFF2-40B4-BE49-F238E27FC236}">
                    <a16:creationId xmlns:a16="http://schemas.microsoft.com/office/drawing/2014/main" xmlns="" id="{6A2CA611-4290-4222-97F3-C5DDA1E2B957}"/>
                  </a:ext>
                </a:extLst>
              </p:cNvPr>
              <p:cNvSpPr/>
              <p:nvPr/>
            </p:nvSpPr>
            <p:spPr bwMode="auto">
              <a:xfrm>
                <a:off x="23546477" y="237713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3" name="Oval 792">
                <a:extLst>
                  <a:ext uri="{FF2B5EF4-FFF2-40B4-BE49-F238E27FC236}">
                    <a16:creationId xmlns:a16="http://schemas.microsoft.com/office/drawing/2014/main" xmlns="" id="{2CDB97C5-CA0D-4613-BE92-71B7EBB8C73F}"/>
                  </a:ext>
                </a:extLst>
              </p:cNvPr>
              <p:cNvSpPr/>
              <p:nvPr/>
            </p:nvSpPr>
            <p:spPr bwMode="auto">
              <a:xfrm>
                <a:off x="21585727" y="4105663"/>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4" name="Oval 793">
                <a:extLst>
                  <a:ext uri="{FF2B5EF4-FFF2-40B4-BE49-F238E27FC236}">
                    <a16:creationId xmlns:a16="http://schemas.microsoft.com/office/drawing/2014/main" xmlns="" id="{E12F587B-8370-4A6E-AB52-B2F85BA3C0DA}"/>
                  </a:ext>
                </a:extLst>
              </p:cNvPr>
              <p:cNvSpPr/>
              <p:nvPr/>
            </p:nvSpPr>
            <p:spPr bwMode="auto">
              <a:xfrm>
                <a:off x="22392442" y="294846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5" name="Oval 794">
                <a:extLst>
                  <a:ext uri="{FF2B5EF4-FFF2-40B4-BE49-F238E27FC236}">
                    <a16:creationId xmlns:a16="http://schemas.microsoft.com/office/drawing/2014/main" xmlns="" id="{04F139B8-06B0-4EE9-9B4A-09D449B4706D}"/>
                  </a:ext>
                </a:extLst>
              </p:cNvPr>
              <p:cNvSpPr/>
              <p:nvPr/>
            </p:nvSpPr>
            <p:spPr bwMode="auto">
              <a:xfrm>
                <a:off x="21998558" y="216922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6" name="Oval 795">
                <a:extLst>
                  <a:ext uri="{FF2B5EF4-FFF2-40B4-BE49-F238E27FC236}">
                    <a16:creationId xmlns:a16="http://schemas.microsoft.com/office/drawing/2014/main" xmlns="" id="{074A336B-B3C1-43C8-B626-676E38B6A471}"/>
                  </a:ext>
                </a:extLst>
              </p:cNvPr>
              <p:cNvSpPr/>
              <p:nvPr/>
            </p:nvSpPr>
            <p:spPr bwMode="auto">
              <a:xfrm>
                <a:off x="21488104" y="220450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7" name="Oval 796">
                <a:extLst>
                  <a:ext uri="{FF2B5EF4-FFF2-40B4-BE49-F238E27FC236}">
                    <a16:creationId xmlns:a16="http://schemas.microsoft.com/office/drawing/2014/main" xmlns="" id="{872D92B5-AD61-4CB6-AF93-ED0551664ECC}"/>
                  </a:ext>
                </a:extLst>
              </p:cNvPr>
              <p:cNvSpPr/>
              <p:nvPr/>
            </p:nvSpPr>
            <p:spPr bwMode="auto">
              <a:xfrm>
                <a:off x="28469529" y="6251505"/>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8" name="Oval 797">
                <a:extLst>
                  <a:ext uri="{FF2B5EF4-FFF2-40B4-BE49-F238E27FC236}">
                    <a16:creationId xmlns:a16="http://schemas.microsoft.com/office/drawing/2014/main" xmlns="" id="{B5CE8CF1-B67D-48DA-962C-9FA57B1634F5}"/>
                  </a:ext>
                </a:extLst>
              </p:cNvPr>
              <p:cNvSpPr/>
              <p:nvPr/>
            </p:nvSpPr>
            <p:spPr bwMode="auto">
              <a:xfrm>
                <a:off x="21909677" y="191793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9" name="Oval 798">
                <a:extLst>
                  <a:ext uri="{FF2B5EF4-FFF2-40B4-BE49-F238E27FC236}">
                    <a16:creationId xmlns:a16="http://schemas.microsoft.com/office/drawing/2014/main" xmlns="" id="{7BE3EB97-7AC5-4BBE-8A6F-18263328CBC3}"/>
                  </a:ext>
                </a:extLst>
              </p:cNvPr>
              <p:cNvSpPr/>
              <p:nvPr/>
            </p:nvSpPr>
            <p:spPr bwMode="auto">
              <a:xfrm>
                <a:off x="29110952" y="6301443"/>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0" name="Oval 799">
                <a:extLst>
                  <a:ext uri="{FF2B5EF4-FFF2-40B4-BE49-F238E27FC236}">
                    <a16:creationId xmlns:a16="http://schemas.microsoft.com/office/drawing/2014/main" xmlns="" id="{8FDE4FC0-42C5-4B50-8067-EC6BFC03E347}"/>
                  </a:ext>
                </a:extLst>
              </p:cNvPr>
              <p:cNvSpPr/>
              <p:nvPr/>
            </p:nvSpPr>
            <p:spPr bwMode="auto">
              <a:xfrm>
                <a:off x="21567975" y="2147195"/>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1" name="Oval 800">
                <a:extLst>
                  <a:ext uri="{FF2B5EF4-FFF2-40B4-BE49-F238E27FC236}">
                    <a16:creationId xmlns:a16="http://schemas.microsoft.com/office/drawing/2014/main" xmlns="" id="{6DC525E9-2A0F-48A3-A665-8B9ED1E73FDE}"/>
                  </a:ext>
                </a:extLst>
              </p:cNvPr>
              <p:cNvSpPr/>
              <p:nvPr/>
            </p:nvSpPr>
            <p:spPr bwMode="auto">
              <a:xfrm>
                <a:off x="22669985" y="334050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2" name="Oval 801">
                <a:extLst>
                  <a:ext uri="{FF2B5EF4-FFF2-40B4-BE49-F238E27FC236}">
                    <a16:creationId xmlns:a16="http://schemas.microsoft.com/office/drawing/2014/main" xmlns="" id="{F36CC8EA-1373-435F-A69D-A018A6E89FF0}"/>
                  </a:ext>
                </a:extLst>
              </p:cNvPr>
              <p:cNvSpPr/>
              <p:nvPr/>
            </p:nvSpPr>
            <p:spPr bwMode="auto">
              <a:xfrm>
                <a:off x="24414584" y="14840298"/>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3" name="Oval 802">
                <a:extLst>
                  <a:ext uri="{FF2B5EF4-FFF2-40B4-BE49-F238E27FC236}">
                    <a16:creationId xmlns:a16="http://schemas.microsoft.com/office/drawing/2014/main" xmlns="" id="{6730C1E6-54C7-4017-A527-70BB5079B3A5}"/>
                  </a:ext>
                </a:extLst>
              </p:cNvPr>
              <p:cNvSpPr/>
              <p:nvPr/>
            </p:nvSpPr>
            <p:spPr bwMode="auto">
              <a:xfrm>
                <a:off x="25556979" y="14157708"/>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4" name="Oval 803">
                <a:extLst>
                  <a:ext uri="{FF2B5EF4-FFF2-40B4-BE49-F238E27FC236}">
                    <a16:creationId xmlns:a16="http://schemas.microsoft.com/office/drawing/2014/main" xmlns="" id="{8BAA2B62-4C2C-4E87-ACE7-F640A3E9123B}"/>
                  </a:ext>
                </a:extLst>
              </p:cNvPr>
              <p:cNvSpPr/>
              <p:nvPr/>
            </p:nvSpPr>
            <p:spPr bwMode="auto">
              <a:xfrm>
                <a:off x="22100093" y="2093917"/>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5" name="Oval 804">
                <a:extLst>
                  <a:ext uri="{FF2B5EF4-FFF2-40B4-BE49-F238E27FC236}">
                    <a16:creationId xmlns:a16="http://schemas.microsoft.com/office/drawing/2014/main" xmlns="" id="{0F9670A1-2C06-484A-9416-B92EB1D00B90}"/>
                  </a:ext>
                </a:extLst>
              </p:cNvPr>
              <p:cNvSpPr/>
              <p:nvPr/>
            </p:nvSpPr>
            <p:spPr bwMode="auto">
              <a:xfrm>
                <a:off x="21818450" y="1966791"/>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6" name="Oval 805">
                <a:extLst>
                  <a:ext uri="{FF2B5EF4-FFF2-40B4-BE49-F238E27FC236}">
                    <a16:creationId xmlns:a16="http://schemas.microsoft.com/office/drawing/2014/main" xmlns="" id="{71DBCFE0-C5FF-470B-B5CD-A0A14EE0BCC2}"/>
                  </a:ext>
                </a:extLst>
              </p:cNvPr>
              <p:cNvSpPr/>
              <p:nvPr/>
            </p:nvSpPr>
            <p:spPr bwMode="auto">
              <a:xfrm>
                <a:off x="22114083" y="226908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7" name="Oval 806">
                <a:extLst>
                  <a:ext uri="{FF2B5EF4-FFF2-40B4-BE49-F238E27FC236}">
                    <a16:creationId xmlns:a16="http://schemas.microsoft.com/office/drawing/2014/main" xmlns="" id="{CF332105-5B78-4023-8669-AC3F36F74777}"/>
                  </a:ext>
                </a:extLst>
              </p:cNvPr>
              <p:cNvSpPr/>
              <p:nvPr/>
            </p:nvSpPr>
            <p:spPr bwMode="auto">
              <a:xfrm>
                <a:off x="22266064" y="305905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8" name="Oval 807">
                <a:extLst>
                  <a:ext uri="{FF2B5EF4-FFF2-40B4-BE49-F238E27FC236}">
                    <a16:creationId xmlns:a16="http://schemas.microsoft.com/office/drawing/2014/main" xmlns="" id="{4698A6BB-3B31-4796-BCEE-14FFBE74C63E}"/>
                  </a:ext>
                </a:extLst>
              </p:cNvPr>
              <p:cNvSpPr/>
              <p:nvPr/>
            </p:nvSpPr>
            <p:spPr bwMode="auto">
              <a:xfrm>
                <a:off x="22426534" y="306870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9" name="Oval 808">
                <a:extLst>
                  <a:ext uri="{FF2B5EF4-FFF2-40B4-BE49-F238E27FC236}">
                    <a16:creationId xmlns:a16="http://schemas.microsoft.com/office/drawing/2014/main" xmlns="" id="{1D62AAB3-E7E3-45AF-8283-575801067454}"/>
                  </a:ext>
                </a:extLst>
              </p:cNvPr>
              <p:cNvSpPr/>
              <p:nvPr/>
            </p:nvSpPr>
            <p:spPr bwMode="auto">
              <a:xfrm>
                <a:off x="22268894" y="2936355"/>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0" name="Oval 809">
                <a:extLst>
                  <a:ext uri="{FF2B5EF4-FFF2-40B4-BE49-F238E27FC236}">
                    <a16:creationId xmlns:a16="http://schemas.microsoft.com/office/drawing/2014/main" xmlns="" id="{90416278-1621-4D31-BCAA-6C2B0B5AFF0C}"/>
                  </a:ext>
                </a:extLst>
              </p:cNvPr>
              <p:cNvSpPr/>
              <p:nvPr/>
            </p:nvSpPr>
            <p:spPr bwMode="auto">
              <a:xfrm>
                <a:off x="16304496" y="1307360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1" name="Oval 810">
                <a:extLst>
                  <a:ext uri="{FF2B5EF4-FFF2-40B4-BE49-F238E27FC236}">
                    <a16:creationId xmlns:a16="http://schemas.microsoft.com/office/drawing/2014/main" xmlns="" id="{955654B9-9FD1-4DC6-B251-E12D32A9C564}"/>
                  </a:ext>
                </a:extLst>
              </p:cNvPr>
              <p:cNvSpPr/>
              <p:nvPr/>
            </p:nvSpPr>
            <p:spPr bwMode="auto">
              <a:xfrm>
                <a:off x="15743217" y="1330825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2" name="Oval 811">
                <a:extLst>
                  <a:ext uri="{FF2B5EF4-FFF2-40B4-BE49-F238E27FC236}">
                    <a16:creationId xmlns:a16="http://schemas.microsoft.com/office/drawing/2014/main" xmlns="" id="{8C4455F2-A26B-470B-88BF-DB09954DC39D}"/>
                  </a:ext>
                </a:extLst>
              </p:cNvPr>
              <p:cNvSpPr/>
              <p:nvPr/>
            </p:nvSpPr>
            <p:spPr bwMode="auto">
              <a:xfrm>
                <a:off x="15895933" y="1332619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3" name="Oval 812">
                <a:extLst>
                  <a:ext uri="{FF2B5EF4-FFF2-40B4-BE49-F238E27FC236}">
                    <a16:creationId xmlns:a16="http://schemas.microsoft.com/office/drawing/2014/main" xmlns="" id="{11F7D78E-0BDF-49FE-B169-A4DBDE277DC9}"/>
                  </a:ext>
                </a:extLst>
              </p:cNvPr>
              <p:cNvSpPr/>
              <p:nvPr/>
            </p:nvSpPr>
            <p:spPr bwMode="auto">
              <a:xfrm>
                <a:off x="10917845" y="309381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4" name="Oval 813">
                <a:extLst>
                  <a:ext uri="{FF2B5EF4-FFF2-40B4-BE49-F238E27FC236}">
                    <a16:creationId xmlns:a16="http://schemas.microsoft.com/office/drawing/2014/main" xmlns="" id="{354C9517-26B6-4A9F-9220-AF71C278097F}"/>
                  </a:ext>
                </a:extLst>
              </p:cNvPr>
              <p:cNvSpPr/>
              <p:nvPr/>
            </p:nvSpPr>
            <p:spPr bwMode="auto">
              <a:xfrm>
                <a:off x="9919588" y="557275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5" name="Oval 814">
                <a:extLst>
                  <a:ext uri="{FF2B5EF4-FFF2-40B4-BE49-F238E27FC236}">
                    <a16:creationId xmlns:a16="http://schemas.microsoft.com/office/drawing/2014/main" xmlns="" id="{768BE851-5DF3-4796-A912-FF41A9B454FD}"/>
                  </a:ext>
                </a:extLst>
              </p:cNvPr>
              <p:cNvSpPr/>
              <p:nvPr/>
            </p:nvSpPr>
            <p:spPr bwMode="auto">
              <a:xfrm>
                <a:off x="11397618" y="3267553"/>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6" name="Oval 815">
                <a:extLst>
                  <a:ext uri="{FF2B5EF4-FFF2-40B4-BE49-F238E27FC236}">
                    <a16:creationId xmlns:a16="http://schemas.microsoft.com/office/drawing/2014/main" xmlns="" id="{B06740EA-E1F5-42A1-99C4-45AF93A1C002}"/>
                  </a:ext>
                </a:extLst>
              </p:cNvPr>
              <p:cNvSpPr/>
              <p:nvPr/>
            </p:nvSpPr>
            <p:spPr bwMode="auto">
              <a:xfrm>
                <a:off x="11122010" y="395771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7" name="Oval 816">
                <a:extLst>
                  <a:ext uri="{FF2B5EF4-FFF2-40B4-BE49-F238E27FC236}">
                    <a16:creationId xmlns:a16="http://schemas.microsoft.com/office/drawing/2014/main" xmlns="" id="{13331562-CFE1-4B79-9A7F-4BEE6F3591E3}"/>
                  </a:ext>
                </a:extLst>
              </p:cNvPr>
              <p:cNvSpPr/>
              <p:nvPr/>
            </p:nvSpPr>
            <p:spPr bwMode="auto">
              <a:xfrm>
                <a:off x="11644548" y="395750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8" name="Oval 817">
                <a:extLst>
                  <a:ext uri="{FF2B5EF4-FFF2-40B4-BE49-F238E27FC236}">
                    <a16:creationId xmlns:a16="http://schemas.microsoft.com/office/drawing/2014/main" xmlns="" id="{CF6EE1AE-12A6-4BE6-A407-2E74BB044048}"/>
                  </a:ext>
                </a:extLst>
              </p:cNvPr>
              <p:cNvSpPr/>
              <p:nvPr/>
            </p:nvSpPr>
            <p:spPr bwMode="auto">
              <a:xfrm>
                <a:off x="11289677" y="3202991"/>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9" name="Oval 818">
                <a:extLst>
                  <a:ext uri="{FF2B5EF4-FFF2-40B4-BE49-F238E27FC236}">
                    <a16:creationId xmlns:a16="http://schemas.microsoft.com/office/drawing/2014/main" xmlns="" id="{51A26269-52EA-4EA8-A081-F6F71EA9356A}"/>
                  </a:ext>
                </a:extLst>
              </p:cNvPr>
              <p:cNvSpPr/>
              <p:nvPr/>
            </p:nvSpPr>
            <p:spPr bwMode="auto">
              <a:xfrm>
                <a:off x="12582549" y="361482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0" name="Oval 819">
                <a:extLst>
                  <a:ext uri="{FF2B5EF4-FFF2-40B4-BE49-F238E27FC236}">
                    <a16:creationId xmlns:a16="http://schemas.microsoft.com/office/drawing/2014/main" xmlns="" id="{B9B03EE4-6C33-4D6F-93B0-E61B9F7D3DA3}"/>
                  </a:ext>
                </a:extLst>
              </p:cNvPr>
              <p:cNvSpPr/>
              <p:nvPr/>
            </p:nvSpPr>
            <p:spPr bwMode="auto">
              <a:xfrm>
                <a:off x="13002592" y="3908935"/>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1" name="Oval 820">
                <a:extLst>
                  <a:ext uri="{FF2B5EF4-FFF2-40B4-BE49-F238E27FC236}">
                    <a16:creationId xmlns:a16="http://schemas.microsoft.com/office/drawing/2014/main" xmlns="" id="{B91FB12E-B3F1-4BF3-9FB0-091768B6BCEE}"/>
                  </a:ext>
                </a:extLst>
              </p:cNvPr>
              <p:cNvSpPr/>
              <p:nvPr/>
            </p:nvSpPr>
            <p:spPr bwMode="auto">
              <a:xfrm>
                <a:off x="13188264" y="375182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2" name="Oval 821">
                <a:extLst>
                  <a:ext uri="{FF2B5EF4-FFF2-40B4-BE49-F238E27FC236}">
                    <a16:creationId xmlns:a16="http://schemas.microsoft.com/office/drawing/2014/main" xmlns="" id="{1C17DF4B-A0A6-4C88-B595-705DE55BFD5D}"/>
                  </a:ext>
                </a:extLst>
              </p:cNvPr>
              <p:cNvSpPr/>
              <p:nvPr/>
            </p:nvSpPr>
            <p:spPr bwMode="auto">
              <a:xfrm>
                <a:off x="11427626" y="479315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3" name="Oval 822">
                <a:extLst>
                  <a:ext uri="{FF2B5EF4-FFF2-40B4-BE49-F238E27FC236}">
                    <a16:creationId xmlns:a16="http://schemas.microsoft.com/office/drawing/2014/main" xmlns="" id="{DD8F3E98-1BF8-4AEA-B764-FA78E25E2523}"/>
                  </a:ext>
                </a:extLst>
              </p:cNvPr>
              <p:cNvSpPr/>
              <p:nvPr/>
            </p:nvSpPr>
            <p:spPr bwMode="auto">
              <a:xfrm>
                <a:off x="9817655" y="509745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4" name="Oval 823">
                <a:extLst>
                  <a:ext uri="{FF2B5EF4-FFF2-40B4-BE49-F238E27FC236}">
                    <a16:creationId xmlns:a16="http://schemas.microsoft.com/office/drawing/2014/main" xmlns="" id="{6D124904-3289-4081-96ED-ED45A79434EB}"/>
                  </a:ext>
                </a:extLst>
              </p:cNvPr>
              <p:cNvSpPr/>
              <p:nvPr/>
            </p:nvSpPr>
            <p:spPr bwMode="auto">
              <a:xfrm>
                <a:off x="12509181" y="417122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5" name="Oval 824">
                <a:extLst>
                  <a:ext uri="{FF2B5EF4-FFF2-40B4-BE49-F238E27FC236}">
                    <a16:creationId xmlns:a16="http://schemas.microsoft.com/office/drawing/2014/main" xmlns="" id="{2DB0C1A7-958A-4D5B-A8E3-F5F8D6BDF135}"/>
                  </a:ext>
                </a:extLst>
              </p:cNvPr>
              <p:cNvSpPr/>
              <p:nvPr/>
            </p:nvSpPr>
            <p:spPr bwMode="auto">
              <a:xfrm>
                <a:off x="11722029" y="604641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6" name="Oval 825">
                <a:extLst>
                  <a:ext uri="{FF2B5EF4-FFF2-40B4-BE49-F238E27FC236}">
                    <a16:creationId xmlns:a16="http://schemas.microsoft.com/office/drawing/2014/main" xmlns="" id="{8564D410-47E6-46C2-9B8C-69C1A34D5EAC}"/>
                  </a:ext>
                </a:extLst>
              </p:cNvPr>
              <p:cNvSpPr/>
              <p:nvPr/>
            </p:nvSpPr>
            <p:spPr bwMode="auto">
              <a:xfrm>
                <a:off x="12849581" y="3659381"/>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7" name="Oval 826">
                <a:extLst>
                  <a:ext uri="{FF2B5EF4-FFF2-40B4-BE49-F238E27FC236}">
                    <a16:creationId xmlns:a16="http://schemas.microsoft.com/office/drawing/2014/main" xmlns="" id="{6F391560-C701-4976-B794-4F1DB873422D}"/>
                  </a:ext>
                </a:extLst>
              </p:cNvPr>
              <p:cNvSpPr/>
              <p:nvPr/>
            </p:nvSpPr>
            <p:spPr bwMode="auto">
              <a:xfrm>
                <a:off x="13348641" y="3758357"/>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8" name="Oval 827">
                <a:extLst>
                  <a:ext uri="{FF2B5EF4-FFF2-40B4-BE49-F238E27FC236}">
                    <a16:creationId xmlns:a16="http://schemas.microsoft.com/office/drawing/2014/main" xmlns="" id="{C725E0A7-8582-4DB7-BEAF-FCB26AD1B871}"/>
                  </a:ext>
                </a:extLst>
              </p:cNvPr>
              <p:cNvSpPr/>
              <p:nvPr/>
            </p:nvSpPr>
            <p:spPr bwMode="auto">
              <a:xfrm>
                <a:off x="7088629" y="4654783"/>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9" name="Oval 828">
                <a:extLst>
                  <a:ext uri="{FF2B5EF4-FFF2-40B4-BE49-F238E27FC236}">
                    <a16:creationId xmlns:a16="http://schemas.microsoft.com/office/drawing/2014/main" xmlns="" id="{45969D94-DF50-4621-B87D-44AD750AAC34}"/>
                  </a:ext>
                </a:extLst>
              </p:cNvPr>
              <p:cNvSpPr/>
              <p:nvPr/>
            </p:nvSpPr>
            <p:spPr bwMode="auto">
              <a:xfrm>
                <a:off x="7265278" y="470823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0" name="Oval 829">
                <a:extLst>
                  <a:ext uri="{FF2B5EF4-FFF2-40B4-BE49-F238E27FC236}">
                    <a16:creationId xmlns:a16="http://schemas.microsoft.com/office/drawing/2014/main" xmlns="" id="{2E0FE6F5-71B2-4A7E-8EF1-7B550EB4A48E}"/>
                  </a:ext>
                </a:extLst>
              </p:cNvPr>
              <p:cNvSpPr/>
              <p:nvPr/>
            </p:nvSpPr>
            <p:spPr bwMode="auto">
              <a:xfrm>
                <a:off x="7205488" y="5072562"/>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1" name="Oval 830">
                <a:extLst>
                  <a:ext uri="{FF2B5EF4-FFF2-40B4-BE49-F238E27FC236}">
                    <a16:creationId xmlns:a16="http://schemas.microsoft.com/office/drawing/2014/main" xmlns="" id="{BF232EB2-60A9-43AE-9671-50128BF17121}"/>
                  </a:ext>
                </a:extLst>
              </p:cNvPr>
              <p:cNvSpPr/>
              <p:nvPr/>
            </p:nvSpPr>
            <p:spPr bwMode="auto">
              <a:xfrm>
                <a:off x="7284682" y="521638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2" name="Oval 831">
                <a:extLst>
                  <a:ext uri="{FF2B5EF4-FFF2-40B4-BE49-F238E27FC236}">
                    <a16:creationId xmlns:a16="http://schemas.microsoft.com/office/drawing/2014/main" xmlns="" id="{13AC49AA-E1C2-45B9-ABB9-5C1E60809793}"/>
                  </a:ext>
                </a:extLst>
              </p:cNvPr>
              <p:cNvSpPr/>
              <p:nvPr/>
            </p:nvSpPr>
            <p:spPr bwMode="auto">
              <a:xfrm>
                <a:off x="8082429" y="5068267"/>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3" name="Oval 832">
                <a:extLst>
                  <a:ext uri="{FF2B5EF4-FFF2-40B4-BE49-F238E27FC236}">
                    <a16:creationId xmlns:a16="http://schemas.microsoft.com/office/drawing/2014/main" xmlns="" id="{BFC1272B-B4BB-4487-9738-E78C3DF2A376}"/>
                  </a:ext>
                </a:extLst>
              </p:cNvPr>
              <p:cNvSpPr/>
              <p:nvPr/>
            </p:nvSpPr>
            <p:spPr bwMode="auto">
              <a:xfrm>
                <a:off x="9246047" y="416091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4" name="Oval 833">
                <a:extLst>
                  <a:ext uri="{FF2B5EF4-FFF2-40B4-BE49-F238E27FC236}">
                    <a16:creationId xmlns:a16="http://schemas.microsoft.com/office/drawing/2014/main" xmlns="" id="{15724558-109C-41F1-BD4B-9B8FFB35665F}"/>
                  </a:ext>
                </a:extLst>
              </p:cNvPr>
              <p:cNvSpPr/>
              <p:nvPr/>
            </p:nvSpPr>
            <p:spPr bwMode="auto">
              <a:xfrm>
                <a:off x="7502069" y="3060901"/>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5" name="Oval 834">
                <a:extLst>
                  <a:ext uri="{FF2B5EF4-FFF2-40B4-BE49-F238E27FC236}">
                    <a16:creationId xmlns:a16="http://schemas.microsoft.com/office/drawing/2014/main" xmlns="" id="{4B39FF4E-F911-4585-8BE0-8489EB9B1C81}"/>
                  </a:ext>
                </a:extLst>
              </p:cNvPr>
              <p:cNvSpPr/>
              <p:nvPr/>
            </p:nvSpPr>
            <p:spPr bwMode="auto">
              <a:xfrm>
                <a:off x="7822869" y="487752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6" name="Oval 835">
                <a:extLst>
                  <a:ext uri="{FF2B5EF4-FFF2-40B4-BE49-F238E27FC236}">
                    <a16:creationId xmlns:a16="http://schemas.microsoft.com/office/drawing/2014/main" xmlns="" id="{A10891E8-076B-4C69-BCB9-BEB73834FDD4}"/>
                  </a:ext>
                </a:extLst>
              </p:cNvPr>
              <p:cNvSpPr/>
              <p:nvPr/>
            </p:nvSpPr>
            <p:spPr bwMode="auto">
              <a:xfrm>
                <a:off x="7552290" y="298321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48" name="Oval 747">
              <a:extLst>
                <a:ext uri="{FF2B5EF4-FFF2-40B4-BE49-F238E27FC236}">
                  <a16:creationId xmlns:a16="http://schemas.microsoft.com/office/drawing/2014/main" xmlns="" id="{5F02A282-680D-483E-991E-F3243F7A8B3D}"/>
                </a:ext>
              </a:extLst>
            </p:cNvPr>
            <p:cNvSpPr/>
            <p:nvPr/>
          </p:nvSpPr>
          <p:spPr bwMode="auto">
            <a:xfrm>
              <a:off x="9977239" y="3044019"/>
              <a:ext cx="249961" cy="249961"/>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42" name="Group 841">
            <a:extLst>
              <a:ext uri="{FF2B5EF4-FFF2-40B4-BE49-F238E27FC236}">
                <a16:creationId xmlns:a16="http://schemas.microsoft.com/office/drawing/2014/main" xmlns="" id="{237C8DC4-16B9-4B76-8527-79B6FD8FD645}"/>
              </a:ext>
            </a:extLst>
          </p:cNvPr>
          <p:cNvGrpSpPr/>
          <p:nvPr/>
        </p:nvGrpSpPr>
        <p:grpSpPr>
          <a:xfrm>
            <a:off x="126801" y="2840437"/>
            <a:ext cx="216761" cy="169259"/>
            <a:chOff x="4550752" y="8459186"/>
            <a:chExt cx="959094" cy="748910"/>
          </a:xfrm>
        </p:grpSpPr>
        <p:sp>
          <p:nvSpPr>
            <p:cNvPr id="843" name="Freeform 163">
              <a:extLst>
                <a:ext uri="{FF2B5EF4-FFF2-40B4-BE49-F238E27FC236}">
                  <a16:creationId xmlns:a16="http://schemas.microsoft.com/office/drawing/2014/main" xmlns="" id="{5F75E054-6B7B-4603-8B6B-79CB4369CCBD}"/>
                </a:ext>
              </a:extLst>
            </p:cNvPr>
            <p:cNvSpPr>
              <a:spLocks noEditPoints="1"/>
            </p:cNvSpPr>
            <p:nvPr/>
          </p:nvSpPr>
          <p:spPr bwMode="auto">
            <a:xfrm>
              <a:off x="4550752" y="8459186"/>
              <a:ext cx="959094" cy="748910"/>
            </a:xfrm>
            <a:custGeom>
              <a:avLst/>
              <a:gdLst>
                <a:gd name="T0" fmla="*/ 4 w 71"/>
                <a:gd name="T1" fmla="*/ 4 h 52"/>
                <a:gd name="T2" fmla="*/ 0 w 71"/>
                <a:gd name="T3" fmla="*/ 4 h 52"/>
                <a:gd name="T4" fmla="*/ 2 w 71"/>
                <a:gd name="T5" fmla="*/ 6 h 52"/>
                <a:gd name="T6" fmla="*/ 15 w 71"/>
                <a:gd name="T7" fmla="*/ 4 h 52"/>
                <a:gd name="T8" fmla="*/ 15 w 71"/>
                <a:gd name="T9" fmla="*/ 0 h 52"/>
                <a:gd name="T10" fmla="*/ 10 w 71"/>
                <a:gd name="T11" fmla="*/ 2 h 52"/>
                <a:gd name="T12" fmla="*/ 15 w 71"/>
                <a:gd name="T13" fmla="*/ 4 h 52"/>
                <a:gd name="T14" fmla="*/ 15 w 71"/>
                <a:gd name="T15" fmla="*/ 4 h 52"/>
                <a:gd name="T16" fmla="*/ 33 w 71"/>
                <a:gd name="T17" fmla="*/ 10 h 52"/>
                <a:gd name="T18" fmla="*/ 29 w 71"/>
                <a:gd name="T19" fmla="*/ 8 h 52"/>
                <a:gd name="T20" fmla="*/ 31 w 71"/>
                <a:gd name="T21" fmla="*/ 14 h 52"/>
                <a:gd name="T22" fmla="*/ 35 w 71"/>
                <a:gd name="T23" fmla="*/ 12 h 52"/>
                <a:gd name="T24" fmla="*/ 35 w 71"/>
                <a:gd name="T25" fmla="*/ 12 h 52"/>
                <a:gd name="T26" fmla="*/ 44 w 71"/>
                <a:gd name="T27" fmla="*/ 16 h 52"/>
                <a:gd name="T28" fmla="*/ 42 w 71"/>
                <a:gd name="T29" fmla="*/ 16 h 52"/>
                <a:gd name="T30" fmla="*/ 48 w 71"/>
                <a:gd name="T31" fmla="*/ 14 h 52"/>
                <a:gd name="T32" fmla="*/ 46 w 71"/>
                <a:gd name="T33" fmla="*/ 16 h 52"/>
                <a:gd name="T34" fmla="*/ 52 w 71"/>
                <a:gd name="T35" fmla="*/ 23 h 52"/>
                <a:gd name="T36" fmla="*/ 48 w 71"/>
                <a:gd name="T37" fmla="*/ 21 h 52"/>
                <a:gd name="T38" fmla="*/ 48 w 71"/>
                <a:gd name="T39" fmla="*/ 19 h 52"/>
                <a:gd name="T40" fmla="*/ 54 w 71"/>
                <a:gd name="T41" fmla="*/ 21 h 52"/>
                <a:gd name="T42" fmla="*/ 54 w 71"/>
                <a:gd name="T43" fmla="*/ 23 h 52"/>
                <a:gd name="T44" fmla="*/ 52 w 71"/>
                <a:gd name="T45" fmla="*/ 23 h 52"/>
                <a:gd name="T46" fmla="*/ 56 w 71"/>
                <a:gd name="T47" fmla="*/ 39 h 52"/>
                <a:gd name="T48" fmla="*/ 56 w 71"/>
                <a:gd name="T49" fmla="*/ 50 h 52"/>
                <a:gd name="T50" fmla="*/ 64 w 71"/>
                <a:gd name="T51" fmla="*/ 46 h 52"/>
                <a:gd name="T52" fmla="*/ 71 w 71"/>
                <a:gd name="T53" fmla="*/ 41 h 52"/>
                <a:gd name="T54" fmla="*/ 67 w 71"/>
                <a:gd name="T55" fmla="*/ 39 h 52"/>
                <a:gd name="T56" fmla="*/ 64 w 71"/>
                <a:gd name="T57" fmla="*/ 33 h 52"/>
                <a:gd name="T58" fmla="*/ 60 w 71"/>
                <a:gd name="T59" fmla="*/ 31 h 52"/>
                <a:gd name="T60" fmla="*/ 56 w 71"/>
                <a:gd name="T61" fmla="*/ 31 h 52"/>
                <a:gd name="T62" fmla="*/ 56 w 71"/>
                <a:gd name="T63" fmla="*/ 35 h 52"/>
                <a:gd name="T64" fmla="*/ 56 w 71"/>
                <a:gd name="T65"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52">
                  <a:moveTo>
                    <a:pt x="2" y="6"/>
                  </a:moveTo>
                  <a:lnTo>
                    <a:pt x="4" y="4"/>
                  </a:lnTo>
                  <a:lnTo>
                    <a:pt x="2" y="2"/>
                  </a:lnTo>
                  <a:lnTo>
                    <a:pt x="0" y="4"/>
                  </a:lnTo>
                  <a:lnTo>
                    <a:pt x="2" y="6"/>
                  </a:lnTo>
                  <a:lnTo>
                    <a:pt x="2" y="6"/>
                  </a:lnTo>
                  <a:lnTo>
                    <a:pt x="2" y="6"/>
                  </a:lnTo>
                  <a:close/>
                  <a:moveTo>
                    <a:pt x="15" y="4"/>
                  </a:moveTo>
                  <a:lnTo>
                    <a:pt x="15" y="0"/>
                  </a:lnTo>
                  <a:lnTo>
                    <a:pt x="15" y="0"/>
                  </a:lnTo>
                  <a:lnTo>
                    <a:pt x="12" y="0"/>
                  </a:lnTo>
                  <a:lnTo>
                    <a:pt x="10" y="2"/>
                  </a:lnTo>
                  <a:lnTo>
                    <a:pt x="12" y="4"/>
                  </a:lnTo>
                  <a:lnTo>
                    <a:pt x="15" y="4"/>
                  </a:lnTo>
                  <a:lnTo>
                    <a:pt x="15" y="4"/>
                  </a:lnTo>
                  <a:lnTo>
                    <a:pt x="15" y="4"/>
                  </a:lnTo>
                  <a:close/>
                  <a:moveTo>
                    <a:pt x="35" y="12"/>
                  </a:moveTo>
                  <a:lnTo>
                    <a:pt x="33" y="10"/>
                  </a:lnTo>
                  <a:lnTo>
                    <a:pt x="31" y="8"/>
                  </a:lnTo>
                  <a:lnTo>
                    <a:pt x="29" y="8"/>
                  </a:lnTo>
                  <a:lnTo>
                    <a:pt x="29" y="10"/>
                  </a:lnTo>
                  <a:lnTo>
                    <a:pt x="31" y="14"/>
                  </a:lnTo>
                  <a:lnTo>
                    <a:pt x="35" y="14"/>
                  </a:lnTo>
                  <a:lnTo>
                    <a:pt x="35" y="12"/>
                  </a:lnTo>
                  <a:lnTo>
                    <a:pt x="35" y="12"/>
                  </a:lnTo>
                  <a:lnTo>
                    <a:pt x="35" y="12"/>
                  </a:lnTo>
                  <a:close/>
                  <a:moveTo>
                    <a:pt x="46" y="16"/>
                  </a:moveTo>
                  <a:lnTo>
                    <a:pt x="44" y="16"/>
                  </a:lnTo>
                  <a:lnTo>
                    <a:pt x="44" y="16"/>
                  </a:lnTo>
                  <a:lnTo>
                    <a:pt x="42" y="16"/>
                  </a:lnTo>
                  <a:lnTo>
                    <a:pt x="44" y="16"/>
                  </a:lnTo>
                  <a:lnTo>
                    <a:pt x="48" y="14"/>
                  </a:lnTo>
                  <a:lnTo>
                    <a:pt x="46" y="16"/>
                  </a:lnTo>
                  <a:lnTo>
                    <a:pt x="46" y="16"/>
                  </a:lnTo>
                  <a:lnTo>
                    <a:pt x="46" y="16"/>
                  </a:lnTo>
                  <a:close/>
                  <a:moveTo>
                    <a:pt x="52" y="23"/>
                  </a:moveTo>
                  <a:lnTo>
                    <a:pt x="50" y="21"/>
                  </a:lnTo>
                  <a:lnTo>
                    <a:pt x="48" y="21"/>
                  </a:lnTo>
                  <a:lnTo>
                    <a:pt x="48" y="19"/>
                  </a:lnTo>
                  <a:lnTo>
                    <a:pt x="48" y="19"/>
                  </a:lnTo>
                  <a:lnTo>
                    <a:pt x="50" y="19"/>
                  </a:lnTo>
                  <a:lnTo>
                    <a:pt x="54" y="21"/>
                  </a:lnTo>
                  <a:lnTo>
                    <a:pt x="56" y="23"/>
                  </a:lnTo>
                  <a:lnTo>
                    <a:pt x="54" y="23"/>
                  </a:lnTo>
                  <a:lnTo>
                    <a:pt x="52" y="23"/>
                  </a:lnTo>
                  <a:lnTo>
                    <a:pt x="52" y="23"/>
                  </a:lnTo>
                  <a:lnTo>
                    <a:pt x="52" y="23"/>
                  </a:lnTo>
                  <a:close/>
                  <a:moveTo>
                    <a:pt x="56" y="39"/>
                  </a:moveTo>
                  <a:lnTo>
                    <a:pt x="56" y="44"/>
                  </a:lnTo>
                  <a:lnTo>
                    <a:pt x="56" y="50"/>
                  </a:lnTo>
                  <a:lnTo>
                    <a:pt x="60" y="52"/>
                  </a:lnTo>
                  <a:lnTo>
                    <a:pt x="64" y="46"/>
                  </a:lnTo>
                  <a:lnTo>
                    <a:pt x="69" y="44"/>
                  </a:lnTo>
                  <a:lnTo>
                    <a:pt x="71" y="41"/>
                  </a:lnTo>
                  <a:lnTo>
                    <a:pt x="69" y="39"/>
                  </a:lnTo>
                  <a:lnTo>
                    <a:pt x="67" y="39"/>
                  </a:lnTo>
                  <a:lnTo>
                    <a:pt x="69" y="37"/>
                  </a:lnTo>
                  <a:lnTo>
                    <a:pt x="64" y="33"/>
                  </a:lnTo>
                  <a:lnTo>
                    <a:pt x="62" y="33"/>
                  </a:lnTo>
                  <a:lnTo>
                    <a:pt x="60" y="31"/>
                  </a:lnTo>
                  <a:lnTo>
                    <a:pt x="58" y="29"/>
                  </a:lnTo>
                  <a:lnTo>
                    <a:pt x="56" y="31"/>
                  </a:lnTo>
                  <a:lnTo>
                    <a:pt x="58" y="33"/>
                  </a:lnTo>
                  <a:lnTo>
                    <a:pt x="56" y="35"/>
                  </a:lnTo>
                  <a:lnTo>
                    <a:pt x="56" y="37"/>
                  </a:lnTo>
                  <a:lnTo>
                    <a:pt x="56" y="39"/>
                  </a:lnTo>
                  <a:lnTo>
                    <a:pt x="56" y="39"/>
                  </a:lnTo>
                  <a:close/>
                </a:path>
              </a:pathLst>
            </a:custGeom>
            <a:solidFill>
              <a:schemeClr val="tx1"/>
            </a:solidFill>
            <a:ln>
              <a:noFill/>
            </a:ln>
            <a:effectLst>
              <a:glow rad="736600">
                <a:schemeClr val="tx1">
                  <a:alpha val="27000"/>
                </a:schemeClr>
              </a:glow>
            </a:effectLst>
            <a:extLst/>
          </p:spPr>
          <p:txBody>
            <a:bodyPr vert="horz" wrap="square" lIns="17146" tIns="8573" rIns="17146" bIns="8573" numCol="1" anchor="t" anchorCtr="0" compatLnSpc="1">
              <a:prstTxWarp prst="textNoShape">
                <a:avLst/>
              </a:prstTxWarp>
            </a:bodyPr>
            <a:lstStyle/>
            <a:p>
              <a:endParaRPr lang="en-US" sz="1129"/>
            </a:p>
          </p:txBody>
        </p:sp>
        <p:sp>
          <p:nvSpPr>
            <p:cNvPr id="844" name="Freeform 163">
              <a:extLst>
                <a:ext uri="{FF2B5EF4-FFF2-40B4-BE49-F238E27FC236}">
                  <a16:creationId xmlns:a16="http://schemas.microsoft.com/office/drawing/2014/main" xmlns="" id="{F35AC1EE-E471-47D2-99C0-83E2CA3DE3FB}"/>
                </a:ext>
              </a:extLst>
            </p:cNvPr>
            <p:cNvSpPr>
              <a:spLocks noEditPoints="1"/>
            </p:cNvSpPr>
            <p:nvPr/>
          </p:nvSpPr>
          <p:spPr bwMode="auto">
            <a:xfrm>
              <a:off x="4550752" y="8459186"/>
              <a:ext cx="959094" cy="748910"/>
            </a:xfrm>
            <a:custGeom>
              <a:avLst/>
              <a:gdLst>
                <a:gd name="T0" fmla="*/ 4 w 71"/>
                <a:gd name="T1" fmla="*/ 4 h 52"/>
                <a:gd name="T2" fmla="*/ 0 w 71"/>
                <a:gd name="T3" fmla="*/ 4 h 52"/>
                <a:gd name="T4" fmla="*/ 2 w 71"/>
                <a:gd name="T5" fmla="*/ 6 h 52"/>
                <a:gd name="T6" fmla="*/ 15 w 71"/>
                <a:gd name="T7" fmla="*/ 4 h 52"/>
                <a:gd name="T8" fmla="*/ 15 w 71"/>
                <a:gd name="T9" fmla="*/ 0 h 52"/>
                <a:gd name="T10" fmla="*/ 10 w 71"/>
                <a:gd name="T11" fmla="*/ 2 h 52"/>
                <a:gd name="T12" fmla="*/ 15 w 71"/>
                <a:gd name="T13" fmla="*/ 4 h 52"/>
                <a:gd name="T14" fmla="*/ 15 w 71"/>
                <a:gd name="T15" fmla="*/ 4 h 52"/>
                <a:gd name="T16" fmla="*/ 33 w 71"/>
                <a:gd name="T17" fmla="*/ 10 h 52"/>
                <a:gd name="T18" fmla="*/ 29 w 71"/>
                <a:gd name="T19" fmla="*/ 8 h 52"/>
                <a:gd name="T20" fmla="*/ 31 w 71"/>
                <a:gd name="T21" fmla="*/ 14 h 52"/>
                <a:gd name="T22" fmla="*/ 35 w 71"/>
                <a:gd name="T23" fmla="*/ 12 h 52"/>
                <a:gd name="T24" fmla="*/ 35 w 71"/>
                <a:gd name="T25" fmla="*/ 12 h 52"/>
                <a:gd name="T26" fmla="*/ 44 w 71"/>
                <a:gd name="T27" fmla="*/ 16 h 52"/>
                <a:gd name="T28" fmla="*/ 42 w 71"/>
                <a:gd name="T29" fmla="*/ 16 h 52"/>
                <a:gd name="T30" fmla="*/ 48 w 71"/>
                <a:gd name="T31" fmla="*/ 14 h 52"/>
                <a:gd name="T32" fmla="*/ 46 w 71"/>
                <a:gd name="T33" fmla="*/ 16 h 52"/>
                <a:gd name="T34" fmla="*/ 52 w 71"/>
                <a:gd name="T35" fmla="*/ 23 h 52"/>
                <a:gd name="T36" fmla="*/ 48 w 71"/>
                <a:gd name="T37" fmla="*/ 21 h 52"/>
                <a:gd name="T38" fmla="*/ 48 w 71"/>
                <a:gd name="T39" fmla="*/ 19 h 52"/>
                <a:gd name="T40" fmla="*/ 54 w 71"/>
                <a:gd name="T41" fmla="*/ 21 h 52"/>
                <a:gd name="T42" fmla="*/ 54 w 71"/>
                <a:gd name="T43" fmla="*/ 23 h 52"/>
                <a:gd name="T44" fmla="*/ 52 w 71"/>
                <a:gd name="T45" fmla="*/ 23 h 52"/>
                <a:gd name="T46" fmla="*/ 56 w 71"/>
                <a:gd name="T47" fmla="*/ 39 h 52"/>
                <a:gd name="T48" fmla="*/ 56 w 71"/>
                <a:gd name="T49" fmla="*/ 50 h 52"/>
                <a:gd name="T50" fmla="*/ 64 w 71"/>
                <a:gd name="T51" fmla="*/ 46 h 52"/>
                <a:gd name="T52" fmla="*/ 71 w 71"/>
                <a:gd name="T53" fmla="*/ 41 h 52"/>
                <a:gd name="T54" fmla="*/ 67 w 71"/>
                <a:gd name="T55" fmla="*/ 39 h 52"/>
                <a:gd name="T56" fmla="*/ 64 w 71"/>
                <a:gd name="T57" fmla="*/ 33 h 52"/>
                <a:gd name="T58" fmla="*/ 60 w 71"/>
                <a:gd name="T59" fmla="*/ 31 h 52"/>
                <a:gd name="T60" fmla="*/ 56 w 71"/>
                <a:gd name="T61" fmla="*/ 31 h 52"/>
                <a:gd name="T62" fmla="*/ 56 w 71"/>
                <a:gd name="T63" fmla="*/ 35 h 52"/>
                <a:gd name="T64" fmla="*/ 56 w 71"/>
                <a:gd name="T65"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52">
                  <a:moveTo>
                    <a:pt x="2" y="6"/>
                  </a:moveTo>
                  <a:lnTo>
                    <a:pt x="4" y="4"/>
                  </a:lnTo>
                  <a:lnTo>
                    <a:pt x="2" y="2"/>
                  </a:lnTo>
                  <a:lnTo>
                    <a:pt x="0" y="4"/>
                  </a:lnTo>
                  <a:lnTo>
                    <a:pt x="2" y="6"/>
                  </a:lnTo>
                  <a:lnTo>
                    <a:pt x="2" y="6"/>
                  </a:lnTo>
                  <a:lnTo>
                    <a:pt x="2" y="6"/>
                  </a:lnTo>
                  <a:close/>
                  <a:moveTo>
                    <a:pt x="15" y="4"/>
                  </a:moveTo>
                  <a:lnTo>
                    <a:pt x="15" y="0"/>
                  </a:lnTo>
                  <a:lnTo>
                    <a:pt x="15" y="0"/>
                  </a:lnTo>
                  <a:lnTo>
                    <a:pt x="12" y="0"/>
                  </a:lnTo>
                  <a:lnTo>
                    <a:pt x="10" y="2"/>
                  </a:lnTo>
                  <a:lnTo>
                    <a:pt x="12" y="4"/>
                  </a:lnTo>
                  <a:lnTo>
                    <a:pt x="15" y="4"/>
                  </a:lnTo>
                  <a:lnTo>
                    <a:pt x="15" y="4"/>
                  </a:lnTo>
                  <a:lnTo>
                    <a:pt x="15" y="4"/>
                  </a:lnTo>
                  <a:close/>
                  <a:moveTo>
                    <a:pt x="35" y="12"/>
                  </a:moveTo>
                  <a:lnTo>
                    <a:pt x="33" y="10"/>
                  </a:lnTo>
                  <a:lnTo>
                    <a:pt x="31" y="8"/>
                  </a:lnTo>
                  <a:lnTo>
                    <a:pt x="29" y="8"/>
                  </a:lnTo>
                  <a:lnTo>
                    <a:pt x="29" y="10"/>
                  </a:lnTo>
                  <a:lnTo>
                    <a:pt x="31" y="14"/>
                  </a:lnTo>
                  <a:lnTo>
                    <a:pt x="35" y="14"/>
                  </a:lnTo>
                  <a:lnTo>
                    <a:pt x="35" y="12"/>
                  </a:lnTo>
                  <a:lnTo>
                    <a:pt x="35" y="12"/>
                  </a:lnTo>
                  <a:lnTo>
                    <a:pt x="35" y="12"/>
                  </a:lnTo>
                  <a:close/>
                  <a:moveTo>
                    <a:pt x="46" y="16"/>
                  </a:moveTo>
                  <a:lnTo>
                    <a:pt x="44" y="16"/>
                  </a:lnTo>
                  <a:lnTo>
                    <a:pt x="44" y="16"/>
                  </a:lnTo>
                  <a:lnTo>
                    <a:pt x="42" y="16"/>
                  </a:lnTo>
                  <a:lnTo>
                    <a:pt x="44" y="16"/>
                  </a:lnTo>
                  <a:lnTo>
                    <a:pt x="48" y="14"/>
                  </a:lnTo>
                  <a:lnTo>
                    <a:pt x="46" y="16"/>
                  </a:lnTo>
                  <a:lnTo>
                    <a:pt x="46" y="16"/>
                  </a:lnTo>
                  <a:lnTo>
                    <a:pt x="46" y="16"/>
                  </a:lnTo>
                  <a:close/>
                  <a:moveTo>
                    <a:pt x="52" y="23"/>
                  </a:moveTo>
                  <a:lnTo>
                    <a:pt x="50" y="21"/>
                  </a:lnTo>
                  <a:lnTo>
                    <a:pt x="48" y="21"/>
                  </a:lnTo>
                  <a:lnTo>
                    <a:pt x="48" y="19"/>
                  </a:lnTo>
                  <a:lnTo>
                    <a:pt x="48" y="19"/>
                  </a:lnTo>
                  <a:lnTo>
                    <a:pt x="50" y="19"/>
                  </a:lnTo>
                  <a:lnTo>
                    <a:pt x="54" y="21"/>
                  </a:lnTo>
                  <a:lnTo>
                    <a:pt x="56" y="23"/>
                  </a:lnTo>
                  <a:lnTo>
                    <a:pt x="54" y="23"/>
                  </a:lnTo>
                  <a:lnTo>
                    <a:pt x="52" y="23"/>
                  </a:lnTo>
                  <a:lnTo>
                    <a:pt x="52" y="23"/>
                  </a:lnTo>
                  <a:lnTo>
                    <a:pt x="52" y="23"/>
                  </a:lnTo>
                  <a:close/>
                  <a:moveTo>
                    <a:pt x="56" y="39"/>
                  </a:moveTo>
                  <a:lnTo>
                    <a:pt x="56" y="44"/>
                  </a:lnTo>
                  <a:lnTo>
                    <a:pt x="56" y="50"/>
                  </a:lnTo>
                  <a:lnTo>
                    <a:pt x="60" y="52"/>
                  </a:lnTo>
                  <a:lnTo>
                    <a:pt x="64" y="46"/>
                  </a:lnTo>
                  <a:lnTo>
                    <a:pt x="69" y="44"/>
                  </a:lnTo>
                  <a:lnTo>
                    <a:pt x="71" y="41"/>
                  </a:lnTo>
                  <a:lnTo>
                    <a:pt x="69" y="39"/>
                  </a:lnTo>
                  <a:lnTo>
                    <a:pt x="67" y="39"/>
                  </a:lnTo>
                  <a:lnTo>
                    <a:pt x="69" y="37"/>
                  </a:lnTo>
                  <a:lnTo>
                    <a:pt x="64" y="33"/>
                  </a:lnTo>
                  <a:lnTo>
                    <a:pt x="62" y="33"/>
                  </a:lnTo>
                  <a:lnTo>
                    <a:pt x="60" y="31"/>
                  </a:lnTo>
                  <a:lnTo>
                    <a:pt x="58" y="29"/>
                  </a:lnTo>
                  <a:lnTo>
                    <a:pt x="56" y="31"/>
                  </a:lnTo>
                  <a:lnTo>
                    <a:pt x="58" y="33"/>
                  </a:lnTo>
                  <a:lnTo>
                    <a:pt x="56" y="35"/>
                  </a:lnTo>
                  <a:lnTo>
                    <a:pt x="56" y="37"/>
                  </a:lnTo>
                  <a:lnTo>
                    <a:pt x="56" y="39"/>
                  </a:lnTo>
                  <a:lnTo>
                    <a:pt x="56" y="39"/>
                  </a:lnTo>
                  <a:close/>
                </a:path>
              </a:pathLst>
            </a:custGeom>
            <a:solidFill>
              <a:schemeClr val="bg1"/>
            </a:solidFill>
            <a:ln>
              <a:noFill/>
            </a:ln>
            <a:effectLst/>
            <a:extLst/>
          </p:spPr>
          <p:txBody>
            <a:bodyPr vert="horz" wrap="square" lIns="17146" tIns="8573" rIns="17146" bIns="8573" numCol="1" anchor="t" anchorCtr="0" compatLnSpc="1">
              <a:prstTxWarp prst="textNoShape">
                <a:avLst/>
              </a:prstTxWarp>
            </a:bodyPr>
            <a:lstStyle/>
            <a:p>
              <a:endParaRPr lang="en-US" sz="1129"/>
            </a:p>
          </p:txBody>
        </p:sp>
      </p:grpSp>
      <p:sp>
        <p:nvSpPr>
          <p:cNvPr id="361" name="Freeform: Shape 360">
            <a:extLst>
              <a:ext uri="{FF2B5EF4-FFF2-40B4-BE49-F238E27FC236}">
                <a16:creationId xmlns:a16="http://schemas.microsoft.com/office/drawing/2014/main" xmlns="" id="{AB75A10D-C479-4D1A-AC7A-F89B6F5915E3}"/>
              </a:ext>
            </a:extLst>
          </p:cNvPr>
          <p:cNvSpPr/>
          <p:nvPr/>
        </p:nvSpPr>
        <p:spPr bwMode="ltGray">
          <a:xfrm>
            <a:off x="-2954509" y="-26789"/>
            <a:ext cx="2602358" cy="5188148"/>
          </a:xfrm>
          <a:custGeom>
            <a:avLst/>
            <a:gdLst>
              <a:gd name="connsiteX0" fmla="*/ 0 w 12739806"/>
              <a:gd name="connsiteY0" fmla="*/ 0 h 16257587"/>
              <a:gd name="connsiteX1" fmla="*/ 4256972 w 12739806"/>
              <a:gd name="connsiteY1" fmla="*/ 0 h 16257587"/>
              <a:gd name="connsiteX2" fmla="*/ 4256972 w 12739806"/>
              <a:gd name="connsiteY2" fmla="*/ 6619 h 16257587"/>
              <a:gd name="connsiteX3" fmla="*/ 4258705 w 12739806"/>
              <a:gd name="connsiteY3" fmla="*/ 0 h 16257587"/>
              <a:gd name="connsiteX4" fmla="*/ 12739806 w 12739806"/>
              <a:gd name="connsiteY4" fmla="*/ 16257587 h 16257587"/>
              <a:gd name="connsiteX5" fmla="*/ 4256972 w 12739806"/>
              <a:gd name="connsiteY5" fmla="*/ 16257587 h 16257587"/>
              <a:gd name="connsiteX6" fmla="*/ 1977 w 12739806"/>
              <a:gd name="connsiteY6" fmla="*/ 16257587 h 16257587"/>
              <a:gd name="connsiteX7" fmla="*/ 0 w 12739806"/>
              <a:gd name="connsiteY7" fmla="*/ 16257587 h 16257587"/>
              <a:gd name="connsiteX0" fmla="*/ 0 w 12739806"/>
              <a:gd name="connsiteY0" fmla="*/ 36576 h 16294163"/>
              <a:gd name="connsiteX1" fmla="*/ 4256972 w 12739806"/>
              <a:gd name="connsiteY1" fmla="*/ 36576 h 16294163"/>
              <a:gd name="connsiteX2" fmla="*/ 4256972 w 12739806"/>
              <a:gd name="connsiteY2" fmla="*/ 43195 h 16294163"/>
              <a:gd name="connsiteX3" fmla="*/ 7989457 w 12739806"/>
              <a:gd name="connsiteY3" fmla="*/ 0 h 16294163"/>
              <a:gd name="connsiteX4" fmla="*/ 12739806 w 12739806"/>
              <a:gd name="connsiteY4" fmla="*/ 16294163 h 16294163"/>
              <a:gd name="connsiteX5" fmla="*/ 4256972 w 12739806"/>
              <a:gd name="connsiteY5" fmla="*/ 16294163 h 16294163"/>
              <a:gd name="connsiteX6" fmla="*/ 1977 w 12739806"/>
              <a:gd name="connsiteY6" fmla="*/ 16294163 h 16294163"/>
              <a:gd name="connsiteX7" fmla="*/ 0 w 12739806"/>
              <a:gd name="connsiteY7" fmla="*/ 16294163 h 16294163"/>
              <a:gd name="connsiteX8" fmla="*/ 0 w 12739806"/>
              <a:gd name="connsiteY8" fmla="*/ 36576 h 16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9806" h="16294163">
                <a:moveTo>
                  <a:pt x="0" y="36576"/>
                </a:moveTo>
                <a:lnTo>
                  <a:pt x="4256972" y="36576"/>
                </a:lnTo>
                <a:lnTo>
                  <a:pt x="4256972" y="43195"/>
                </a:lnTo>
                <a:lnTo>
                  <a:pt x="7989457" y="0"/>
                </a:lnTo>
                <a:lnTo>
                  <a:pt x="12739806" y="16294163"/>
                </a:lnTo>
                <a:lnTo>
                  <a:pt x="4256972" y="16294163"/>
                </a:lnTo>
                <a:lnTo>
                  <a:pt x="1977" y="16294163"/>
                </a:lnTo>
                <a:lnTo>
                  <a:pt x="0" y="16294163"/>
                </a:lnTo>
                <a:lnTo>
                  <a:pt x="0" y="36576"/>
                </a:lnTo>
                <a:close/>
              </a:path>
            </a:pathLst>
          </a:custGeom>
          <a:gradFill flip="none" rotWithShape="1">
            <a:gsLst>
              <a:gs pos="0">
                <a:srgbClr val="DD0029">
                  <a:alpha val="82000"/>
                </a:srgbClr>
              </a:gs>
              <a:gs pos="49600">
                <a:srgbClr val="FF2850">
                  <a:alpha val="82000"/>
                </a:srgbClr>
              </a:gs>
              <a:gs pos="100000">
                <a:srgbClr val="D232AA">
                  <a:alpha val="85000"/>
                </a:srgbClr>
              </a:gs>
            </a:gsLst>
            <a:lin ang="18900000" scaled="0"/>
          </a:gradFill>
          <a:ln w="12700" cap="flat">
            <a:noFill/>
            <a:miter lim="400000"/>
          </a:ln>
          <a:effectLst/>
        </p:spPr>
        <p:txBody>
          <a:bodyPr wrap="square" lIns="27436" tIns="27436" rIns="27436" bIns="27436" numCol="1" anchor="t">
            <a:noAutofit/>
          </a:bodyPr>
          <a:lstStyle/>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p:txBody>
      </p:sp>
      <p:sp>
        <p:nvSpPr>
          <p:cNvPr id="362" name="Rectangle 361">
            <a:extLst>
              <a:ext uri="{FF2B5EF4-FFF2-40B4-BE49-F238E27FC236}">
                <a16:creationId xmlns:a16="http://schemas.microsoft.com/office/drawing/2014/main" xmlns="" id="{8B015B15-E9FF-426E-9327-99329EEF3DD6}"/>
              </a:ext>
            </a:extLst>
          </p:cNvPr>
          <p:cNvSpPr/>
          <p:nvPr/>
        </p:nvSpPr>
        <p:spPr>
          <a:xfrm>
            <a:off x="-2562492" y="1988398"/>
            <a:ext cx="1829027" cy="1563890"/>
          </a:xfrm>
          <a:prstGeom prst="rect">
            <a:avLst/>
          </a:prstGeom>
        </p:spPr>
        <p:txBody>
          <a:bodyPr wrap="square">
            <a:spAutoFit/>
          </a:bodyPr>
          <a:lstStyle/>
          <a:p>
            <a:pPr marL="14289" indent="-14289" defTabSz="174854" fontAlgn="base">
              <a:lnSpc>
                <a:spcPct val="90000"/>
              </a:lnSpc>
              <a:spcBef>
                <a:spcPct val="0"/>
              </a:spcBef>
              <a:spcAft>
                <a:spcPct val="0"/>
              </a:spcAft>
              <a:tabLst>
                <a:tab pos="0" algn="l"/>
              </a:tabLst>
            </a:pPr>
            <a:r>
              <a:rPr lang="en-US" sz="5000" dirty="0">
                <a:gradFill>
                  <a:gsLst>
                    <a:gs pos="0">
                      <a:srgbClr val="FFFFFF"/>
                    </a:gs>
                    <a:gs pos="100000">
                      <a:srgbClr val="FFFFFF"/>
                    </a:gs>
                  </a:gsLst>
                  <a:lin ang="5400000" scaled="0"/>
                </a:gradFill>
                <a:latin typeface="+mj-lt"/>
                <a:ea typeface="Segoe UI" pitchFamily="34" charset="0"/>
                <a:cs typeface="Segoe UI" pitchFamily="34" charset="0"/>
              </a:rPr>
              <a:t>89</a:t>
            </a:r>
            <a:r>
              <a:rPr lang="en-US" sz="1238" dirty="0">
                <a:gradFill>
                  <a:gsLst>
                    <a:gs pos="0">
                      <a:srgbClr val="FFFFFF"/>
                    </a:gs>
                    <a:gs pos="100000">
                      <a:srgbClr val="FFFFFF"/>
                    </a:gs>
                  </a:gsLst>
                  <a:lin ang="5400000" scaled="0"/>
                </a:gradFill>
                <a:ea typeface="Segoe UI" pitchFamily="34" charset="0"/>
                <a:cs typeface="Segoe UI" pitchFamily="34" charset="0"/>
              </a:rPr>
              <a:t/>
            </a:r>
            <a:br>
              <a:rPr lang="en-US" sz="1238" dirty="0">
                <a:gradFill>
                  <a:gsLst>
                    <a:gs pos="0">
                      <a:srgbClr val="FFFFFF"/>
                    </a:gs>
                    <a:gs pos="100000">
                      <a:srgbClr val="FFFFFF"/>
                    </a:gs>
                  </a:gsLst>
                  <a:lin ang="5400000" scaled="0"/>
                </a:gradFill>
                <a:ea typeface="Segoe UI" pitchFamily="34" charset="0"/>
                <a:cs typeface="Segoe UI" pitchFamily="34" charset="0"/>
              </a:rPr>
            </a:br>
            <a:r>
              <a:rPr lang="en-US" sz="1875" dirty="0">
                <a:gradFill>
                  <a:gsLst>
                    <a:gs pos="0">
                      <a:srgbClr val="FFFFFF"/>
                    </a:gs>
                    <a:gs pos="100000">
                      <a:srgbClr val="FFFFFF"/>
                    </a:gs>
                  </a:gsLst>
                  <a:lin ang="5400000" scaled="0"/>
                </a:gradFill>
                <a:ea typeface="Segoe UI" pitchFamily="34" charset="0"/>
                <a:cs typeface="Segoe UI" pitchFamily="34" charset="0"/>
              </a:rPr>
              <a:t>AWS Direct Connect locations</a:t>
            </a:r>
          </a:p>
        </p:txBody>
      </p:sp>
    </p:spTree>
    <p:extLst>
      <p:ext uri="{BB962C8B-B14F-4D97-AF65-F5344CB8AC3E}">
        <p14:creationId xmlns:p14="http://schemas.microsoft.com/office/powerpoint/2010/main" val="2515332317"/>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fade">
                                      <p:cBhvr>
                                        <p:cTn id="7" dur="500"/>
                                        <p:tgtEl>
                                          <p:spTgt spid="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9448DEC-A2E6-4408-A9CD-7648C3FD41B7}"/>
              </a:ext>
            </a:extLst>
          </p:cNvPr>
          <p:cNvSpPr>
            <a:spLocks noGrp="1"/>
          </p:cNvSpPr>
          <p:nvPr>
            <p:ph type="title"/>
          </p:nvPr>
        </p:nvSpPr>
        <p:spPr/>
        <p:txBody>
          <a:bodyPr/>
          <a:lstStyle/>
          <a:p>
            <a:r>
              <a:rPr lang="en-US" dirty="0"/>
              <a:t>Intra &amp; inter-AZ connectivity</a:t>
            </a:r>
          </a:p>
        </p:txBody>
      </p:sp>
      <p:sp>
        <p:nvSpPr>
          <p:cNvPr id="4" name="Text Placeholder 3">
            <a:extLst>
              <a:ext uri="{FF2B5EF4-FFF2-40B4-BE49-F238E27FC236}">
                <a16:creationId xmlns:a16="http://schemas.microsoft.com/office/drawing/2014/main" xmlns="" id="{B7DF0221-B6B1-483C-B45F-8ECF5C99D7BE}"/>
              </a:ext>
            </a:extLst>
          </p:cNvPr>
          <p:cNvSpPr>
            <a:spLocks noGrp="1"/>
          </p:cNvSpPr>
          <p:nvPr>
            <p:ph idx="1"/>
          </p:nvPr>
        </p:nvSpPr>
        <p:spPr>
          <a:xfrm>
            <a:off x="201931" y="891885"/>
            <a:ext cx="8740141" cy="3520964"/>
          </a:xfrm>
        </p:spPr>
        <p:txBody>
          <a:bodyPr/>
          <a:lstStyle/>
          <a:p>
            <a:r>
              <a:rPr lang="en-US" sz="2000" dirty="0"/>
              <a:t>Dark fiber “spans”</a:t>
            </a:r>
          </a:p>
          <a:p>
            <a:pPr lvl="1"/>
            <a:r>
              <a:rPr lang="en-US" sz="1800" dirty="0"/>
              <a:t>Optimized for low-latency &amp; physical diversity</a:t>
            </a:r>
          </a:p>
          <a:p>
            <a:endParaRPr lang="en-US" sz="2000" dirty="0"/>
          </a:p>
          <a:p>
            <a:r>
              <a:rPr lang="en-US" sz="2000" dirty="0"/>
              <a:t>Amazon controlled infrastructure</a:t>
            </a:r>
          </a:p>
          <a:p>
            <a:endParaRPr lang="en-US" sz="2000" dirty="0"/>
          </a:p>
          <a:p>
            <a:r>
              <a:rPr lang="en-US" sz="2000" dirty="0"/>
              <a:t>Geospatial coordinates</a:t>
            </a:r>
          </a:p>
          <a:p>
            <a:endParaRPr lang="en-US" sz="2000" dirty="0"/>
          </a:p>
          <a:p>
            <a:r>
              <a:rPr lang="en-US" sz="2000" dirty="0"/>
              <a:t>Dense wavelength division multiplexing (DWDM)</a:t>
            </a:r>
          </a:p>
          <a:p>
            <a:endParaRPr lang="en-US" sz="2000" dirty="0"/>
          </a:p>
        </p:txBody>
      </p:sp>
      <p:pic>
        <p:nvPicPr>
          <p:cNvPr id="2" name="Picture 1"/>
          <p:cNvPicPr>
            <a:picLocks noChangeAspect="1"/>
          </p:cNvPicPr>
          <p:nvPr/>
        </p:nvPicPr>
        <p:blipFill>
          <a:blip r:embed="rId3"/>
          <a:stretch>
            <a:fillRect/>
          </a:stretch>
        </p:blipFill>
        <p:spPr>
          <a:xfrm>
            <a:off x="5780942" y="151252"/>
            <a:ext cx="3092246" cy="2014407"/>
          </a:xfrm>
          <a:prstGeom prst="rect">
            <a:avLst/>
          </a:prstGeom>
        </p:spPr>
      </p:pic>
      <p:pic>
        <p:nvPicPr>
          <p:cNvPr id="6" name="Picture 5"/>
          <p:cNvPicPr>
            <a:picLocks noChangeAspect="1"/>
          </p:cNvPicPr>
          <p:nvPr/>
        </p:nvPicPr>
        <p:blipFill>
          <a:blip r:embed="rId4"/>
          <a:stretch>
            <a:fillRect/>
          </a:stretch>
        </p:blipFill>
        <p:spPr>
          <a:xfrm>
            <a:off x="6868883" y="2411145"/>
            <a:ext cx="2024848" cy="1804901"/>
          </a:xfrm>
          <a:prstGeom prst="rect">
            <a:avLst/>
          </a:prstGeom>
        </p:spPr>
      </p:pic>
    </p:spTree>
    <p:extLst>
      <p:ext uri="{BB962C8B-B14F-4D97-AF65-F5344CB8AC3E}">
        <p14:creationId xmlns:p14="http://schemas.microsoft.com/office/powerpoint/2010/main" val="17930113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 name="Graphic 552">
            <a:extLst>
              <a:ext uri="{FF2B5EF4-FFF2-40B4-BE49-F238E27FC236}">
                <a16:creationId xmlns:a16="http://schemas.microsoft.com/office/drawing/2014/main" xmlns="" id="{D4895DF2-5AF3-4DD8-9D23-882994A6CE1B}"/>
              </a:ext>
            </a:extLst>
          </p:cNvPr>
          <p:cNvPicPr>
            <a:picLocks noChangeAspect="1"/>
          </p:cNvPicPr>
          <p:nvPr/>
        </p:nvPicPr>
        <p:blipFill>
          <a:blip r:embed="rId3">
            <a:alphaModFix amt="75000"/>
          </a:blip>
          <a:stretch>
            <a:fillRect/>
          </a:stretch>
        </p:blipFill>
        <p:spPr>
          <a:xfrm>
            <a:off x="467299" y="575904"/>
            <a:ext cx="8787039" cy="4404311"/>
          </a:xfrm>
          <a:prstGeom prst="rect">
            <a:avLst/>
          </a:prstGeom>
          <a:blipFill dpi="0" rotWithShape="1">
            <a:blip r:embed="rId4">
              <a:alphaModFix amt="75000"/>
            </a:blip>
            <a:srcRect/>
            <a:stretch>
              <a:fillRect/>
            </a:stretch>
          </a:blipFill>
          <a:ln w="55000" cap="flat" cmpd="thickThin" algn="ctr">
            <a:noFill/>
            <a:prstDash val="solid"/>
            <a:headEnd type="none" w="med" len="med"/>
            <a:tailEnd type="none" w="med" len="med"/>
          </a:ln>
          <a:effectLst/>
        </p:spPr>
      </p:pic>
      <p:pic>
        <p:nvPicPr>
          <p:cNvPr id="390" name="Graphic 1617">
            <a:extLst>
              <a:ext uri="{FF2B5EF4-FFF2-40B4-BE49-F238E27FC236}">
                <a16:creationId xmlns:a16="http://schemas.microsoft.com/office/drawing/2014/main" xmlns="" id="{FAB4D99D-88CC-42FD-ADED-8C255E0F38F1}"/>
              </a:ext>
            </a:extLst>
          </p:cNvPr>
          <p:cNvPicPr>
            <a:picLocks noChangeAspect="1"/>
          </p:cNvPicPr>
          <p:nvPr/>
        </p:nvPicPr>
        <p:blipFill>
          <a:blip r:embed="rId5"/>
          <a:stretch>
            <a:fillRect/>
          </a:stretch>
        </p:blipFill>
        <p:spPr bwMode="white">
          <a:xfrm>
            <a:off x="637372" y="701364"/>
            <a:ext cx="8446774" cy="4106644"/>
          </a:xfrm>
          <a:prstGeom prst="rect">
            <a:avLst/>
          </a:prstGeom>
          <a:effectLst/>
        </p:spPr>
      </p:pic>
      <p:grpSp>
        <p:nvGrpSpPr>
          <p:cNvPr id="396" name="Group 395">
            <a:extLst>
              <a:ext uri="{FF2B5EF4-FFF2-40B4-BE49-F238E27FC236}">
                <a16:creationId xmlns:a16="http://schemas.microsoft.com/office/drawing/2014/main" xmlns="" id="{381A7B4A-64D3-42F3-9458-0D3798ABC25B}"/>
              </a:ext>
            </a:extLst>
          </p:cNvPr>
          <p:cNvGrpSpPr/>
          <p:nvPr/>
        </p:nvGrpSpPr>
        <p:grpSpPr>
          <a:xfrm>
            <a:off x="-1922735" y="1262005"/>
            <a:ext cx="12719213" cy="3272778"/>
            <a:chOff x="-4355694" y="1549308"/>
            <a:chExt cx="56278148" cy="14480914"/>
          </a:xfrm>
        </p:grpSpPr>
        <p:grpSp>
          <p:nvGrpSpPr>
            <p:cNvPr id="397" name="Group 396">
              <a:extLst>
                <a:ext uri="{FF2B5EF4-FFF2-40B4-BE49-F238E27FC236}">
                  <a16:creationId xmlns:a16="http://schemas.microsoft.com/office/drawing/2014/main" xmlns="" id="{115017FE-8314-4820-A1B4-8CF26513414E}"/>
                </a:ext>
              </a:extLst>
            </p:cNvPr>
            <p:cNvGrpSpPr/>
            <p:nvPr/>
          </p:nvGrpSpPr>
          <p:grpSpPr>
            <a:xfrm>
              <a:off x="-4355694" y="1549308"/>
              <a:ext cx="56278148" cy="14480914"/>
              <a:chOff x="-4355694" y="1549308"/>
              <a:chExt cx="56278148" cy="14480914"/>
            </a:xfrm>
          </p:grpSpPr>
          <p:sp>
            <p:nvSpPr>
              <p:cNvPr id="399" name="Freeform: Shape 398">
                <a:extLst>
                  <a:ext uri="{FF2B5EF4-FFF2-40B4-BE49-F238E27FC236}">
                    <a16:creationId xmlns:a16="http://schemas.microsoft.com/office/drawing/2014/main" xmlns="" id="{7FFA3DEB-8FF6-4029-9996-5E2FF8F671B2}"/>
                  </a:ext>
                </a:extLst>
              </p:cNvPr>
              <p:cNvSpPr/>
              <p:nvPr/>
            </p:nvSpPr>
            <p:spPr>
              <a:xfrm>
                <a:off x="28869551" y="6316818"/>
                <a:ext cx="514080" cy="124625"/>
              </a:xfrm>
              <a:custGeom>
                <a:avLst/>
                <a:gdLst>
                  <a:gd name="connsiteX0" fmla="*/ 781626 w 807445"/>
                  <a:gd name="connsiteY0" fmla="*/ 167793 h 195744"/>
                  <a:gd name="connsiteX1" fmla="*/ 35351 w 807445"/>
                  <a:gd name="connsiteY1" fmla="*/ 106623 h 195744"/>
                </a:gdLst>
                <a:ahLst/>
                <a:cxnLst>
                  <a:cxn ang="0">
                    <a:pos x="connsiteX0" y="connsiteY0"/>
                  </a:cxn>
                  <a:cxn ang="0">
                    <a:pos x="connsiteX1" y="connsiteY1"/>
                  </a:cxn>
                </a:cxnLst>
                <a:rect l="l" t="t" r="r" b="b"/>
                <a:pathLst>
                  <a:path w="807445" h="195744">
                    <a:moveTo>
                      <a:pt x="781626" y="167793"/>
                    </a:moveTo>
                    <a:cubicBezTo>
                      <a:pt x="634818" y="69921"/>
                      <a:pt x="585882" y="-40185"/>
                      <a:pt x="35351" y="106623"/>
                    </a:cubicBezTo>
                  </a:path>
                </a:pathLst>
              </a:custGeom>
              <a:noFill/>
              <a:ln w="19050" cap="flat">
                <a:solidFill>
                  <a:srgbClr val="6F6F6F"/>
                </a:solidFill>
                <a:prstDash val="solid"/>
                <a:miter/>
              </a:ln>
            </p:spPr>
            <p:txBody>
              <a:bodyPr rtlCol="0" anchor="ctr"/>
              <a:lstStyle/>
              <a:p>
                <a:endParaRPr lang="en-US" sz="1129"/>
              </a:p>
            </p:txBody>
          </p:sp>
          <p:sp>
            <p:nvSpPr>
              <p:cNvPr id="400" name="Freeform: Shape 399">
                <a:extLst>
                  <a:ext uri="{FF2B5EF4-FFF2-40B4-BE49-F238E27FC236}">
                    <a16:creationId xmlns:a16="http://schemas.microsoft.com/office/drawing/2014/main" xmlns="" id="{FB4EBF2C-7340-4F36-9138-0849C1A21DD1}"/>
                  </a:ext>
                </a:extLst>
              </p:cNvPr>
              <p:cNvSpPr/>
              <p:nvPr/>
            </p:nvSpPr>
            <p:spPr>
              <a:xfrm>
                <a:off x="36359245" y="13820919"/>
                <a:ext cx="2916719" cy="810825"/>
              </a:xfrm>
              <a:custGeom>
                <a:avLst/>
                <a:gdLst>
                  <a:gd name="connsiteX0" fmla="*/ 3142793 w 3168612"/>
                  <a:gd name="connsiteY0" fmla="*/ 855031 h 880849"/>
                  <a:gd name="connsiteX1" fmla="*/ 35351 w 3168612"/>
                  <a:gd name="connsiteY1" fmla="*/ 35351 h 880849"/>
                </a:gdLst>
                <a:ahLst/>
                <a:cxnLst>
                  <a:cxn ang="0">
                    <a:pos x="connsiteX0" y="connsiteY0"/>
                  </a:cxn>
                  <a:cxn ang="0">
                    <a:pos x="connsiteX1" y="connsiteY1"/>
                  </a:cxn>
                </a:cxnLst>
                <a:rect l="l" t="t" r="r" b="b"/>
                <a:pathLst>
                  <a:path w="3168612" h="880849">
                    <a:moveTo>
                      <a:pt x="3142793" y="855031"/>
                    </a:moveTo>
                    <a:cubicBezTo>
                      <a:pt x="2213007" y="377904"/>
                      <a:pt x="157691" y="182159"/>
                      <a:pt x="35351" y="35351"/>
                    </a:cubicBezTo>
                  </a:path>
                </a:pathLst>
              </a:custGeom>
              <a:noFill/>
              <a:ln w="19050" cap="flat">
                <a:solidFill>
                  <a:srgbClr val="6F6F6F"/>
                </a:solidFill>
                <a:prstDash val="solid"/>
                <a:miter/>
              </a:ln>
            </p:spPr>
            <p:txBody>
              <a:bodyPr rtlCol="0" anchor="ctr"/>
              <a:lstStyle/>
              <a:p>
                <a:endParaRPr lang="en-US" sz="1129"/>
              </a:p>
            </p:txBody>
          </p:sp>
          <p:sp>
            <p:nvSpPr>
              <p:cNvPr id="401" name="Freeform: Shape 400">
                <a:extLst>
                  <a:ext uri="{FF2B5EF4-FFF2-40B4-BE49-F238E27FC236}">
                    <a16:creationId xmlns:a16="http://schemas.microsoft.com/office/drawing/2014/main" xmlns="" id="{1E24F9E3-6729-4920-A620-30D7A1DBAB4F}"/>
                  </a:ext>
                </a:extLst>
              </p:cNvPr>
              <p:cNvSpPr/>
              <p:nvPr/>
            </p:nvSpPr>
            <p:spPr>
              <a:xfrm>
                <a:off x="39230917" y="13978580"/>
                <a:ext cx="1002270" cy="675688"/>
              </a:xfrm>
              <a:custGeom>
                <a:avLst/>
                <a:gdLst>
                  <a:gd name="connsiteX0" fmla="*/ 1063009 w 1088828"/>
                  <a:gd name="connsiteY0" fmla="*/ 35351 h 734041"/>
                  <a:gd name="connsiteX1" fmla="*/ 35351 w 1088828"/>
                  <a:gd name="connsiteY1" fmla="*/ 695988 h 734041"/>
                </a:gdLst>
                <a:ahLst/>
                <a:cxnLst>
                  <a:cxn ang="0">
                    <a:pos x="connsiteX0" y="connsiteY0"/>
                  </a:cxn>
                  <a:cxn ang="0">
                    <a:pos x="connsiteX1" y="connsiteY1"/>
                  </a:cxn>
                </a:cxnLst>
                <a:rect l="l" t="t" r="r" b="b"/>
                <a:pathLst>
                  <a:path w="1088828" h="734041">
                    <a:moveTo>
                      <a:pt x="1063009" y="35351"/>
                    </a:moveTo>
                    <a:cubicBezTo>
                      <a:pt x="830563" y="439074"/>
                      <a:pt x="133223" y="744924"/>
                      <a:pt x="35351" y="695988"/>
                    </a:cubicBezTo>
                  </a:path>
                </a:pathLst>
              </a:custGeom>
              <a:noFill/>
              <a:ln w="19050" cap="flat">
                <a:solidFill>
                  <a:srgbClr val="6F6F6F"/>
                </a:solidFill>
                <a:prstDash val="solid"/>
                <a:miter/>
              </a:ln>
            </p:spPr>
            <p:txBody>
              <a:bodyPr rtlCol="0" anchor="ctr"/>
              <a:lstStyle/>
              <a:p>
                <a:endParaRPr lang="en-US" sz="1129"/>
              </a:p>
            </p:txBody>
          </p:sp>
          <p:sp>
            <p:nvSpPr>
              <p:cNvPr id="402" name="Freeform: Shape 401">
                <a:extLst>
                  <a:ext uri="{FF2B5EF4-FFF2-40B4-BE49-F238E27FC236}">
                    <a16:creationId xmlns:a16="http://schemas.microsoft.com/office/drawing/2014/main" xmlns="" id="{61C9BD03-C64F-4A1D-9068-D9D029327311}"/>
                  </a:ext>
                </a:extLst>
              </p:cNvPr>
              <p:cNvSpPr/>
              <p:nvPr/>
            </p:nvSpPr>
            <p:spPr>
              <a:xfrm>
                <a:off x="39230917" y="13956057"/>
                <a:ext cx="979747" cy="664426"/>
              </a:xfrm>
              <a:custGeom>
                <a:avLst/>
                <a:gdLst>
                  <a:gd name="connsiteX0" fmla="*/ 1038541 w 1064360"/>
                  <a:gd name="connsiteY0" fmla="*/ 35351 h 721807"/>
                  <a:gd name="connsiteX1" fmla="*/ 35351 w 1064360"/>
                  <a:gd name="connsiteY1" fmla="*/ 695988 h 721807"/>
                </a:gdLst>
                <a:ahLst/>
                <a:cxnLst>
                  <a:cxn ang="0">
                    <a:pos x="connsiteX0" y="connsiteY0"/>
                  </a:cxn>
                  <a:cxn ang="0">
                    <a:pos x="connsiteX1" y="connsiteY1"/>
                  </a:cxn>
                </a:cxnLst>
                <a:rect l="l" t="t" r="r" b="b"/>
                <a:pathLst>
                  <a:path w="1064360" h="721807">
                    <a:moveTo>
                      <a:pt x="1038541" y="35351"/>
                    </a:moveTo>
                    <a:cubicBezTo>
                      <a:pt x="647052" y="169925"/>
                      <a:pt x="35351" y="695988"/>
                      <a:pt x="35351" y="695988"/>
                    </a:cubicBezTo>
                  </a:path>
                </a:pathLst>
              </a:custGeom>
              <a:noFill/>
              <a:ln w="19050" cap="flat">
                <a:solidFill>
                  <a:srgbClr val="6F6F6F"/>
                </a:solidFill>
                <a:prstDash val="solid"/>
                <a:miter/>
              </a:ln>
            </p:spPr>
            <p:txBody>
              <a:bodyPr rtlCol="0" anchor="ctr"/>
              <a:lstStyle/>
              <a:p>
                <a:endParaRPr lang="en-US" sz="1129"/>
              </a:p>
            </p:txBody>
          </p:sp>
          <p:sp>
            <p:nvSpPr>
              <p:cNvPr id="403" name="Freeform: Shape 402">
                <a:extLst>
                  <a:ext uri="{FF2B5EF4-FFF2-40B4-BE49-F238E27FC236}">
                    <a16:creationId xmlns:a16="http://schemas.microsoft.com/office/drawing/2014/main" xmlns="" id="{4E2DA63B-60DD-4487-AFC5-E2AF5DFA618E}"/>
                  </a:ext>
                </a:extLst>
              </p:cNvPr>
              <p:cNvSpPr/>
              <p:nvPr/>
            </p:nvSpPr>
            <p:spPr>
              <a:xfrm>
                <a:off x="40344559" y="10276722"/>
                <a:ext cx="11577895" cy="3734397"/>
              </a:xfrm>
              <a:custGeom>
                <a:avLst/>
                <a:gdLst>
                  <a:gd name="connsiteX0" fmla="*/ 35351 w 7658499"/>
                  <a:gd name="connsiteY0" fmla="*/ 2200773 h 2226592"/>
                  <a:gd name="connsiteX1" fmla="*/ 7632681 w 7658499"/>
                  <a:gd name="connsiteY1" fmla="*/ 35351 h 2226592"/>
                  <a:gd name="connsiteX0" fmla="*/ 0 w 12577785"/>
                  <a:gd name="connsiteY0" fmla="*/ 4056906 h 4056906"/>
                  <a:gd name="connsiteX1" fmla="*/ 12577785 w 12577785"/>
                  <a:gd name="connsiteY1" fmla="*/ 0 h 4056906"/>
                  <a:gd name="connsiteX0" fmla="*/ 0 w 12577785"/>
                  <a:gd name="connsiteY0" fmla="*/ 4056906 h 4056906"/>
                  <a:gd name="connsiteX1" fmla="*/ 12577785 w 12577785"/>
                  <a:gd name="connsiteY1" fmla="*/ 0 h 4056906"/>
                </a:gdLst>
                <a:ahLst/>
                <a:cxnLst>
                  <a:cxn ang="0">
                    <a:pos x="connsiteX0" y="connsiteY0"/>
                  </a:cxn>
                  <a:cxn ang="0">
                    <a:pos x="connsiteX1" y="connsiteY1"/>
                  </a:cxn>
                </a:cxnLst>
                <a:rect l="l" t="t" r="r" b="b"/>
                <a:pathLst>
                  <a:path w="12577785" h="4056906">
                    <a:moveTo>
                      <a:pt x="0" y="4056906"/>
                    </a:moveTo>
                    <a:cubicBezTo>
                      <a:pt x="4271048" y="3627472"/>
                      <a:pt x="12577785" y="0"/>
                      <a:pt x="12577785" y="0"/>
                    </a:cubicBezTo>
                  </a:path>
                </a:pathLst>
              </a:custGeom>
              <a:noFill/>
              <a:ln w="19050" cap="flat">
                <a:solidFill>
                  <a:srgbClr val="6F6F6F"/>
                </a:solidFill>
                <a:prstDash val="solid"/>
                <a:miter/>
              </a:ln>
            </p:spPr>
            <p:txBody>
              <a:bodyPr rtlCol="0" anchor="ctr"/>
              <a:lstStyle/>
              <a:p>
                <a:endParaRPr lang="en-US" sz="1129"/>
              </a:p>
            </p:txBody>
          </p:sp>
          <p:sp>
            <p:nvSpPr>
              <p:cNvPr id="404" name="Freeform: Shape 403">
                <a:extLst>
                  <a:ext uri="{FF2B5EF4-FFF2-40B4-BE49-F238E27FC236}">
                    <a16:creationId xmlns:a16="http://schemas.microsoft.com/office/drawing/2014/main" xmlns="" id="{19D5904C-7244-4074-A455-008526E0EA0C}"/>
                  </a:ext>
                </a:extLst>
              </p:cNvPr>
              <p:cNvSpPr/>
              <p:nvPr/>
            </p:nvSpPr>
            <p:spPr>
              <a:xfrm>
                <a:off x="9799091" y="2891671"/>
                <a:ext cx="4493323" cy="720734"/>
              </a:xfrm>
              <a:custGeom>
                <a:avLst/>
                <a:gdLst>
                  <a:gd name="connsiteX0" fmla="*/ 3564867 w 4881376"/>
                  <a:gd name="connsiteY0" fmla="*/ 751041 h 782977"/>
                  <a:gd name="connsiteX1" fmla="*/ 4849440 w 4881376"/>
                  <a:gd name="connsiteY1" fmla="*/ 616467 h 782977"/>
                  <a:gd name="connsiteX2" fmla="*/ 35351 w 4881376"/>
                  <a:gd name="connsiteY2" fmla="*/ 35351 h 782977"/>
                </a:gdLst>
                <a:ahLst/>
                <a:cxnLst>
                  <a:cxn ang="0">
                    <a:pos x="connsiteX0" y="connsiteY0"/>
                  </a:cxn>
                  <a:cxn ang="0">
                    <a:pos x="connsiteX1" y="connsiteY1"/>
                  </a:cxn>
                  <a:cxn ang="0">
                    <a:pos x="connsiteX2" y="connsiteY2"/>
                  </a:cxn>
                </a:cxnLst>
                <a:rect l="l" t="t" r="r" b="b"/>
                <a:pathLst>
                  <a:path w="4881376" h="782977">
                    <a:moveTo>
                      <a:pt x="3564867" y="751041"/>
                    </a:moveTo>
                    <a:lnTo>
                      <a:pt x="4849440" y="616467"/>
                    </a:lnTo>
                    <a:cubicBezTo>
                      <a:pt x="3907420" y="90404"/>
                      <a:pt x="35351" y="35351"/>
                      <a:pt x="35351" y="35351"/>
                    </a:cubicBezTo>
                  </a:path>
                </a:pathLst>
              </a:custGeom>
              <a:noFill/>
              <a:ln w="19050" cap="flat">
                <a:solidFill>
                  <a:srgbClr val="6F6F6F"/>
                </a:solidFill>
                <a:prstDash val="solid"/>
                <a:miter/>
              </a:ln>
            </p:spPr>
            <p:txBody>
              <a:bodyPr rtlCol="0" anchor="ctr"/>
              <a:lstStyle/>
              <a:p>
                <a:endParaRPr lang="en-US" sz="1129"/>
              </a:p>
            </p:txBody>
          </p:sp>
          <p:sp>
            <p:nvSpPr>
              <p:cNvPr id="405" name="Freeform: Shape 404">
                <a:extLst>
                  <a:ext uri="{FF2B5EF4-FFF2-40B4-BE49-F238E27FC236}">
                    <a16:creationId xmlns:a16="http://schemas.microsoft.com/office/drawing/2014/main" xmlns="" id="{941278BA-3CF4-4DB1-A639-D605120F3BBC}"/>
                  </a:ext>
                </a:extLst>
              </p:cNvPr>
              <p:cNvSpPr/>
              <p:nvPr/>
            </p:nvSpPr>
            <p:spPr>
              <a:xfrm>
                <a:off x="14296801" y="3187507"/>
                <a:ext cx="781760" cy="271623"/>
              </a:xfrm>
              <a:custGeom>
                <a:avLst/>
                <a:gdLst>
                  <a:gd name="connsiteX0" fmla="*/ 536946 w 562765"/>
                  <a:gd name="connsiteY0" fmla="*/ 35351 h 256914"/>
                  <a:gd name="connsiteX1" fmla="*/ 35351 w 562765"/>
                  <a:gd name="connsiteY1" fmla="*/ 231095 h 256914"/>
                  <a:gd name="connsiteX0" fmla="*/ 849275 w 849275"/>
                  <a:gd name="connsiteY0" fmla="*/ 0 h 295080"/>
                  <a:gd name="connsiteX1" fmla="*/ 0 w 849275"/>
                  <a:gd name="connsiteY1" fmla="*/ 295080 h 295080"/>
                </a:gdLst>
                <a:ahLst/>
                <a:cxnLst>
                  <a:cxn ang="0">
                    <a:pos x="connsiteX0" y="connsiteY0"/>
                  </a:cxn>
                  <a:cxn ang="0">
                    <a:pos x="connsiteX1" y="connsiteY1"/>
                  </a:cxn>
                </a:cxnLst>
                <a:rect l="l" t="t" r="r" b="b"/>
                <a:pathLst>
                  <a:path w="849275" h="295080">
                    <a:moveTo>
                      <a:pt x="849275" y="0"/>
                    </a:moveTo>
                    <a:cubicBezTo>
                      <a:pt x="682077" y="65248"/>
                      <a:pt x="167198" y="229832"/>
                      <a:pt x="0" y="295080"/>
                    </a:cubicBezTo>
                  </a:path>
                </a:pathLst>
              </a:custGeom>
              <a:ln w="19050" cap="flat">
                <a:solidFill>
                  <a:srgbClr val="6F6F6F"/>
                </a:solidFill>
                <a:prstDash val="solid"/>
                <a:miter/>
              </a:ln>
            </p:spPr>
            <p:txBody>
              <a:bodyPr rtlCol="0" anchor="ctr"/>
              <a:lstStyle/>
              <a:p>
                <a:endParaRPr lang="en-US" sz="1129"/>
              </a:p>
            </p:txBody>
          </p:sp>
          <p:sp>
            <p:nvSpPr>
              <p:cNvPr id="406" name="Freeform: Shape 405">
                <a:extLst>
                  <a:ext uri="{FF2B5EF4-FFF2-40B4-BE49-F238E27FC236}">
                    <a16:creationId xmlns:a16="http://schemas.microsoft.com/office/drawing/2014/main" xmlns="" id="{C182925B-8676-4B43-93FE-12382986DDF6}"/>
                  </a:ext>
                </a:extLst>
              </p:cNvPr>
              <p:cNvSpPr/>
              <p:nvPr/>
            </p:nvSpPr>
            <p:spPr>
              <a:xfrm>
                <a:off x="9061561" y="3593499"/>
                <a:ext cx="607549" cy="1250793"/>
              </a:xfrm>
              <a:custGeom>
                <a:avLst/>
                <a:gdLst>
                  <a:gd name="connsiteX0" fmla="*/ 682899 w 709573"/>
                  <a:gd name="connsiteY0" fmla="*/ 35351 h 1406912"/>
                  <a:gd name="connsiteX1" fmla="*/ 83431 w 709573"/>
                  <a:gd name="connsiteY1" fmla="*/ 1381094 h 1406912"/>
                  <a:gd name="connsiteX0" fmla="*/ 660019 w 660019"/>
                  <a:gd name="connsiteY0" fmla="*/ 0 h 1358813"/>
                  <a:gd name="connsiteX1" fmla="*/ 47479 w 660019"/>
                  <a:gd name="connsiteY1" fmla="*/ 1358814 h 1358813"/>
                </a:gdLst>
                <a:ahLst/>
                <a:cxnLst>
                  <a:cxn ang="0">
                    <a:pos x="connsiteX0" y="connsiteY0"/>
                  </a:cxn>
                  <a:cxn ang="0">
                    <a:pos x="connsiteX1" y="connsiteY1"/>
                  </a:cxn>
                </a:cxnLst>
                <a:rect l="l" t="t" r="r" b="b"/>
                <a:pathLst>
                  <a:path w="660019" h="1358813">
                    <a:moveTo>
                      <a:pt x="660019" y="0"/>
                    </a:moveTo>
                    <a:cubicBezTo>
                      <a:pt x="660019" y="0"/>
                      <a:pt x="-209435" y="685942"/>
                      <a:pt x="47479" y="1358814"/>
                    </a:cubicBezTo>
                  </a:path>
                </a:pathLst>
              </a:custGeom>
              <a:noFill/>
              <a:ln w="19050" cap="flat">
                <a:solidFill>
                  <a:srgbClr val="6F6F6F"/>
                </a:solidFill>
                <a:prstDash val="solid"/>
                <a:miter/>
              </a:ln>
            </p:spPr>
            <p:txBody>
              <a:bodyPr rtlCol="0" anchor="ctr"/>
              <a:lstStyle/>
              <a:p>
                <a:endParaRPr lang="en-US" sz="1129"/>
              </a:p>
            </p:txBody>
          </p:sp>
          <p:sp>
            <p:nvSpPr>
              <p:cNvPr id="407" name="Freeform: Shape 406">
                <a:extLst>
                  <a:ext uri="{FF2B5EF4-FFF2-40B4-BE49-F238E27FC236}">
                    <a16:creationId xmlns:a16="http://schemas.microsoft.com/office/drawing/2014/main" xmlns="" id="{3426B282-1F29-4DB7-BA75-2E37B49E0E80}"/>
                  </a:ext>
                </a:extLst>
              </p:cNvPr>
              <p:cNvSpPr/>
              <p:nvPr/>
            </p:nvSpPr>
            <p:spPr>
              <a:xfrm>
                <a:off x="40094039" y="11900474"/>
                <a:ext cx="11828415" cy="2110645"/>
              </a:xfrm>
              <a:custGeom>
                <a:avLst/>
                <a:gdLst>
                  <a:gd name="connsiteX0" fmla="*/ 35351 w 7658499"/>
                  <a:gd name="connsiteY0" fmla="*/ 1307690 h 1333508"/>
                  <a:gd name="connsiteX1" fmla="*/ 7632681 w 7658499"/>
                  <a:gd name="connsiteY1" fmla="*/ 35351 h 1333508"/>
                  <a:gd name="connsiteX0" fmla="*/ 0 w 12849941"/>
                  <a:gd name="connsiteY0" fmla="*/ 2292923 h 2292922"/>
                  <a:gd name="connsiteX1" fmla="*/ 12849941 w 12849941"/>
                  <a:gd name="connsiteY1" fmla="*/ 0 h 2292922"/>
                </a:gdLst>
                <a:ahLst/>
                <a:cxnLst>
                  <a:cxn ang="0">
                    <a:pos x="connsiteX0" y="connsiteY0"/>
                  </a:cxn>
                  <a:cxn ang="0">
                    <a:pos x="connsiteX1" y="connsiteY1"/>
                  </a:cxn>
                </a:cxnLst>
                <a:rect l="l" t="t" r="r" b="b"/>
                <a:pathLst>
                  <a:path w="12849941" h="2292922">
                    <a:moveTo>
                      <a:pt x="0" y="2292923"/>
                    </a:moveTo>
                    <a:cubicBezTo>
                      <a:pt x="4257441" y="1754625"/>
                      <a:pt x="12849941" y="0"/>
                      <a:pt x="12849941" y="0"/>
                    </a:cubicBezTo>
                  </a:path>
                </a:pathLst>
              </a:custGeom>
              <a:noFill/>
              <a:ln w="19050" cap="flat">
                <a:solidFill>
                  <a:srgbClr val="6F6F6F"/>
                </a:solidFill>
                <a:prstDash val="solid"/>
                <a:miter/>
              </a:ln>
            </p:spPr>
            <p:txBody>
              <a:bodyPr rtlCol="0" anchor="ctr"/>
              <a:lstStyle/>
              <a:p>
                <a:endParaRPr lang="en-US" sz="1129" dirty="0"/>
              </a:p>
            </p:txBody>
          </p:sp>
          <p:sp>
            <p:nvSpPr>
              <p:cNvPr id="408" name="Freeform: Shape 407">
                <a:extLst>
                  <a:ext uri="{FF2B5EF4-FFF2-40B4-BE49-F238E27FC236}">
                    <a16:creationId xmlns:a16="http://schemas.microsoft.com/office/drawing/2014/main" xmlns="" id="{56D7F3DB-EF84-4362-A64D-EC79FDB9721B}"/>
                  </a:ext>
                </a:extLst>
              </p:cNvPr>
              <p:cNvSpPr/>
              <p:nvPr/>
            </p:nvSpPr>
            <p:spPr>
              <a:xfrm>
                <a:off x="2435221" y="1574080"/>
                <a:ext cx="56307" cy="56307"/>
              </a:xfrm>
              <a:custGeom>
                <a:avLst/>
                <a:gdLst/>
                <a:ahLst/>
                <a:cxnLst/>
                <a:rect l="l" t="t" r="r" b="b"/>
                <a:pathLst>
                  <a:path w="61170" h="61170"/>
                </a:pathLst>
              </a:custGeom>
              <a:noFill/>
              <a:ln w="19050" cap="flat">
                <a:solidFill>
                  <a:srgbClr val="6F6F6F"/>
                </a:solidFill>
                <a:prstDash val="solid"/>
                <a:miter/>
              </a:ln>
            </p:spPr>
            <p:txBody>
              <a:bodyPr rtlCol="0" anchor="ctr"/>
              <a:lstStyle/>
              <a:p>
                <a:endParaRPr lang="en-US" sz="1129"/>
              </a:p>
            </p:txBody>
          </p:sp>
          <p:sp>
            <p:nvSpPr>
              <p:cNvPr id="409" name="Freeform: Shape 408">
                <a:extLst>
                  <a:ext uri="{FF2B5EF4-FFF2-40B4-BE49-F238E27FC236}">
                    <a16:creationId xmlns:a16="http://schemas.microsoft.com/office/drawing/2014/main" xmlns="" id="{42F58D98-6942-4908-B786-6BF327D6025D}"/>
                  </a:ext>
                </a:extLst>
              </p:cNvPr>
              <p:cNvSpPr/>
              <p:nvPr/>
            </p:nvSpPr>
            <p:spPr>
              <a:xfrm>
                <a:off x="9105268" y="3605532"/>
                <a:ext cx="2477522" cy="1711742"/>
              </a:xfrm>
              <a:custGeom>
                <a:avLst/>
                <a:gdLst>
                  <a:gd name="connsiteX0" fmla="*/ 35351 w 2752655"/>
                  <a:gd name="connsiteY0" fmla="*/ 1381094 h 1920741"/>
                  <a:gd name="connsiteX1" fmla="*/ 1014073 w 2752655"/>
                  <a:gd name="connsiteY1" fmla="*/ 35351 h 1920741"/>
                  <a:gd name="connsiteX2" fmla="*/ 2164071 w 2752655"/>
                  <a:gd name="connsiteY2" fmla="*/ 977371 h 1920741"/>
                  <a:gd name="connsiteX3" fmla="*/ 2726837 w 2752655"/>
                  <a:gd name="connsiteY3" fmla="*/ 1858221 h 1920741"/>
                  <a:gd name="connsiteX4" fmla="*/ 1124179 w 2752655"/>
                  <a:gd name="connsiteY4" fmla="*/ 1784816 h 1920741"/>
                  <a:gd name="connsiteX5" fmla="*/ 377904 w 2752655"/>
                  <a:gd name="connsiteY5" fmla="*/ 1894923 h 1920741"/>
                  <a:gd name="connsiteX0" fmla="*/ 0 w 2691485"/>
                  <a:gd name="connsiteY0" fmla="*/ 1345743 h 1859571"/>
                  <a:gd name="connsiteX1" fmla="*/ 978722 w 2691485"/>
                  <a:gd name="connsiteY1" fmla="*/ 0 h 1859571"/>
                  <a:gd name="connsiteX2" fmla="*/ 2349468 w 2691485"/>
                  <a:gd name="connsiteY2" fmla="*/ 978811 h 1859571"/>
                  <a:gd name="connsiteX3" fmla="*/ 2691486 w 2691485"/>
                  <a:gd name="connsiteY3" fmla="*/ 1822870 h 1859571"/>
                  <a:gd name="connsiteX4" fmla="*/ 1088828 w 2691485"/>
                  <a:gd name="connsiteY4" fmla="*/ 1749465 h 1859571"/>
                  <a:gd name="connsiteX5" fmla="*/ 342553 w 2691485"/>
                  <a:gd name="connsiteY5" fmla="*/ 1859572 h 18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1485" h="1859571">
                    <a:moveTo>
                      <a:pt x="0" y="1345743"/>
                    </a:moveTo>
                    <a:lnTo>
                      <a:pt x="978722" y="0"/>
                    </a:lnTo>
                    <a:cubicBezTo>
                      <a:pt x="978722" y="0"/>
                      <a:pt x="1725533" y="734130"/>
                      <a:pt x="2349468" y="978811"/>
                    </a:cubicBezTo>
                    <a:cubicBezTo>
                      <a:pt x="2537057" y="1272428"/>
                      <a:pt x="2503897" y="1529253"/>
                      <a:pt x="2691486" y="1822870"/>
                    </a:cubicBezTo>
                    <a:cubicBezTo>
                      <a:pt x="2691486" y="1822870"/>
                      <a:pt x="1945210" y="1541487"/>
                      <a:pt x="1088828" y="1749465"/>
                    </a:cubicBezTo>
                    <a:lnTo>
                      <a:pt x="342553" y="1859572"/>
                    </a:lnTo>
                  </a:path>
                </a:pathLst>
              </a:custGeom>
              <a:noFill/>
              <a:ln w="19050" cap="flat">
                <a:solidFill>
                  <a:srgbClr val="6F6F6F"/>
                </a:solidFill>
                <a:prstDash val="solid"/>
                <a:miter/>
              </a:ln>
            </p:spPr>
            <p:txBody>
              <a:bodyPr rtlCol="0" anchor="ctr"/>
              <a:lstStyle/>
              <a:p>
                <a:endParaRPr lang="en-US" sz="1129"/>
              </a:p>
            </p:txBody>
          </p:sp>
          <p:sp>
            <p:nvSpPr>
              <p:cNvPr id="410" name="Freeform: Shape 409">
                <a:extLst>
                  <a:ext uri="{FF2B5EF4-FFF2-40B4-BE49-F238E27FC236}">
                    <a16:creationId xmlns:a16="http://schemas.microsoft.com/office/drawing/2014/main" xmlns="" id="{9D16AC9D-137E-49A0-95CF-139C0F5823C3}"/>
                  </a:ext>
                </a:extLst>
              </p:cNvPr>
              <p:cNvSpPr/>
              <p:nvPr/>
            </p:nvSpPr>
            <p:spPr>
              <a:xfrm>
                <a:off x="11032220" y="4192370"/>
                <a:ext cx="2533829" cy="315321"/>
              </a:xfrm>
              <a:custGeom>
                <a:avLst/>
                <a:gdLst>
                  <a:gd name="connsiteX0" fmla="*/ 2726837 w 2752655"/>
                  <a:gd name="connsiteY0" fmla="*/ 35351 h 342552"/>
                  <a:gd name="connsiteX1" fmla="*/ 35351 w 2752655"/>
                  <a:gd name="connsiteY1" fmla="*/ 304499 h 342552"/>
                </a:gdLst>
                <a:ahLst/>
                <a:cxnLst>
                  <a:cxn ang="0">
                    <a:pos x="connsiteX0" y="connsiteY0"/>
                  </a:cxn>
                  <a:cxn ang="0">
                    <a:pos x="connsiteX1" y="connsiteY1"/>
                  </a:cxn>
                </a:cxnLst>
                <a:rect l="l" t="t" r="r" b="b"/>
                <a:pathLst>
                  <a:path w="2752655" h="342552">
                    <a:moveTo>
                      <a:pt x="2726837" y="35351"/>
                    </a:moveTo>
                    <a:cubicBezTo>
                      <a:pt x="2274178" y="120989"/>
                      <a:pt x="793860" y="365670"/>
                      <a:pt x="35351" y="304499"/>
                    </a:cubicBezTo>
                  </a:path>
                </a:pathLst>
              </a:custGeom>
              <a:noFill/>
              <a:ln w="19050" cap="flat">
                <a:solidFill>
                  <a:srgbClr val="6F6F6F"/>
                </a:solidFill>
                <a:prstDash val="solid"/>
                <a:miter/>
              </a:ln>
            </p:spPr>
            <p:txBody>
              <a:bodyPr rtlCol="0" anchor="ctr"/>
              <a:lstStyle/>
              <a:p>
                <a:endParaRPr lang="en-US" sz="1129"/>
              </a:p>
            </p:txBody>
          </p:sp>
          <p:sp>
            <p:nvSpPr>
              <p:cNvPr id="411" name="Freeform: Shape 410">
                <a:extLst>
                  <a:ext uri="{FF2B5EF4-FFF2-40B4-BE49-F238E27FC236}">
                    <a16:creationId xmlns:a16="http://schemas.microsoft.com/office/drawing/2014/main" xmlns="" id="{525072B3-0B22-49CF-A20E-0F80785A9A01}"/>
                  </a:ext>
                </a:extLst>
              </p:cNvPr>
              <p:cNvSpPr/>
              <p:nvPr/>
            </p:nvSpPr>
            <p:spPr>
              <a:xfrm>
                <a:off x="11639097" y="5069521"/>
                <a:ext cx="1452728" cy="659001"/>
              </a:xfrm>
              <a:custGeom>
                <a:avLst/>
                <a:gdLst>
                  <a:gd name="connsiteX0" fmla="*/ 35351 w 1639359"/>
                  <a:gd name="connsiteY0" fmla="*/ 304499 h 685105"/>
                  <a:gd name="connsiteX1" fmla="*/ 218861 w 1639359"/>
                  <a:gd name="connsiteY1" fmla="*/ 659286 h 685105"/>
                  <a:gd name="connsiteX2" fmla="*/ 1613540 w 1639359"/>
                  <a:gd name="connsiteY2" fmla="*/ 35351 h 685105"/>
                  <a:gd name="connsiteX0" fmla="*/ 0 w 1578189"/>
                  <a:gd name="connsiteY0" fmla="*/ 269148 h 715914"/>
                  <a:gd name="connsiteX1" fmla="*/ 367468 w 1578189"/>
                  <a:gd name="connsiteY1" fmla="*/ 715915 h 715914"/>
                  <a:gd name="connsiteX2" fmla="*/ 1578189 w 1578189"/>
                  <a:gd name="connsiteY2" fmla="*/ 0 h 715914"/>
                </a:gdLst>
                <a:ahLst/>
                <a:cxnLst>
                  <a:cxn ang="0">
                    <a:pos x="connsiteX0" y="connsiteY0"/>
                  </a:cxn>
                  <a:cxn ang="0">
                    <a:pos x="connsiteX1" y="connsiteY1"/>
                  </a:cxn>
                  <a:cxn ang="0">
                    <a:pos x="connsiteX2" y="connsiteY2"/>
                  </a:cxn>
                </a:cxnLst>
                <a:rect l="l" t="t" r="r" b="b"/>
                <a:pathLst>
                  <a:path w="1578189" h="715914">
                    <a:moveTo>
                      <a:pt x="0" y="269148"/>
                    </a:moveTo>
                    <a:cubicBezTo>
                      <a:pt x="97872" y="330319"/>
                      <a:pt x="367468" y="715915"/>
                      <a:pt x="367468" y="715915"/>
                    </a:cubicBezTo>
                    <a:cubicBezTo>
                      <a:pt x="367468" y="715915"/>
                      <a:pt x="1309041" y="110106"/>
                      <a:pt x="1578189" y="0"/>
                    </a:cubicBezTo>
                  </a:path>
                </a:pathLst>
              </a:custGeom>
              <a:noFill/>
              <a:ln w="19050" cap="flat">
                <a:solidFill>
                  <a:srgbClr val="6F6F6F"/>
                </a:solidFill>
                <a:prstDash val="solid"/>
                <a:miter/>
              </a:ln>
            </p:spPr>
            <p:txBody>
              <a:bodyPr rtlCol="0" anchor="ctr"/>
              <a:lstStyle/>
              <a:p>
                <a:endParaRPr lang="en-US" sz="1129"/>
              </a:p>
            </p:txBody>
          </p:sp>
          <p:sp>
            <p:nvSpPr>
              <p:cNvPr id="412" name="Freeform: Shape 411">
                <a:extLst>
                  <a:ext uri="{FF2B5EF4-FFF2-40B4-BE49-F238E27FC236}">
                    <a16:creationId xmlns:a16="http://schemas.microsoft.com/office/drawing/2014/main" xmlns="" id="{2F39FB32-8B23-4B33-9E96-189FB06291C2}"/>
                  </a:ext>
                </a:extLst>
              </p:cNvPr>
              <p:cNvSpPr/>
              <p:nvPr/>
            </p:nvSpPr>
            <p:spPr>
              <a:xfrm>
                <a:off x="11606555" y="4214892"/>
                <a:ext cx="1959494" cy="1069838"/>
              </a:xfrm>
              <a:custGeom>
                <a:avLst/>
                <a:gdLst>
                  <a:gd name="connsiteX0" fmla="*/ 35351 w 2128720"/>
                  <a:gd name="connsiteY0" fmla="*/ 1136413 h 1162232"/>
                  <a:gd name="connsiteX1" fmla="*/ 2102901 w 2128720"/>
                  <a:gd name="connsiteY1" fmla="*/ 35351 h 1162232"/>
                </a:gdLst>
                <a:ahLst/>
                <a:cxnLst>
                  <a:cxn ang="0">
                    <a:pos x="connsiteX0" y="connsiteY0"/>
                  </a:cxn>
                  <a:cxn ang="0">
                    <a:pos x="connsiteX1" y="connsiteY1"/>
                  </a:cxn>
                </a:cxnLst>
                <a:rect l="l" t="t" r="r" b="b"/>
                <a:pathLst>
                  <a:path w="2128720" h="1162232">
                    <a:moveTo>
                      <a:pt x="35351" y="1136413"/>
                    </a:moveTo>
                    <a:cubicBezTo>
                      <a:pt x="59819" y="1087477"/>
                      <a:pt x="1833753" y="414606"/>
                      <a:pt x="2102901" y="35351"/>
                    </a:cubicBezTo>
                  </a:path>
                </a:pathLst>
              </a:custGeom>
              <a:noFill/>
              <a:ln w="19050" cap="flat">
                <a:solidFill>
                  <a:srgbClr val="6F6F6F"/>
                </a:solidFill>
                <a:prstDash val="solid"/>
                <a:miter/>
              </a:ln>
            </p:spPr>
            <p:txBody>
              <a:bodyPr rtlCol="0" anchor="ctr"/>
              <a:lstStyle/>
              <a:p>
                <a:endParaRPr lang="en-US" sz="1129"/>
              </a:p>
            </p:txBody>
          </p:sp>
          <p:sp>
            <p:nvSpPr>
              <p:cNvPr id="413" name="Freeform: Shape 412">
                <a:extLst>
                  <a:ext uri="{FF2B5EF4-FFF2-40B4-BE49-F238E27FC236}">
                    <a16:creationId xmlns:a16="http://schemas.microsoft.com/office/drawing/2014/main" xmlns="" id="{21DCF795-E0AA-46BA-9069-5E5F3AE89505}"/>
                  </a:ext>
                </a:extLst>
              </p:cNvPr>
              <p:cNvSpPr/>
              <p:nvPr/>
            </p:nvSpPr>
            <p:spPr>
              <a:xfrm>
                <a:off x="13126852" y="4462645"/>
                <a:ext cx="720734" cy="608119"/>
              </a:xfrm>
              <a:custGeom>
                <a:avLst/>
                <a:gdLst>
                  <a:gd name="connsiteX0" fmla="*/ 35351 w 782977"/>
                  <a:gd name="connsiteY0" fmla="*/ 634818 h 660637"/>
                  <a:gd name="connsiteX1" fmla="*/ 757158 w 782977"/>
                  <a:gd name="connsiteY1" fmla="*/ 35351 h 660637"/>
                </a:gdLst>
                <a:ahLst/>
                <a:cxnLst>
                  <a:cxn ang="0">
                    <a:pos x="connsiteX0" y="connsiteY0"/>
                  </a:cxn>
                  <a:cxn ang="0">
                    <a:pos x="connsiteX1" y="connsiteY1"/>
                  </a:cxn>
                </a:cxnLst>
                <a:rect l="l" t="t" r="r" b="b"/>
                <a:pathLst>
                  <a:path w="782977" h="660637">
                    <a:moveTo>
                      <a:pt x="35351" y="634818"/>
                    </a:moveTo>
                    <a:cubicBezTo>
                      <a:pt x="133223" y="463542"/>
                      <a:pt x="475776" y="231095"/>
                      <a:pt x="757158" y="35351"/>
                    </a:cubicBezTo>
                  </a:path>
                </a:pathLst>
              </a:custGeom>
              <a:noFill/>
              <a:ln w="19050" cap="flat">
                <a:solidFill>
                  <a:srgbClr val="6F6F6F"/>
                </a:solidFill>
                <a:prstDash val="solid"/>
                <a:miter/>
              </a:ln>
            </p:spPr>
            <p:txBody>
              <a:bodyPr rtlCol="0" anchor="ctr"/>
              <a:lstStyle/>
              <a:p>
                <a:endParaRPr lang="en-US" sz="1129"/>
              </a:p>
            </p:txBody>
          </p:sp>
          <p:sp>
            <p:nvSpPr>
              <p:cNvPr id="414" name="Freeform: Shape 413">
                <a:extLst>
                  <a:ext uri="{FF2B5EF4-FFF2-40B4-BE49-F238E27FC236}">
                    <a16:creationId xmlns:a16="http://schemas.microsoft.com/office/drawing/2014/main" xmlns="" id="{C4F2F50E-E7B5-48D4-881C-BA35E5386D86}"/>
                  </a:ext>
                </a:extLst>
              </p:cNvPr>
              <p:cNvSpPr/>
              <p:nvPr/>
            </p:nvSpPr>
            <p:spPr>
              <a:xfrm>
                <a:off x="13215700" y="4562755"/>
                <a:ext cx="608119" cy="1506961"/>
              </a:xfrm>
              <a:custGeom>
                <a:avLst/>
                <a:gdLst>
                  <a:gd name="connsiteX0" fmla="*/ 35351 w 721807"/>
                  <a:gd name="connsiteY0" fmla="*/ 647052 h 1737231"/>
                  <a:gd name="connsiteX1" fmla="*/ 169925 w 721807"/>
                  <a:gd name="connsiteY1" fmla="*/ 1686944 h 1737231"/>
                  <a:gd name="connsiteX2" fmla="*/ 695988 w 721807"/>
                  <a:gd name="connsiteY2" fmla="*/ 35351 h 1737231"/>
                  <a:gd name="connsiteX0" fmla="*/ 0 w 660637"/>
                  <a:gd name="connsiteY0" fmla="*/ 611701 h 1637103"/>
                  <a:gd name="connsiteX1" fmla="*/ 410510 w 660637"/>
                  <a:gd name="connsiteY1" fmla="*/ 1614803 h 1637103"/>
                  <a:gd name="connsiteX2" fmla="*/ 660637 w 660637"/>
                  <a:gd name="connsiteY2" fmla="*/ 0 h 1637103"/>
                  <a:gd name="connsiteX0" fmla="*/ 0 w 660637"/>
                  <a:gd name="connsiteY0" fmla="*/ 611701 h 1637104"/>
                  <a:gd name="connsiteX1" fmla="*/ 410510 w 660637"/>
                  <a:gd name="connsiteY1" fmla="*/ 1614803 h 1637104"/>
                  <a:gd name="connsiteX2" fmla="*/ 660637 w 660637"/>
                  <a:gd name="connsiteY2" fmla="*/ 0 h 1637104"/>
                </a:gdLst>
                <a:ahLst/>
                <a:cxnLst>
                  <a:cxn ang="0">
                    <a:pos x="connsiteX0" y="connsiteY0"/>
                  </a:cxn>
                  <a:cxn ang="0">
                    <a:pos x="connsiteX1" y="connsiteY1"/>
                  </a:cxn>
                  <a:cxn ang="0">
                    <a:pos x="connsiteX2" y="connsiteY2"/>
                  </a:cxn>
                </a:cxnLst>
                <a:rect l="l" t="t" r="r" b="b"/>
                <a:pathLst>
                  <a:path w="660637" h="1637104">
                    <a:moveTo>
                      <a:pt x="0" y="611701"/>
                    </a:moveTo>
                    <a:cubicBezTo>
                      <a:pt x="0" y="611701"/>
                      <a:pt x="324335" y="1217510"/>
                      <a:pt x="410510" y="1614803"/>
                    </a:cubicBezTo>
                    <a:cubicBezTo>
                      <a:pt x="353010" y="1839909"/>
                      <a:pt x="477127" y="293616"/>
                      <a:pt x="660637" y="0"/>
                    </a:cubicBezTo>
                  </a:path>
                </a:pathLst>
              </a:custGeom>
              <a:noFill/>
              <a:ln w="19050" cap="flat">
                <a:solidFill>
                  <a:srgbClr val="6F6F6F"/>
                </a:solidFill>
                <a:prstDash val="solid"/>
                <a:miter/>
              </a:ln>
            </p:spPr>
            <p:txBody>
              <a:bodyPr rtlCol="0" anchor="ctr"/>
              <a:lstStyle/>
              <a:p>
                <a:endParaRPr lang="en-US" sz="1129"/>
              </a:p>
            </p:txBody>
          </p:sp>
          <p:sp>
            <p:nvSpPr>
              <p:cNvPr id="415" name="Freeform: Shape 414">
                <a:extLst>
                  <a:ext uri="{FF2B5EF4-FFF2-40B4-BE49-F238E27FC236}">
                    <a16:creationId xmlns:a16="http://schemas.microsoft.com/office/drawing/2014/main" xmlns="" id="{20B56697-169B-4886-906C-1DA792EE3C59}"/>
                  </a:ext>
                </a:extLst>
              </p:cNvPr>
              <p:cNvSpPr/>
              <p:nvPr/>
            </p:nvSpPr>
            <p:spPr>
              <a:xfrm>
                <a:off x="9655612" y="3318363"/>
                <a:ext cx="328050" cy="352233"/>
              </a:xfrm>
              <a:custGeom>
                <a:avLst/>
                <a:gdLst>
                  <a:gd name="connsiteX0" fmla="*/ 300497 w 415956"/>
                  <a:gd name="connsiteY0" fmla="*/ 35351 h 452658"/>
                  <a:gd name="connsiteX1" fmla="*/ 392252 w 415956"/>
                  <a:gd name="connsiteY1" fmla="*/ 347318 h 452658"/>
                  <a:gd name="connsiteX2" fmla="*/ 37465 w 415956"/>
                  <a:gd name="connsiteY2" fmla="*/ 347318 h 452658"/>
                  <a:gd name="connsiteX3" fmla="*/ 220975 w 415956"/>
                  <a:gd name="connsiteY3" fmla="*/ 41468 h 452658"/>
                  <a:gd name="connsiteX0" fmla="*/ 264625 w 356380"/>
                  <a:gd name="connsiteY0" fmla="*/ 0 h 382652"/>
                  <a:gd name="connsiteX1" fmla="*/ 356380 w 356380"/>
                  <a:gd name="connsiteY1" fmla="*/ 311967 h 382652"/>
                  <a:gd name="connsiteX2" fmla="*/ 1593 w 356380"/>
                  <a:gd name="connsiteY2" fmla="*/ 311967 h 382652"/>
                  <a:gd name="connsiteX3" fmla="*/ 254813 w 356380"/>
                  <a:gd name="connsiteY3" fmla="*/ 23545 h 382652"/>
                </a:gdLst>
                <a:ahLst/>
                <a:cxnLst>
                  <a:cxn ang="0">
                    <a:pos x="connsiteX0" y="connsiteY0"/>
                  </a:cxn>
                  <a:cxn ang="0">
                    <a:pos x="connsiteX1" y="connsiteY1"/>
                  </a:cxn>
                  <a:cxn ang="0">
                    <a:pos x="connsiteX2" y="connsiteY2"/>
                  </a:cxn>
                  <a:cxn ang="0">
                    <a:pos x="connsiteX3" y="connsiteY3"/>
                  </a:cxn>
                </a:cxnLst>
                <a:rect l="l" t="t" r="r" b="b"/>
                <a:pathLst>
                  <a:path w="356380" h="382652">
                    <a:moveTo>
                      <a:pt x="264625" y="0"/>
                    </a:moveTo>
                    <a:lnTo>
                      <a:pt x="356380" y="311967"/>
                    </a:lnTo>
                    <a:cubicBezTo>
                      <a:pt x="356380" y="311967"/>
                      <a:pt x="26061" y="471010"/>
                      <a:pt x="1593" y="311967"/>
                    </a:cubicBezTo>
                    <a:cubicBezTo>
                      <a:pt x="-22875" y="152925"/>
                      <a:pt x="242579" y="109183"/>
                      <a:pt x="254813" y="23545"/>
                    </a:cubicBezTo>
                  </a:path>
                </a:pathLst>
              </a:custGeom>
              <a:noFill/>
              <a:ln w="19050" cap="flat">
                <a:solidFill>
                  <a:srgbClr val="6F6F6F"/>
                </a:solidFill>
                <a:prstDash val="solid"/>
                <a:miter/>
              </a:ln>
            </p:spPr>
            <p:txBody>
              <a:bodyPr rtlCol="0" anchor="ctr"/>
              <a:lstStyle/>
              <a:p>
                <a:endParaRPr lang="en-US" sz="1129"/>
              </a:p>
            </p:txBody>
          </p:sp>
          <p:sp>
            <p:nvSpPr>
              <p:cNvPr id="416" name="Freeform: Shape 415">
                <a:extLst>
                  <a:ext uri="{FF2B5EF4-FFF2-40B4-BE49-F238E27FC236}">
                    <a16:creationId xmlns:a16="http://schemas.microsoft.com/office/drawing/2014/main" xmlns="" id="{8710B77D-49A0-4FB4-A5C5-1B4817F1CC76}"/>
                  </a:ext>
                </a:extLst>
              </p:cNvPr>
              <p:cNvSpPr/>
              <p:nvPr/>
            </p:nvSpPr>
            <p:spPr>
              <a:xfrm>
                <a:off x="2435221" y="1574080"/>
                <a:ext cx="56307" cy="56307"/>
              </a:xfrm>
              <a:custGeom>
                <a:avLst/>
                <a:gdLst/>
                <a:ahLst/>
                <a:cxnLst/>
                <a:rect l="l" t="t" r="r" b="b"/>
                <a:pathLst>
                  <a:path w="61170" h="61170"/>
                </a:pathLst>
              </a:custGeom>
              <a:noFill/>
              <a:ln w="19050" cap="flat">
                <a:solidFill>
                  <a:srgbClr val="6F6F6F"/>
                </a:solidFill>
                <a:prstDash val="solid"/>
                <a:miter/>
              </a:ln>
            </p:spPr>
            <p:txBody>
              <a:bodyPr rtlCol="0" anchor="ctr"/>
              <a:lstStyle/>
              <a:p>
                <a:endParaRPr lang="en-US" sz="1129"/>
              </a:p>
            </p:txBody>
          </p:sp>
          <p:sp>
            <p:nvSpPr>
              <p:cNvPr id="417" name="Freeform: Shape 416">
                <a:extLst>
                  <a:ext uri="{FF2B5EF4-FFF2-40B4-BE49-F238E27FC236}">
                    <a16:creationId xmlns:a16="http://schemas.microsoft.com/office/drawing/2014/main" xmlns="" id="{EEB4584B-6F91-467F-9ACD-6229E4AD455F}"/>
                  </a:ext>
                </a:extLst>
              </p:cNvPr>
              <p:cNvSpPr/>
              <p:nvPr/>
            </p:nvSpPr>
            <p:spPr>
              <a:xfrm>
                <a:off x="9809225" y="2902932"/>
                <a:ext cx="112614" cy="450458"/>
              </a:xfrm>
              <a:custGeom>
                <a:avLst/>
                <a:gdLst>
                  <a:gd name="connsiteX0" fmla="*/ 35351 w 122340"/>
                  <a:gd name="connsiteY0" fmla="*/ 35351 h 489361"/>
                  <a:gd name="connsiteX1" fmla="*/ 98968 w 122340"/>
                  <a:gd name="connsiteY1" fmla="*/ 463542 h 489361"/>
                </a:gdLst>
                <a:ahLst/>
                <a:cxnLst>
                  <a:cxn ang="0">
                    <a:pos x="connsiteX0" y="connsiteY0"/>
                  </a:cxn>
                  <a:cxn ang="0">
                    <a:pos x="connsiteX1" y="connsiteY1"/>
                  </a:cxn>
                </a:cxnLst>
                <a:rect l="l" t="t" r="r" b="b"/>
                <a:pathLst>
                  <a:path w="122340" h="489361">
                    <a:moveTo>
                      <a:pt x="35351" y="35351"/>
                    </a:moveTo>
                    <a:lnTo>
                      <a:pt x="98968" y="463542"/>
                    </a:lnTo>
                  </a:path>
                </a:pathLst>
              </a:custGeom>
              <a:ln w="19050" cap="flat">
                <a:solidFill>
                  <a:srgbClr val="6F6F6F"/>
                </a:solidFill>
                <a:prstDash val="solid"/>
                <a:miter/>
              </a:ln>
            </p:spPr>
            <p:txBody>
              <a:bodyPr rtlCol="0" anchor="ctr"/>
              <a:lstStyle/>
              <a:p>
                <a:endParaRPr lang="en-US" sz="1129"/>
              </a:p>
            </p:txBody>
          </p:sp>
          <p:sp>
            <p:nvSpPr>
              <p:cNvPr id="418" name="Freeform: Shape 417">
                <a:extLst>
                  <a:ext uri="{FF2B5EF4-FFF2-40B4-BE49-F238E27FC236}">
                    <a16:creationId xmlns:a16="http://schemas.microsoft.com/office/drawing/2014/main" xmlns="" id="{BF31A102-1B59-4059-AA7E-E10BF8CB4C6B}"/>
                  </a:ext>
                </a:extLst>
              </p:cNvPr>
              <p:cNvSpPr/>
              <p:nvPr/>
            </p:nvSpPr>
            <p:spPr>
              <a:xfrm>
                <a:off x="9257618" y="3605532"/>
                <a:ext cx="1931431" cy="1711742"/>
              </a:xfrm>
              <a:custGeom>
                <a:avLst/>
                <a:gdLst>
                  <a:gd name="connsiteX0" fmla="*/ 1014073 w 2140954"/>
                  <a:gd name="connsiteY0" fmla="*/ 35351 h 1920741"/>
                  <a:gd name="connsiteX1" fmla="*/ 377904 w 2140954"/>
                  <a:gd name="connsiteY1" fmla="*/ 1894923 h 1920741"/>
                  <a:gd name="connsiteX2" fmla="*/ 35351 w 2140954"/>
                  <a:gd name="connsiteY2" fmla="*/ 1381094 h 1920741"/>
                  <a:gd name="connsiteX3" fmla="*/ 2115135 w 2140954"/>
                  <a:gd name="connsiteY3" fmla="*/ 1001839 h 1920741"/>
                  <a:gd name="connsiteX0" fmla="*/ 978722 w 2263742"/>
                  <a:gd name="connsiteY0" fmla="*/ 0 h 1859571"/>
                  <a:gd name="connsiteX1" fmla="*/ 342553 w 2263742"/>
                  <a:gd name="connsiteY1" fmla="*/ 1859572 h 1859571"/>
                  <a:gd name="connsiteX2" fmla="*/ 0 w 2263742"/>
                  <a:gd name="connsiteY2" fmla="*/ 1345743 h 1859571"/>
                  <a:gd name="connsiteX3" fmla="*/ 2263743 w 2263742"/>
                  <a:gd name="connsiteY3" fmla="*/ 948091 h 1859571"/>
                </a:gdLst>
                <a:ahLst/>
                <a:cxnLst>
                  <a:cxn ang="0">
                    <a:pos x="connsiteX0" y="connsiteY0"/>
                  </a:cxn>
                  <a:cxn ang="0">
                    <a:pos x="connsiteX1" y="connsiteY1"/>
                  </a:cxn>
                  <a:cxn ang="0">
                    <a:pos x="connsiteX2" y="connsiteY2"/>
                  </a:cxn>
                  <a:cxn ang="0">
                    <a:pos x="connsiteX3" y="connsiteY3"/>
                  </a:cxn>
                </a:cxnLst>
                <a:rect l="l" t="t" r="r" b="b"/>
                <a:pathLst>
                  <a:path w="2263742" h="1859571">
                    <a:moveTo>
                      <a:pt x="978722" y="0"/>
                    </a:moveTo>
                    <a:lnTo>
                      <a:pt x="342553" y="1859572"/>
                    </a:lnTo>
                    <a:lnTo>
                      <a:pt x="0" y="1345743"/>
                    </a:lnTo>
                    <a:lnTo>
                      <a:pt x="2263743" y="948091"/>
                    </a:lnTo>
                  </a:path>
                </a:pathLst>
              </a:custGeom>
              <a:noFill/>
              <a:ln w="19050" cap="flat">
                <a:solidFill>
                  <a:srgbClr val="6F6F6F"/>
                </a:solidFill>
                <a:prstDash val="solid"/>
                <a:miter/>
              </a:ln>
            </p:spPr>
            <p:txBody>
              <a:bodyPr rtlCol="0" anchor="ctr"/>
              <a:lstStyle/>
              <a:p>
                <a:endParaRPr lang="en-US" sz="1129"/>
              </a:p>
            </p:txBody>
          </p:sp>
          <p:sp>
            <p:nvSpPr>
              <p:cNvPr id="419" name="Freeform: Shape 418">
                <a:extLst>
                  <a:ext uri="{FF2B5EF4-FFF2-40B4-BE49-F238E27FC236}">
                    <a16:creationId xmlns:a16="http://schemas.microsoft.com/office/drawing/2014/main" xmlns="" id="{AF167332-C66A-4729-B2D7-E7BDEBD19EA9}"/>
                  </a:ext>
                </a:extLst>
              </p:cNvPr>
              <p:cNvSpPr/>
              <p:nvPr/>
            </p:nvSpPr>
            <p:spPr>
              <a:xfrm>
                <a:off x="-1022875" y="3605530"/>
                <a:ext cx="11029057" cy="12424692"/>
              </a:xfrm>
              <a:custGeom>
                <a:avLst/>
                <a:gdLst>
                  <a:gd name="connsiteX0" fmla="*/ 8207680 w 8233499"/>
                  <a:gd name="connsiteY0" fmla="*/ 35351 h 10692537"/>
                  <a:gd name="connsiteX1" fmla="*/ 8134276 w 8233499"/>
                  <a:gd name="connsiteY1" fmla="*/ 1601306 h 10692537"/>
                  <a:gd name="connsiteX2" fmla="*/ 7571511 w 8233499"/>
                  <a:gd name="connsiteY2" fmla="*/ 1894923 h 10692537"/>
                  <a:gd name="connsiteX3" fmla="*/ 35351 w 8233499"/>
                  <a:gd name="connsiteY3" fmla="*/ 10666719 h 10692537"/>
                  <a:gd name="connsiteX0" fmla="*/ 11981552 w 11981552"/>
                  <a:gd name="connsiteY0" fmla="*/ 0 h 13497713"/>
                  <a:gd name="connsiteX1" fmla="*/ 11908148 w 11981552"/>
                  <a:gd name="connsiteY1" fmla="*/ 1565955 h 13497713"/>
                  <a:gd name="connsiteX2" fmla="*/ 11345383 w 11981552"/>
                  <a:gd name="connsiteY2" fmla="*/ 1859572 h 13497713"/>
                  <a:gd name="connsiteX3" fmla="*/ 0 w 11981552"/>
                  <a:gd name="connsiteY3" fmla="*/ 13497713 h 13497713"/>
                </a:gdLst>
                <a:ahLst/>
                <a:cxnLst>
                  <a:cxn ang="0">
                    <a:pos x="connsiteX0" y="connsiteY0"/>
                  </a:cxn>
                  <a:cxn ang="0">
                    <a:pos x="connsiteX1" y="connsiteY1"/>
                  </a:cxn>
                  <a:cxn ang="0">
                    <a:pos x="connsiteX2" y="connsiteY2"/>
                  </a:cxn>
                  <a:cxn ang="0">
                    <a:pos x="connsiteX3" y="connsiteY3"/>
                  </a:cxn>
                </a:cxnLst>
                <a:rect l="l" t="t" r="r" b="b"/>
                <a:pathLst>
                  <a:path w="11981552" h="13497713">
                    <a:moveTo>
                      <a:pt x="11981552" y="0"/>
                    </a:moveTo>
                    <a:lnTo>
                      <a:pt x="11908148" y="1565955"/>
                    </a:lnTo>
                    <a:lnTo>
                      <a:pt x="11345383" y="1859572"/>
                    </a:lnTo>
                    <a:cubicBezTo>
                      <a:pt x="9485811" y="5676588"/>
                      <a:pt x="0" y="13497713"/>
                      <a:pt x="0" y="13497713"/>
                    </a:cubicBezTo>
                  </a:path>
                </a:pathLst>
              </a:custGeom>
              <a:noFill/>
              <a:ln w="19050" cap="flat">
                <a:solidFill>
                  <a:srgbClr val="6F6F6F"/>
                </a:solidFill>
                <a:prstDash val="solid"/>
                <a:miter/>
              </a:ln>
            </p:spPr>
            <p:txBody>
              <a:bodyPr rtlCol="0" anchor="ctr"/>
              <a:lstStyle/>
              <a:p>
                <a:endParaRPr lang="en-US" sz="1129" dirty="0"/>
              </a:p>
            </p:txBody>
          </p:sp>
          <p:sp>
            <p:nvSpPr>
              <p:cNvPr id="420" name="Freeform: Shape 419">
                <a:extLst>
                  <a:ext uri="{FF2B5EF4-FFF2-40B4-BE49-F238E27FC236}">
                    <a16:creationId xmlns:a16="http://schemas.microsoft.com/office/drawing/2014/main" xmlns="" id="{5E2D8972-08B5-4E26-8407-015B3E76793D}"/>
                  </a:ext>
                </a:extLst>
              </p:cNvPr>
              <p:cNvSpPr/>
              <p:nvPr/>
            </p:nvSpPr>
            <p:spPr>
              <a:xfrm>
                <a:off x="14522031" y="3232721"/>
                <a:ext cx="522240" cy="823267"/>
              </a:xfrm>
              <a:custGeom>
                <a:avLst/>
                <a:gdLst>
                  <a:gd name="connsiteX0" fmla="*/ 292265 w 428190"/>
                  <a:gd name="connsiteY0" fmla="*/ 35351 h 868615"/>
                  <a:gd name="connsiteX1" fmla="*/ 35351 w 428190"/>
                  <a:gd name="connsiteY1" fmla="*/ 842797 h 868615"/>
                  <a:gd name="connsiteX2" fmla="*/ 402372 w 428190"/>
                  <a:gd name="connsiteY2" fmla="*/ 524712 h 868615"/>
                  <a:gd name="connsiteX0" fmla="*/ 567341 w 567341"/>
                  <a:gd name="connsiteY0" fmla="*/ 0 h 894365"/>
                  <a:gd name="connsiteX1" fmla="*/ 0 w 567341"/>
                  <a:gd name="connsiteY1" fmla="*/ 894365 h 894365"/>
                  <a:gd name="connsiteX2" fmla="*/ 367021 w 567341"/>
                  <a:gd name="connsiteY2" fmla="*/ 576280 h 894365"/>
                </a:gdLst>
                <a:ahLst/>
                <a:cxnLst>
                  <a:cxn ang="0">
                    <a:pos x="connsiteX0" y="connsiteY0"/>
                  </a:cxn>
                  <a:cxn ang="0">
                    <a:pos x="connsiteX1" y="connsiteY1"/>
                  </a:cxn>
                  <a:cxn ang="0">
                    <a:pos x="connsiteX2" y="connsiteY2"/>
                  </a:cxn>
                </a:cxnLst>
                <a:rect l="l" t="t" r="r" b="b"/>
                <a:pathLst>
                  <a:path w="567341" h="894365">
                    <a:moveTo>
                      <a:pt x="567341" y="0"/>
                    </a:moveTo>
                    <a:cubicBezTo>
                      <a:pt x="481703" y="269149"/>
                      <a:pt x="85638" y="625216"/>
                      <a:pt x="0" y="894365"/>
                    </a:cubicBezTo>
                    <a:cubicBezTo>
                      <a:pt x="0" y="894365"/>
                      <a:pt x="220212" y="551812"/>
                      <a:pt x="367021" y="576280"/>
                    </a:cubicBezTo>
                  </a:path>
                </a:pathLst>
              </a:custGeom>
              <a:noFill/>
              <a:ln w="19050" cap="flat">
                <a:solidFill>
                  <a:srgbClr val="6F6F6F"/>
                </a:solidFill>
                <a:prstDash val="solid"/>
                <a:miter/>
              </a:ln>
            </p:spPr>
            <p:txBody>
              <a:bodyPr rtlCol="0" anchor="ctr"/>
              <a:lstStyle/>
              <a:p>
                <a:endParaRPr lang="en-US" sz="1129"/>
              </a:p>
            </p:txBody>
          </p:sp>
          <p:sp>
            <p:nvSpPr>
              <p:cNvPr id="421" name="Freeform: Shape 420">
                <a:extLst>
                  <a:ext uri="{FF2B5EF4-FFF2-40B4-BE49-F238E27FC236}">
                    <a16:creationId xmlns:a16="http://schemas.microsoft.com/office/drawing/2014/main" xmlns="" id="{82751579-8D0F-40EC-B719-BACB2DFB027E}"/>
                  </a:ext>
                </a:extLst>
              </p:cNvPr>
              <p:cNvSpPr/>
              <p:nvPr/>
            </p:nvSpPr>
            <p:spPr>
              <a:xfrm>
                <a:off x="14522031" y="3870768"/>
                <a:ext cx="445420" cy="246840"/>
              </a:xfrm>
              <a:custGeom>
                <a:avLst/>
                <a:gdLst>
                  <a:gd name="connsiteX0" fmla="*/ 35351 w 428190"/>
                  <a:gd name="connsiteY0" fmla="*/ 414606 h 440424"/>
                  <a:gd name="connsiteX1" fmla="*/ 402372 w 428190"/>
                  <a:gd name="connsiteY1" fmla="*/ 35351 h 440424"/>
                  <a:gd name="connsiteX0" fmla="*/ 0 w 483887"/>
                  <a:gd name="connsiteY0" fmla="*/ 262388 h 268157"/>
                  <a:gd name="connsiteX1" fmla="*/ 483887 w 483887"/>
                  <a:gd name="connsiteY1" fmla="*/ 0 h 268157"/>
                </a:gdLst>
                <a:ahLst/>
                <a:cxnLst>
                  <a:cxn ang="0">
                    <a:pos x="connsiteX0" y="connsiteY0"/>
                  </a:cxn>
                  <a:cxn ang="0">
                    <a:pos x="connsiteX1" y="connsiteY1"/>
                  </a:cxn>
                </a:cxnLst>
                <a:rect l="l" t="t" r="r" b="b"/>
                <a:pathLst>
                  <a:path w="483887" h="268157">
                    <a:moveTo>
                      <a:pt x="0" y="262388"/>
                    </a:moveTo>
                    <a:cubicBezTo>
                      <a:pt x="0" y="262388"/>
                      <a:pt x="337078" y="330319"/>
                      <a:pt x="483887" y="0"/>
                    </a:cubicBezTo>
                  </a:path>
                </a:pathLst>
              </a:custGeom>
              <a:noFill/>
              <a:ln w="19050" cap="flat">
                <a:solidFill>
                  <a:srgbClr val="6F6F6F"/>
                </a:solidFill>
                <a:prstDash val="solid"/>
                <a:miter/>
              </a:ln>
            </p:spPr>
            <p:txBody>
              <a:bodyPr rtlCol="0" anchor="ctr"/>
              <a:lstStyle/>
              <a:p>
                <a:endParaRPr lang="en-US" sz="1129"/>
              </a:p>
            </p:txBody>
          </p:sp>
          <p:sp>
            <p:nvSpPr>
              <p:cNvPr id="422" name="Freeform: Shape 421">
                <a:extLst>
                  <a:ext uri="{FF2B5EF4-FFF2-40B4-BE49-F238E27FC236}">
                    <a16:creationId xmlns:a16="http://schemas.microsoft.com/office/drawing/2014/main" xmlns="" id="{065A4DBB-300F-404B-ACB0-E347820D77D5}"/>
                  </a:ext>
                </a:extLst>
              </p:cNvPr>
              <p:cNvSpPr/>
              <p:nvPr/>
            </p:nvSpPr>
            <p:spPr>
              <a:xfrm>
                <a:off x="13059283" y="3589778"/>
                <a:ext cx="1407682" cy="619380"/>
              </a:xfrm>
              <a:custGeom>
                <a:avLst/>
                <a:gdLst>
                  <a:gd name="connsiteX0" fmla="*/ 1503434 w 1529253"/>
                  <a:gd name="connsiteY0" fmla="*/ 567644 h 672871"/>
                  <a:gd name="connsiteX1" fmla="*/ 35351 w 1529253"/>
                  <a:gd name="connsiteY1" fmla="*/ 41581 h 672871"/>
                  <a:gd name="connsiteX2" fmla="*/ 500244 w 1529253"/>
                  <a:gd name="connsiteY2" fmla="*/ 641048 h 672871"/>
                  <a:gd name="connsiteX3" fmla="*/ 1503434 w 1529253"/>
                  <a:gd name="connsiteY3" fmla="*/ 592112 h 672871"/>
                </a:gdLst>
                <a:ahLst/>
                <a:cxnLst>
                  <a:cxn ang="0">
                    <a:pos x="connsiteX0" y="connsiteY0"/>
                  </a:cxn>
                  <a:cxn ang="0">
                    <a:pos x="connsiteX1" y="connsiteY1"/>
                  </a:cxn>
                  <a:cxn ang="0">
                    <a:pos x="connsiteX2" y="connsiteY2"/>
                  </a:cxn>
                  <a:cxn ang="0">
                    <a:pos x="connsiteX3" y="connsiteY3"/>
                  </a:cxn>
                </a:cxnLst>
                <a:rect l="l" t="t" r="r" b="b"/>
                <a:pathLst>
                  <a:path w="1529253" h="672871">
                    <a:moveTo>
                      <a:pt x="1503434" y="567644"/>
                    </a:moveTo>
                    <a:cubicBezTo>
                      <a:pt x="1503434" y="567644"/>
                      <a:pt x="475776" y="-31823"/>
                      <a:pt x="35351" y="41581"/>
                    </a:cubicBezTo>
                    <a:cubicBezTo>
                      <a:pt x="35351" y="41581"/>
                      <a:pt x="377904" y="579878"/>
                      <a:pt x="500244" y="641048"/>
                    </a:cubicBezTo>
                    <a:cubicBezTo>
                      <a:pt x="500244" y="641048"/>
                      <a:pt x="1442264" y="653282"/>
                      <a:pt x="1503434" y="592112"/>
                    </a:cubicBezTo>
                  </a:path>
                </a:pathLst>
              </a:custGeom>
              <a:noFill/>
              <a:ln w="19050" cap="flat">
                <a:solidFill>
                  <a:srgbClr val="6F6F6F"/>
                </a:solidFill>
                <a:prstDash val="solid"/>
                <a:miter/>
              </a:ln>
            </p:spPr>
            <p:txBody>
              <a:bodyPr rtlCol="0" anchor="ctr"/>
              <a:lstStyle/>
              <a:p>
                <a:endParaRPr lang="en-US" sz="1129"/>
              </a:p>
            </p:txBody>
          </p:sp>
          <p:sp>
            <p:nvSpPr>
              <p:cNvPr id="423" name="Freeform: Shape 422">
                <a:extLst>
                  <a:ext uri="{FF2B5EF4-FFF2-40B4-BE49-F238E27FC236}">
                    <a16:creationId xmlns:a16="http://schemas.microsoft.com/office/drawing/2014/main" xmlns="" id="{192D6DEA-F9BD-416A-9ED8-435EBE1C92FC}"/>
                  </a:ext>
                </a:extLst>
              </p:cNvPr>
              <p:cNvSpPr/>
              <p:nvPr/>
            </p:nvSpPr>
            <p:spPr>
              <a:xfrm>
                <a:off x="2435221" y="1574080"/>
                <a:ext cx="56307" cy="56307"/>
              </a:xfrm>
              <a:custGeom>
                <a:avLst/>
                <a:gdLst/>
                <a:ahLst/>
                <a:cxnLst/>
                <a:rect l="l" t="t" r="r" b="b"/>
                <a:pathLst>
                  <a:path w="61170" h="61170"/>
                </a:pathLst>
              </a:custGeom>
              <a:noFill/>
              <a:ln w="19050" cap="flat">
                <a:solidFill>
                  <a:srgbClr val="6F6F6F"/>
                </a:solidFill>
                <a:prstDash val="solid"/>
                <a:miter/>
              </a:ln>
            </p:spPr>
            <p:txBody>
              <a:bodyPr rtlCol="0" anchor="ctr"/>
              <a:lstStyle/>
              <a:p>
                <a:endParaRPr lang="en-US" sz="1129"/>
              </a:p>
            </p:txBody>
          </p:sp>
          <p:sp>
            <p:nvSpPr>
              <p:cNvPr id="424" name="Freeform: Shape 423">
                <a:extLst>
                  <a:ext uri="{FF2B5EF4-FFF2-40B4-BE49-F238E27FC236}">
                    <a16:creationId xmlns:a16="http://schemas.microsoft.com/office/drawing/2014/main" xmlns="" id="{47B7D669-9932-41F2-A736-4BBCA50372C7}"/>
                  </a:ext>
                </a:extLst>
              </p:cNvPr>
              <p:cNvSpPr/>
              <p:nvPr/>
            </p:nvSpPr>
            <p:spPr>
              <a:xfrm>
                <a:off x="10131120" y="3468373"/>
                <a:ext cx="2949443" cy="141696"/>
              </a:xfrm>
              <a:custGeom>
                <a:avLst/>
                <a:gdLst>
                  <a:gd name="connsiteX0" fmla="*/ 35351 w 3474463"/>
                  <a:gd name="connsiteY0" fmla="*/ 35351 h 367020"/>
                  <a:gd name="connsiteX1" fmla="*/ 3448644 w 3474463"/>
                  <a:gd name="connsiteY1" fmla="*/ 316733 h 367020"/>
                  <a:gd name="connsiteX0" fmla="*/ 0 w 3204163"/>
                  <a:gd name="connsiteY0" fmla="*/ 0 h 153933"/>
                  <a:gd name="connsiteX1" fmla="*/ 3204163 w 3204163"/>
                  <a:gd name="connsiteY1" fmla="*/ 124534 h 153933"/>
                </a:gdLst>
                <a:ahLst/>
                <a:cxnLst>
                  <a:cxn ang="0">
                    <a:pos x="connsiteX0" y="connsiteY0"/>
                  </a:cxn>
                  <a:cxn ang="0">
                    <a:pos x="connsiteX1" y="connsiteY1"/>
                  </a:cxn>
                </a:cxnLst>
                <a:rect l="l" t="t" r="r" b="b"/>
                <a:pathLst>
                  <a:path w="3204163" h="153933">
                    <a:moveTo>
                      <a:pt x="0" y="0"/>
                    </a:moveTo>
                    <a:cubicBezTo>
                      <a:pt x="0" y="0"/>
                      <a:pt x="2421185" y="234641"/>
                      <a:pt x="3204163" y="124534"/>
                    </a:cubicBezTo>
                  </a:path>
                </a:pathLst>
              </a:custGeom>
              <a:noFill/>
              <a:ln w="19050" cap="flat">
                <a:solidFill>
                  <a:srgbClr val="6F6F6F"/>
                </a:solidFill>
                <a:prstDash val="solid"/>
                <a:miter/>
              </a:ln>
            </p:spPr>
            <p:txBody>
              <a:bodyPr rtlCol="0" anchor="ctr"/>
              <a:lstStyle/>
              <a:p>
                <a:endParaRPr lang="en-US" sz="1129"/>
              </a:p>
            </p:txBody>
          </p:sp>
          <p:sp>
            <p:nvSpPr>
              <p:cNvPr id="425" name="Freeform: Shape 424">
                <a:extLst>
                  <a:ext uri="{FF2B5EF4-FFF2-40B4-BE49-F238E27FC236}">
                    <a16:creationId xmlns:a16="http://schemas.microsoft.com/office/drawing/2014/main" xmlns="" id="{E5236C5A-A8E9-4249-9CF7-75FB6BB6E4EB}"/>
                  </a:ext>
                </a:extLst>
              </p:cNvPr>
              <p:cNvSpPr/>
              <p:nvPr/>
            </p:nvSpPr>
            <p:spPr>
              <a:xfrm>
                <a:off x="13525846" y="6150540"/>
                <a:ext cx="3680371" cy="6543066"/>
              </a:xfrm>
              <a:custGeom>
                <a:avLst/>
                <a:gdLst>
                  <a:gd name="connsiteX0" fmla="*/ 35351 w 4122866"/>
                  <a:gd name="connsiteY0" fmla="*/ 35351 h 7254776"/>
                  <a:gd name="connsiteX1" fmla="*/ 4097047 w 4122866"/>
                  <a:gd name="connsiteY1" fmla="*/ 7228958 h 7254776"/>
                  <a:gd name="connsiteX0" fmla="*/ 0 w 4200506"/>
                  <a:gd name="connsiteY0" fmla="*/ 0 h 7071347"/>
                  <a:gd name="connsiteX1" fmla="*/ 4199240 w 4200506"/>
                  <a:gd name="connsiteY1" fmla="*/ 7071347 h 7071347"/>
                  <a:gd name="connsiteX0" fmla="*/ 0 w 3998215"/>
                  <a:gd name="connsiteY0" fmla="*/ 0 h 7108138"/>
                  <a:gd name="connsiteX1" fmla="*/ 3996887 w 3998215"/>
                  <a:gd name="connsiteY1" fmla="*/ 7108138 h 7108138"/>
                </a:gdLst>
                <a:ahLst/>
                <a:cxnLst>
                  <a:cxn ang="0">
                    <a:pos x="connsiteX0" y="connsiteY0"/>
                  </a:cxn>
                  <a:cxn ang="0">
                    <a:pos x="connsiteX1" y="connsiteY1"/>
                  </a:cxn>
                </a:cxnLst>
                <a:rect l="l" t="t" r="r" b="b"/>
                <a:pathLst>
                  <a:path w="3998215" h="7108138">
                    <a:moveTo>
                      <a:pt x="0" y="0"/>
                    </a:moveTo>
                    <a:cubicBezTo>
                      <a:pt x="0" y="0"/>
                      <a:pt x="4082526" y="4220908"/>
                      <a:pt x="3996887" y="7108138"/>
                    </a:cubicBezTo>
                  </a:path>
                </a:pathLst>
              </a:custGeom>
              <a:noFill/>
              <a:ln w="19050" cap="flat">
                <a:solidFill>
                  <a:srgbClr val="6F6F6F"/>
                </a:solidFill>
                <a:prstDash val="solid"/>
                <a:miter/>
              </a:ln>
            </p:spPr>
            <p:txBody>
              <a:bodyPr rtlCol="0" anchor="ctr"/>
              <a:lstStyle/>
              <a:p>
                <a:endParaRPr lang="en-US" sz="1129"/>
              </a:p>
            </p:txBody>
          </p:sp>
          <p:sp>
            <p:nvSpPr>
              <p:cNvPr id="426" name="Freeform: Shape 425">
                <a:extLst>
                  <a:ext uri="{FF2B5EF4-FFF2-40B4-BE49-F238E27FC236}">
                    <a16:creationId xmlns:a16="http://schemas.microsoft.com/office/drawing/2014/main" xmlns="" id="{C5EE4F1B-3101-4F86-8357-985D0936ADB5}"/>
                  </a:ext>
                </a:extLst>
              </p:cNvPr>
              <p:cNvSpPr/>
              <p:nvPr/>
            </p:nvSpPr>
            <p:spPr>
              <a:xfrm>
                <a:off x="13542778" y="6133606"/>
                <a:ext cx="3721417" cy="6630338"/>
              </a:xfrm>
              <a:custGeom>
                <a:avLst/>
                <a:gdLst>
                  <a:gd name="connsiteX0" fmla="*/ 35351 w 4135100"/>
                  <a:gd name="connsiteY0" fmla="*/ 35351 h 7254776"/>
                  <a:gd name="connsiteX1" fmla="*/ 4097047 w 4135100"/>
                  <a:gd name="connsiteY1" fmla="*/ 7228958 h 7254776"/>
                  <a:gd name="connsiteX0" fmla="*/ 0 w 4263397"/>
                  <a:gd name="connsiteY0" fmla="*/ 0 h 7147760"/>
                  <a:gd name="connsiteX1" fmla="*/ 4260370 w 4263397"/>
                  <a:gd name="connsiteY1" fmla="*/ 7147760 h 7147760"/>
                  <a:gd name="connsiteX0" fmla="*/ 0 w 4042806"/>
                  <a:gd name="connsiteY0" fmla="*/ 0 h 7202947"/>
                  <a:gd name="connsiteX1" fmla="*/ 4039621 w 4042806"/>
                  <a:gd name="connsiteY1" fmla="*/ 7202947 h 7202947"/>
                </a:gdLst>
                <a:ahLst/>
                <a:cxnLst>
                  <a:cxn ang="0">
                    <a:pos x="connsiteX0" y="connsiteY0"/>
                  </a:cxn>
                  <a:cxn ang="0">
                    <a:pos x="connsiteX1" y="connsiteY1"/>
                  </a:cxn>
                </a:cxnLst>
                <a:rect l="l" t="t" r="r" b="b"/>
                <a:pathLst>
                  <a:path w="4042806" h="7202947">
                    <a:moveTo>
                      <a:pt x="0" y="0"/>
                    </a:moveTo>
                    <a:cubicBezTo>
                      <a:pt x="0" y="0"/>
                      <a:pt x="4174196" y="3483803"/>
                      <a:pt x="4039621" y="7202947"/>
                    </a:cubicBezTo>
                  </a:path>
                </a:pathLst>
              </a:custGeom>
              <a:noFill/>
              <a:ln w="19050" cap="flat">
                <a:solidFill>
                  <a:srgbClr val="6F6F6F"/>
                </a:solidFill>
                <a:prstDash val="solid"/>
                <a:miter/>
              </a:ln>
            </p:spPr>
            <p:txBody>
              <a:bodyPr rtlCol="0" anchor="ctr"/>
              <a:lstStyle/>
              <a:p>
                <a:endParaRPr lang="en-US" sz="1129"/>
              </a:p>
            </p:txBody>
          </p:sp>
          <p:sp>
            <p:nvSpPr>
              <p:cNvPr id="427" name="Freeform: Shape 426">
                <a:extLst>
                  <a:ext uri="{FF2B5EF4-FFF2-40B4-BE49-F238E27FC236}">
                    <a16:creationId xmlns:a16="http://schemas.microsoft.com/office/drawing/2014/main" xmlns="" id="{60A7B52C-AB14-46A6-AC64-44270B1335FF}"/>
                  </a:ext>
                </a:extLst>
              </p:cNvPr>
              <p:cNvSpPr/>
              <p:nvPr/>
            </p:nvSpPr>
            <p:spPr>
              <a:xfrm>
                <a:off x="14489489" y="4079755"/>
                <a:ext cx="3288346" cy="8434835"/>
              </a:xfrm>
              <a:custGeom>
                <a:avLst/>
                <a:gdLst>
                  <a:gd name="connsiteX0" fmla="*/ 35351 w 3572335"/>
                  <a:gd name="connsiteY0" fmla="*/ 35351 h 9163284"/>
                  <a:gd name="connsiteX1" fmla="*/ 3534282 w 3572335"/>
                  <a:gd name="connsiteY1" fmla="*/ 9137465 h 9163284"/>
                </a:gdLst>
                <a:ahLst/>
                <a:cxnLst>
                  <a:cxn ang="0">
                    <a:pos x="connsiteX0" y="connsiteY0"/>
                  </a:cxn>
                  <a:cxn ang="0">
                    <a:pos x="connsiteX1" y="connsiteY1"/>
                  </a:cxn>
                </a:cxnLst>
                <a:rect l="l" t="t" r="r" b="b"/>
                <a:pathLst>
                  <a:path w="3572335" h="9163284">
                    <a:moveTo>
                      <a:pt x="35351" y="35351"/>
                    </a:moveTo>
                    <a:cubicBezTo>
                      <a:pt x="35351" y="35351"/>
                      <a:pt x="3668856" y="5418322"/>
                      <a:pt x="3534282" y="9137465"/>
                    </a:cubicBezTo>
                  </a:path>
                </a:pathLst>
              </a:custGeom>
              <a:noFill/>
              <a:ln w="19050" cap="flat">
                <a:solidFill>
                  <a:srgbClr val="6F6F6F"/>
                </a:solidFill>
                <a:prstDash val="solid"/>
                <a:miter/>
              </a:ln>
            </p:spPr>
            <p:txBody>
              <a:bodyPr rtlCol="0" anchor="ctr"/>
              <a:lstStyle/>
              <a:p>
                <a:endParaRPr lang="en-US" sz="1129"/>
              </a:p>
            </p:txBody>
          </p:sp>
          <p:sp>
            <p:nvSpPr>
              <p:cNvPr id="428" name="Freeform: Shape 427">
                <a:extLst>
                  <a:ext uri="{FF2B5EF4-FFF2-40B4-BE49-F238E27FC236}">
                    <a16:creationId xmlns:a16="http://schemas.microsoft.com/office/drawing/2014/main" xmlns="" id="{E79E7734-EA70-41B9-A816-F5C0E9A9A3C3}"/>
                  </a:ext>
                </a:extLst>
              </p:cNvPr>
              <p:cNvSpPr/>
              <p:nvPr/>
            </p:nvSpPr>
            <p:spPr>
              <a:xfrm>
                <a:off x="-3730790" y="4833247"/>
                <a:ext cx="12791012" cy="2696797"/>
              </a:xfrm>
              <a:custGeom>
                <a:avLst/>
                <a:gdLst>
                  <a:gd name="connsiteX0" fmla="*/ 7180022 w 7205840"/>
                  <a:gd name="connsiteY0" fmla="*/ 50803 h 2324464"/>
                  <a:gd name="connsiteX1" fmla="*/ 35351 w 7205840"/>
                  <a:gd name="connsiteY1" fmla="*/ 2289630 h 2324464"/>
                  <a:gd name="connsiteX0" fmla="*/ 13895670 w 13895670"/>
                  <a:gd name="connsiteY0" fmla="*/ 11998 h 2929697"/>
                  <a:gd name="connsiteX1" fmla="*/ 0 w 13895670"/>
                  <a:gd name="connsiteY1" fmla="*/ 2929697 h 2929697"/>
                </a:gdLst>
                <a:ahLst/>
                <a:cxnLst>
                  <a:cxn ang="0">
                    <a:pos x="connsiteX0" y="connsiteY0"/>
                  </a:cxn>
                  <a:cxn ang="0">
                    <a:pos x="connsiteX1" y="connsiteY1"/>
                  </a:cxn>
                </a:cxnLst>
                <a:rect l="l" t="t" r="r" b="b"/>
                <a:pathLst>
                  <a:path w="13895670" h="2929697">
                    <a:moveTo>
                      <a:pt x="13895670" y="11998"/>
                    </a:moveTo>
                    <a:cubicBezTo>
                      <a:pt x="13271735" y="-208214"/>
                      <a:pt x="305850" y="2672782"/>
                      <a:pt x="0" y="2929697"/>
                    </a:cubicBezTo>
                  </a:path>
                </a:pathLst>
              </a:custGeom>
              <a:noFill/>
              <a:ln w="19050" cap="flat">
                <a:solidFill>
                  <a:srgbClr val="6F6F6F"/>
                </a:solidFill>
                <a:prstDash val="solid"/>
                <a:miter/>
              </a:ln>
            </p:spPr>
            <p:txBody>
              <a:bodyPr rtlCol="0" anchor="ctr"/>
              <a:lstStyle/>
              <a:p>
                <a:endParaRPr lang="en-US" sz="1129" dirty="0"/>
              </a:p>
            </p:txBody>
          </p:sp>
          <p:sp>
            <p:nvSpPr>
              <p:cNvPr id="429" name="Freeform: Shape 428">
                <a:extLst>
                  <a:ext uri="{FF2B5EF4-FFF2-40B4-BE49-F238E27FC236}">
                    <a16:creationId xmlns:a16="http://schemas.microsoft.com/office/drawing/2014/main" xmlns="" id="{DAE87CA4-13DB-4653-AAE2-7C4818D50F02}"/>
                  </a:ext>
                </a:extLst>
              </p:cNvPr>
              <p:cNvSpPr/>
              <p:nvPr/>
            </p:nvSpPr>
            <p:spPr>
              <a:xfrm>
                <a:off x="-3626640" y="3605530"/>
                <a:ext cx="13283719" cy="1894935"/>
              </a:xfrm>
              <a:custGeom>
                <a:avLst/>
                <a:gdLst>
                  <a:gd name="connsiteX0" fmla="*/ 7828426 w 7854244"/>
                  <a:gd name="connsiteY0" fmla="*/ 35351 h 1639359"/>
                  <a:gd name="connsiteX1" fmla="*/ 35351 w 7854244"/>
                  <a:gd name="connsiteY1" fmla="*/ 1601306 h 1639359"/>
                  <a:gd name="connsiteX0" fmla="*/ 14430929 w 14430930"/>
                  <a:gd name="connsiteY0" fmla="*/ 0 h 2058586"/>
                  <a:gd name="connsiteX1" fmla="*/ 0 w 14430930"/>
                  <a:gd name="connsiteY1" fmla="*/ 2056251 h 2058586"/>
                </a:gdLst>
                <a:ahLst/>
                <a:cxnLst>
                  <a:cxn ang="0">
                    <a:pos x="connsiteX0" y="connsiteY0"/>
                  </a:cxn>
                  <a:cxn ang="0">
                    <a:pos x="connsiteX1" y="connsiteY1"/>
                  </a:cxn>
                </a:cxnLst>
                <a:rect l="l" t="t" r="r" b="b"/>
                <a:pathLst>
                  <a:path w="14430930" h="2058586">
                    <a:moveTo>
                      <a:pt x="14430929" y="0"/>
                    </a:moveTo>
                    <a:cubicBezTo>
                      <a:pt x="10063381" y="452659"/>
                      <a:pt x="2728188" y="2129655"/>
                      <a:pt x="0" y="2056251"/>
                    </a:cubicBezTo>
                  </a:path>
                </a:pathLst>
              </a:custGeom>
              <a:noFill/>
              <a:ln w="19050" cap="flat">
                <a:solidFill>
                  <a:srgbClr val="6F6F6F"/>
                </a:solidFill>
                <a:prstDash val="solid"/>
                <a:miter/>
              </a:ln>
            </p:spPr>
            <p:txBody>
              <a:bodyPr rtlCol="0" anchor="ctr"/>
              <a:lstStyle/>
              <a:p>
                <a:endParaRPr lang="en-US" sz="1129"/>
              </a:p>
            </p:txBody>
          </p:sp>
          <p:sp>
            <p:nvSpPr>
              <p:cNvPr id="430" name="Freeform: Shape 429">
                <a:extLst>
                  <a:ext uri="{FF2B5EF4-FFF2-40B4-BE49-F238E27FC236}">
                    <a16:creationId xmlns:a16="http://schemas.microsoft.com/office/drawing/2014/main" xmlns="" id="{436EE89C-8D11-4720-BC2F-7E4613701FBE}"/>
                  </a:ext>
                </a:extLst>
              </p:cNvPr>
              <p:cNvSpPr/>
              <p:nvPr/>
            </p:nvSpPr>
            <p:spPr>
              <a:xfrm>
                <a:off x="-4355694" y="3605530"/>
                <a:ext cx="14012773" cy="1415423"/>
              </a:xfrm>
              <a:custGeom>
                <a:avLst/>
                <a:gdLst>
                  <a:gd name="connsiteX0" fmla="*/ 7828426 w 7854244"/>
                  <a:gd name="connsiteY0" fmla="*/ 35351 h 1419146"/>
                  <a:gd name="connsiteX1" fmla="*/ 35351 w 7854244"/>
                  <a:gd name="connsiteY1" fmla="*/ 1381094 h 1419146"/>
                  <a:gd name="connsiteX0" fmla="*/ 15222946 w 15222946"/>
                  <a:gd name="connsiteY0" fmla="*/ 0 h 1537660"/>
                  <a:gd name="connsiteX1" fmla="*/ 0 w 15222946"/>
                  <a:gd name="connsiteY1" fmla="*/ 1534319 h 1537660"/>
                </a:gdLst>
                <a:ahLst/>
                <a:cxnLst>
                  <a:cxn ang="0">
                    <a:pos x="connsiteX0" y="connsiteY0"/>
                  </a:cxn>
                  <a:cxn ang="0">
                    <a:pos x="connsiteX1" y="connsiteY1"/>
                  </a:cxn>
                </a:cxnLst>
                <a:rect l="l" t="t" r="r" b="b"/>
                <a:pathLst>
                  <a:path w="15222946" h="1537660">
                    <a:moveTo>
                      <a:pt x="15222946" y="0"/>
                    </a:moveTo>
                    <a:cubicBezTo>
                      <a:pt x="10855398" y="452659"/>
                      <a:pt x="2728188" y="1607723"/>
                      <a:pt x="0" y="1534319"/>
                    </a:cubicBezTo>
                  </a:path>
                </a:pathLst>
              </a:custGeom>
              <a:noFill/>
              <a:ln w="19050" cap="flat">
                <a:solidFill>
                  <a:srgbClr val="6F6F6F"/>
                </a:solidFill>
                <a:prstDash val="solid"/>
                <a:miter/>
              </a:ln>
            </p:spPr>
            <p:txBody>
              <a:bodyPr rtlCol="0" anchor="ctr"/>
              <a:lstStyle/>
              <a:p>
                <a:endParaRPr lang="en-US" sz="1129"/>
              </a:p>
            </p:txBody>
          </p:sp>
          <p:sp>
            <p:nvSpPr>
              <p:cNvPr id="431" name="Freeform: Shape 430">
                <a:extLst>
                  <a:ext uri="{FF2B5EF4-FFF2-40B4-BE49-F238E27FC236}">
                    <a16:creationId xmlns:a16="http://schemas.microsoft.com/office/drawing/2014/main" xmlns="" id="{5AD82635-0703-470B-9DF0-B192BA651EEF}"/>
                  </a:ext>
                </a:extLst>
              </p:cNvPr>
              <p:cNvSpPr/>
              <p:nvPr/>
            </p:nvSpPr>
            <p:spPr>
              <a:xfrm>
                <a:off x="-3626639" y="3527636"/>
                <a:ext cx="13498192" cy="12418877"/>
              </a:xfrm>
              <a:custGeom>
                <a:avLst/>
                <a:gdLst>
                  <a:gd name="connsiteX0" fmla="*/ 7746457 w 7780840"/>
                  <a:gd name="connsiteY0" fmla="*/ 35351 h 9359029"/>
                  <a:gd name="connsiteX1" fmla="*/ 35351 w 7780840"/>
                  <a:gd name="connsiteY1" fmla="*/ 9335657 h 9359029"/>
                  <a:gd name="connsiteX0" fmla="*/ 14348960 w 14348960"/>
                  <a:gd name="connsiteY0" fmla="*/ 0 h 13335819"/>
                  <a:gd name="connsiteX1" fmla="*/ 0 w 14348960"/>
                  <a:gd name="connsiteY1" fmla="*/ 13335819 h 13335819"/>
                  <a:gd name="connsiteX0" fmla="*/ 14741079 w 14741079"/>
                  <a:gd name="connsiteY0" fmla="*/ 0 h 13414242"/>
                  <a:gd name="connsiteX1" fmla="*/ 0 w 14741079"/>
                  <a:gd name="connsiteY1" fmla="*/ 13414242 h 13414242"/>
                  <a:gd name="connsiteX0" fmla="*/ 14663924 w 14663924"/>
                  <a:gd name="connsiteY0" fmla="*/ 0 h 13491397"/>
                  <a:gd name="connsiteX1" fmla="*/ 0 w 14663924"/>
                  <a:gd name="connsiteY1" fmla="*/ 13491397 h 13491397"/>
                  <a:gd name="connsiteX0" fmla="*/ 14663924 w 14663924"/>
                  <a:gd name="connsiteY0" fmla="*/ 0 h 13491397"/>
                  <a:gd name="connsiteX1" fmla="*/ 0 w 14663924"/>
                  <a:gd name="connsiteY1" fmla="*/ 13491397 h 13491397"/>
                </a:gdLst>
                <a:ahLst/>
                <a:cxnLst>
                  <a:cxn ang="0">
                    <a:pos x="connsiteX0" y="connsiteY0"/>
                  </a:cxn>
                  <a:cxn ang="0">
                    <a:pos x="connsiteX1" y="connsiteY1"/>
                  </a:cxn>
                </a:cxnLst>
                <a:rect l="l" t="t" r="r" b="b"/>
                <a:pathLst>
                  <a:path w="14663924" h="13491397">
                    <a:moveTo>
                      <a:pt x="14663924" y="0"/>
                    </a:moveTo>
                    <a:cubicBezTo>
                      <a:pt x="14061948" y="264274"/>
                      <a:pt x="2581379" y="8744595"/>
                      <a:pt x="0" y="13491397"/>
                    </a:cubicBezTo>
                  </a:path>
                </a:pathLst>
              </a:custGeom>
              <a:noFill/>
              <a:ln w="19050" cap="flat">
                <a:solidFill>
                  <a:srgbClr val="6F6F6F"/>
                </a:solidFill>
                <a:prstDash val="solid"/>
                <a:miter/>
              </a:ln>
            </p:spPr>
            <p:txBody>
              <a:bodyPr rtlCol="0" anchor="ctr"/>
              <a:lstStyle/>
              <a:p>
                <a:endParaRPr lang="en-US" sz="1129"/>
              </a:p>
            </p:txBody>
          </p:sp>
          <p:sp>
            <p:nvSpPr>
              <p:cNvPr id="432" name="Freeform: Shape 431">
                <a:extLst>
                  <a:ext uri="{FF2B5EF4-FFF2-40B4-BE49-F238E27FC236}">
                    <a16:creationId xmlns:a16="http://schemas.microsoft.com/office/drawing/2014/main" xmlns="" id="{59D0B63C-B840-4C16-A527-6555060DFF34}"/>
                  </a:ext>
                </a:extLst>
              </p:cNvPr>
              <p:cNvSpPr/>
              <p:nvPr/>
            </p:nvSpPr>
            <p:spPr>
              <a:xfrm>
                <a:off x="13825063" y="3321846"/>
                <a:ext cx="9256921" cy="1283807"/>
              </a:xfrm>
              <a:custGeom>
                <a:avLst/>
                <a:gdLst>
                  <a:gd name="connsiteX0" fmla="*/ 35351 w 10056368"/>
                  <a:gd name="connsiteY0" fmla="*/ 1348075 h 1394678"/>
                  <a:gd name="connsiteX1" fmla="*/ 10030550 w 10056368"/>
                  <a:gd name="connsiteY1" fmla="*/ 75737 h 1394678"/>
                </a:gdLst>
                <a:ahLst/>
                <a:cxnLst>
                  <a:cxn ang="0">
                    <a:pos x="connsiteX0" y="connsiteY0"/>
                  </a:cxn>
                  <a:cxn ang="0">
                    <a:pos x="connsiteX1" y="connsiteY1"/>
                  </a:cxn>
                </a:cxnLst>
                <a:rect l="l" t="t" r="r" b="b"/>
                <a:pathLst>
                  <a:path w="10056368" h="1394678">
                    <a:moveTo>
                      <a:pt x="35351" y="1348075"/>
                    </a:moveTo>
                    <a:cubicBezTo>
                      <a:pt x="1772582" y="1556054"/>
                      <a:pt x="8794913" y="-254582"/>
                      <a:pt x="10030550" y="75737"/>
                    </a:cubicBezTo>
                  </a:path>
                </a:pathLst>
              </a:custGeom>
              <a:noFill/>
              <a:ln w="19050" cap="flat">
                <a:solidFill>
                  <a:srgbClr val="6F6F6F"/>
                </a:solidFill>
                <a:prstDash val="solid"/>
                <a:miter/>
              </a:ln>
            </p:spPr>
            <p:txBody>
              <a:bodyPr rtlCol="0" anchor="ctr"/>
              <a:lstStyle/>
              <a:p>
                <a:endParaRPr lang="en-US" sz="1129"/>
              </a:p>
            </p:txBody>
          </p:sp>
          <p:sp>
            <p:nvSpPr>
              <p:cNvPr id="433" name="Freeform: Shape 432">
                <a:extLst>
                  <a:ext uri="{FF2B5EF4-FFF2-40B4-BE49-F238E27FC236}">
                    <a16:creationId xmlns:a16="http://schemas.microsoft.com/office/drawing/2014/main" xmlns="" id="{74317A29-32A6-4265-9090-E2D90DCD9922}"/>
                  </a:ext>
                </a:extLst>
              </p:cNvPr>
              <p:cNvSpPr/>
              <p:nvPr/>
            </p:nvSpPr>
            <p:spPr>
              <a:xfrm>
                <a:off x="13825063" y="2644674"/>
                <a:ext cx="9042953" cy="1936971"/>
              </a:xfrm>
              <a:custGeom>
                <a:avLst/>
                <a:gdLst>
                  <a:gd name="connsiteX0" fmla="*/ 35351 w 9823922"/>
                  <a:gd name="connsiteY0" fmla="*/ 2059261 h 2104252"/>
                  <a:gd name="connsiteX1" fmla="*/ 9798103 w 9823922"/>
                  <a:gd name="connsiteY1" fmla="*/ 65115 h 2104252"/>
                </a:gdLst>
                <a:ahLst/>
                <a:cxnLst>
                  <a:cxn ang="0">
                    <a:pos x="connsiteX0" y="connsiteY0"/>
                  </a:cxn>
                  <a:cxn ang="0">
                    <a:pos x="connsiteX1" y="connsiteY1"/>
                  </a:cxn>
                </a:cxnLst>
                <a:rect l="l" t="t" r="r" b="b"/>
                <a:pathLst>
                  <a:path w="9823922" h="2104252">
                    <a:moveTo>
                      <a:pt x="35351" y="2059261"/>
                    </a:moveTo>
                    <a:cubicBezTo>
                      <a:pt x="1772582" y="2267240"/>
                      <a:pt x="8562467" y="-265204"/>
                      <a:pt x="9798103" y="65115"/>
                    </a:cubicBezTo>
                  </a:path>
                </a:pathLst>
              </a:custGeom>
              <a:noFill/>
              <a:ln w="19050" cap="flat">
                <a:solidFill>
                  <a:srgbClr val="6F6F6F"/>
                </a:solidFill>
                <a:prstDash val="solid"/>
                <a:miter/>
              </a:ln>
            </p:spPr>
            <p:txBody>
              <a:bodyPr rtlCol="0" anchor="ctr"/>
              <a:lstStyle/>
              <a:p>
                <a:endParaRPr lang="en-US" sz="1129"/>
              </a:p>
            </p:txBody>
          </p:sp>
          <p:sp>
            <p:nvSpPr>
              <p:cNvPr id="434" name="Freeform: Shape 433">
                <a:extLst>
                  <a:ext uri="{FF2B5EF4-FFF2-40B4-BE49-F238E27FC236}">
                    <a16:creationId xmlns:a16="http://schemas.microsoft.com/office/drawing/2014/main" xmlns="" id="{36F3FEE3-7E45-4B5B-A30C-DCDAC83CEC2E}"/>
                  </a:ext>
                </a:extLst>
              </p:cNvPr>
              <p:cNvSpPr/>
              <p:nvPr/>
            </p:nvSpPr>
            <p:spPr>
              <a:xfrm>
                <a:off x="14489489" y="2628003"/>
                <a:ext cx="8378527" cy="1520297"/>
              </a:xfrm>
              <a:custGeom>
                <a:avLst/>
                <a:gdLst>
                  <a:gd name="connsiteX0" fmla="*/ 9076296 w 9102114"/>
                  <a:gd name="connsiteY0" fmla="*/ 70992 h 1651593"/>
                  <a:gd name="connsiteX1" fmla="*/ 35351 w 9102114"/>
                  <a:gd name="connsiteY1" fmla="*/ 1612479 h 1651593"/>
                </a:gdLst>
                <a:ahLst/>
                <a:cxnLst>
                  <a:cxn ang="0">
                    <a:pos x="connsiteX0" y="connsiteY0"/>
                  </a:cxn>
                  <a:cxn ang="0">
                    <a:pos x="connsiteX1" y="connsiteY1"/>
                  </a:cxn>
                </a:cxnLst>
                <a:rect l="l" t="t" r="r" b="b"/>
                <a:pathLst>
                  <a:path w="9102114" h="1651593">
                    <a:moveTo>
                      <a:pt x="9076296" y="70992"/>
                    </a:moveTo>
                    <a:cubicBezTo>
                      <a:pt x="7840659" y="-259326"/>
                      <a:pt x="1772582" y="1820458"/>
                      <a:pt x="35351" y="1612479"/>
                    </a:cubicBezTo>
                  </a:path>
                </a:pathLst>
              </a:custGeom>
              <a:noFill/>
              <a:ln w="19050" cap="flat">
                <a:solidFill>
                  <a:srgbClr val="6F6F6F"/>
                </a:solidFill>
                <a:prstDash val="solid"/>
                <a:miter/>
              </a:ln>
            </p:spPr>
            <p:txBody>
              <a:bodyPr rtlCol="0" anchor="ctr"/>
              <a:lstStyle/>
              <a:p>
                <a:endParaRPr lang="en-US" sz="1129"/>
              </a:p>
            </p:txBody>
          </p:sp>
          <p:sp>
            <p:nvSpPr>
              <p:cNvPr id="435" name="Freeform: Shape 434">
                <a:extLst>
                  <a:ext uri="{FF2B5EF4-FFF2-40B4-BE49-F238E27FC236}">
                    <a16:creationId xmlns:a16="http://schemas.microsoft.com/office/drawing/2014/main" xmlns="" id="{EBE89EA2-49F7-412B-AB29-8F4E4949BE61}"/>
                  </a:ext>
                </a:extLst>
              </p:cNvPr>
              <p:cNvSpPr/>
              <p:nvPr/>
            </p:nvSpPr>
            <p:spPr>
              <a:xfrm>
                <a:off x="2435221" y="1574080"/>
                <a:ext cx="56307" cy="56307"/>
              </a:xfrm>
              <a:custGeom>
                <a:avLst/>
                <a:gdLst/>
                <a:ahLst/>
                <a:cxnLst/>
                <a:rect l="l" t="t" r="r" b="b"/>
                <a:pathLst>
                  <a:path w="61170" h="61170"/>
                </a:pathLst>
              </a:custGeom>
              <a:noFill/>
              <a:ln w="19050" cap="flat">
                <a:solidFill>
                  <a:srgbClr val="6F6F6F"/>
                </a:solidFill>
                <a:prstDash val="solid"/>
                <a:miter/>
              </a:ln>
            </p:spPr>
            <p:txBody>
              <a:bodyPr rtlCol="0" anchor="ctr"/>
              <a:lstStyle/>
              <a:p>
                <a:endParaRPr lang="en-US" sz="1129"/>
              </a:p>
            </p:txBody>
          </p:sp>
          <p:sp>
            <p:nvSpPr>
              <p:cNvPr id="436" name="Freeform: Shape 435">
                <a:extLst>
                  <a:ext uri="{FF2B5EF4-FFF2-40B4-BE49-F238E27FC236}">
                    <a16:creationId xmlns:a16="http://schemas.microsoft.com/office/drawing/2014/main" xmlns="" id="{85D65F4F-78B8-4B29-881B-731620C6938A}"/>
                  </a:ext>
                </a:extLst>
              </p:cNvPr>
              <p:cNvSpPr/>
              <p:nvPr/>
            </p:nvSpPr>
            <p:spPr>
              <a:xfrm>
                <a:off x="2435221" y="1574080"/>
                <a:ext cx="56307" cy="56307"/>
              </a:xfrm>
              <a:custGeom>
                <a:avLst/>
                <a:gdLst/>
                <a:ahLst/>
                <a:cxnLst/>
                <a:rect l="l" t="t" r="r" b="b"/>
                <a:pathLst>
                  <a:path w="61170" h="61170"/>
                </a:pathLst>
              </a:custGeom>
              <a:noFill/>
              <a:ln w="19050" cap="flat">
                <a:solidFill>
                  <a:srgbClr val="6F6F6F"/>
                </a:solidFill>
                <a:prstDash val="solid"/>
                <a:miter/>
              </a:ln>
            </p:spPr>
            <p:txBody>
              <a:bodyPr rtlCol="0" anchor="ctr"/>
              <a:lstStyle/>
              <a:p>
                <a:endParaRPr lang="en-US" sz="1129"/>
              </a:p>
            </p:txBody>
          </p:sp>
          <p:sp>
            <p:nvSpPr>
              <p:cNvPr id="437" name="Freeform: Shape 436">
                <a:extLst>
                  <a:ext uri="{FF2B5EF4-FFF2-40B4-BE49-F238E27FC236}">
                    <a16:creationId xmlns:a16="http://schemas.microsoft.com/office/drawing/2014/main" xmlns="" id="{00976224-1E51-47B3-9151-C26FD79C6244}"/>
                  </a:ext>
                </a:extLst>
              </p:cNvPr>
              <p:cNvSpPr/>
              <p:nvPr/>
            </p:nvSpPr>
            <p:spPr>
              <a:xfrm>
                <a:off x="14489489" y="2528154"/>
                <a:ext cx="7747885" cy="1621651"/>
              </a:xfrm>
              <a:custGeom>
                <a:avLst/>
                <a:gdLst>
                  <a:gd name="connsiteX0" fmla="*/ 35351 w 8417009"/>
                  <a:gd name="connsiteY0" fmla="*/ 1720952 h 1761699"/>
                  <a:gd name="connsiteX1" fmla="*/ 8391190 w 8417009"/>
                  <a:gd name="connsiteY1" fmla="*/ 69358 h 1761699"/>
                </a:gdLst>
                <a:ahLst/>
                <a:cxnLst>
                  <a:cxn ang="0">
                    <a:pos x="connsiteX0" y="connsiteY0"/>
                  </a:cxn>
                  <a:cxn ang="0">
                    <a:pos x="connsiteX1" y="connsiteY1"/>
                  </a:cxn>
                </a:cxnLst>
                <a:rect l="l" t="t" r="r" b="b"/>
                <a:pathLst>
                  <a:path w="8417009" h="1761699">
                    <a:moveTo>
                      <a:pt x="35351" y="1720952"/>
                    </a:moveTo>
                    <a:cubicBezTo>
                      <a:pt x="1772582" y="1928930"/>
                      <a:pt x="7155554" y="-260960"/>
                      <a:pt x="8391190" y="69358"/>
                    </a:cubicBezTo>
                  </a:path>
                </a:pathLst>
              </a:custGeom>
              <a:noFill/>
              <a:ln w="19050" cap="flat">
                <a:solidFill>
                  <a:srgbClr val="6F6F6F"/>
                </a:solidFill>
                <a:prstDash val="solid"/>
                <a:miter/>
              </a:ln>
            </p:spPr>
            <p:txBody>
              <a:bodyPr rtlCol="0" anchor="ctr"/>
              <a:lstStyle/>
              <a:p>
                <a:endParaRPr lang="en-US" sz="1129"/>
              </a:p>
            </p:txBody>
          </p:sp>
          <p:sp>
            <p:nvSpPr>
              <p:cNvPr id="438" name="Freeform: Shape 437">
                <a:extLst>
                  <a:ext uri="{FF2B5EF4-FFF2-40B4-BE49-F238E27FC236}">
                    <a16:creationId xmlns:a16="http://schemas.microsoft.com/office/drawing/2014/main" xmlns="" id="{89574F06-C2D4-4C71-BE55-2610D28DF594}"/>
                  </a:ext>
                </a:extLst>
              </p:cNvPr>
              <p:cNvSpPr/>
              <p:nvPr/>
            </p:nvSpPr>
            <p:spPr>
              <a:xfrm>
                <a:off x="20684211" y="2715876"/>
                <a:ext cx="4318900" cy="11591339"/>
              </a:xfrm>
              <a:custGeom>
                <a:avLst/>
                <a:gdLst>
                  <a:gd name="connsiteX0" fmla="*/ 2279929 w 4624461"/>
                  <a:gd name="connsiteY0" fmla="*/ 35351 h 12429769"/>
                  <a:gd name="connsiteX1" fmla="*/ 4592160 w 4624461"/>
                  <a:gd name="connsiteY1" fmla="*/ 12281610 h 12429769"/>
                  <a:gd name="connsiteX0" fmla="*/ 2199776 w 4691889"/>
                  <a:gd name="connsiteY0" fmla="*/ 0 h 12592392"/>
                  <a:gd name="connsiteX1" fmla="*/ 4691889 w 4691889"/>
                  <a:gd name="connsiteY1" fmla="*/ 12471111 h 12592392"/>
                </a:gdLst>
                <a:ahLst/>
                <a:cxnLst>
                  <a:cxn ang="0">
                    <a:pos x="connsiteX0" y="connsiteY0"/>
                  </a:cxn>
                  <a:cxn ang="0">
                    <a:pos x="connsiteX1" y="connsiteY1"/>
                  </a:cxn>
                </a:cxnLst>
                <a:rect l="l" t="t" r="r" b="b"/>
                <a:pathLst>
                  <a:path w="4691889" h="12592392">
                    <a:moveTo>
                      <a:pt x="2199776" y="0"/>
                    </a:moveTo>
                    <a:cubicBezTo>
                      <a:pt x="-2730536" y="1419147"/>
                      <a:pt x="1755723" y="13951428"/>
                      <a:pt x="4691889" y="12471111"/>
                    </a:cubicBezTo>
                  </a:path>
                </a:pathLst>
              </a:custGeom>
              <a:noFill/>
              <a:ln w="19050" cap="flat">
                <a:solidFill>
                  <a:srgbClr val="6F6F6F"/>
                </a:solidFill>
                <a:prstDash val="solid"/>
                <a:miter/>
              </a:ln>
            </p:spPr>
            <p:txBody>
              <a:bodyPr rtlCol="0" anchor="ctr"/>
              <a:lstStyle/>
              <a:p>
                <a:endParaRPr lang="en-US" sz="1129"/>
              </a:p>
            </p:txBody>
          </p:sp>
          <p:sp>
            <p:nvSpPr>
              <p:cNvPr id="439" name="Freeform: Shape 438">
                <a:extLst>
                  <a:ext uri="{FF2B5EF4-FFF2-40B4-BE49-F238E27FC236}">
                    <a16:creationId xmlns:a16="http://schemas.microsoft.com/office/drawing/2014/main" xmlns="" id="{0A609095-129C-4EDA-AE30-8C0594B62EAE}"/>
                  </a:ext>
                </a:extLst>
              </p:cNvPr>
              <p:cNvSpPr/>
              <p:nvPr/>
            </p:nvSpPr>
            <p:spPr>
              <a:xfrm>
                <a:off x="23518024" y="3751930"/>
                <a:ext cx="2579675" cy="10414936"/>
              </a:xfrm>
              <a:custGeom>
                <a:avLst/>
                <a:gdLst>
                  <a:gd name="connsiteX0" fmla="*/ 1653876 w 2813825"/>
                  <a:gd name="connsiteY0" fmla="*/ 11094909 h 11120728"/>
                  <a:gd name="connsiteX1" fmla="*/ 2779405 w 2813825"/>
                  <a:gd name="connsiteY1" fmla="*/ 10373102 h 11120728"/>
                  <a:gd name="connsiteX2" fmla="*/ 136857 w 2813825"/>
                  <a:gd name="connsiteY2" fmla="*/ 35351 h 11120728"/>
                  <a:gd name="connsiteX0" fmla="*/ 1616970 w 2802460"/>
                  <a:gd name="connsiteY0" fmla="*/ 11059558 h 11059558"/>
                  <a:gd name="connsiteX1" fmla="*/ 2802460 w 2802460"/>
                  <a:gd name="connsiteY1" fmla="*/ 10562603 h 11059558"/>
                  <a:gd name="connsiteX2" fmla="*/ 99951 w 2802460"/>
                  <a:gd name="connsiteY2" fmla="*/ 0 h 11059558"/>
                  <a:gd name="connsiteX0" fmla="*/ 1616970 w 2802460"/>
                  <a:gd name="connsiteY0" fmla="*/ 11314391 h 11314391"/>
                  <a:gd name="connsiteX1" fmla="*/ 2802460 w 2802460"/>
                  <a:gd name="connsiteY1" fmla="*/ 10562603 h 11314391"/>
                  <a:gd name="connsiteX2" fmla="*/ 99951 w 2802460"/>
                  <a:gd name="connsiteY2" fmla="*/ 0 h 11314391"/>
                </a:gdLst>
                <a:ahLst/>
                <a:cxnLst>
                  <a:cxn ang="0">
                    <a:pos x="connsiteX0" y="connsiteY0"/>
                  </a:cxn>
                  <a:cxn ang="0">
                    <a:pos x="connsiteX1" y="connsiteY1"/>
                  </a:cxn>
                  <a:cxn ang="0">
                    <a:pos x="connsiteX2" y="connsiteY2"/>
                  </a:cxn>
                </a:cxnLst>
                <a:rect l="l" t="t" r="r" b="b"/>
                <a:pathLst>
                  <a:path w="2802460" h="11314391">
                    <a:moveTo>
                      <a:pt x="1616970" y="11314391"/>
                    </a:moveTo>
                    <a:cubicBezTo>
                      <a:pt x="2045161" y="11008541"/>
                      <a:pt x="2802460" y="10562603"/>
                      <a:pt x="2802460" y="10562603"/>
                    </a:cubicBezTo>
                    <a:cubicBezTo>
                      <a:pt x="2802460" y="10562603"/>
                      <a:pt x="-621857" y="1614891"/>
                      <a:pt x="99951" y="0"/>
                    </a:cubicBezTo>
                  </a:path>
                </a:pathLst>
              </a:custGeom>
              <a:noFill/>
              <a:ln w="19050" cap="flat">
                <a:solidFill>
                  <a:srgbClr val="6F6F6F"/>
                </a:solidFill>
                <a:prstDash val="solid"/>
                <a:miter/>
              </a:ln>
            </p:spPr>
            <p:txBody>
              <a:bodyPr rtlCol="0" anchor="ctr"/>
              <a:lstStyle/>
              <a:p>
                <a:endParaRPr lang="en-US" sz="1129"/>
              </a:p>
            </p:txBody>
          </p:sp>
          <p:sp>
            <p:nvSpPr>
              <p:cNvPr id="440" name="Freeform: Shape 439">
                <a:extLst>
                  <a:ext uri="{FF2B5EF4-FFF2-40B4-BE49-F238E27FC236}">
                    <a16:creationId xmlns:a16="http://schemas.microsoft.com/office/drawing/2014/main" xmlns="" id="{34646489-43C9-4BE8-B6BE-487494EC3DC2}"/>
                  </a:ext>
                </a:extLst>
              </p:cNvPr>
              <p:cNvSpPr/>
              <p:nvPr/>
            </p:nvSpPr>
            <p:spPr>
              <a:xfrm>
                <a:off x="13825063" y="4147324"/>
                <a:ext cx="686950" cy="371628"/>
              </a:xfrm>
              <a:custGeom>
                <a:avLst/>
                <a:gdLst>
                  <a:gd name="connsiteX0" fmla="*/ 35351 w 746275"/>
                  <a:gd name="connsiteY0" fmla="*/ 377904 h 403722"/>
                  <a:gd name="connsiteX1" fmla="*/ 671520 w 746275"/>
                  <a:gd name="connsiteY1" fmla="*/ 35351 h 403722"/>
                  <a:gd name="connsiteX2" fmla="*/ 35351 w 746275"/>
                  <a:gd name="connsiteY2" fmla="*/ 377904 h 403722"/>
                </a:gdLst>
                <a:ahLst/>
                <a:cxnLst>
                  <a:cxn ang="0">
                    <a:pos x="connsiteX0" y="connsiteY0"/>
                  </a:cxn>
                  <a:cxn ang="0">
                    <a:pos x="connsiteX1" y="connsiteY1"/>
                  </a:cxn>
                  <a:cxn ang="0">
                    <a:pos x="connsiteX2" y="connsiteY2"/>
                  </a:cxn>
                </a:cxnLst>
                <a:rect l="l" t="t" r="r" b="b"/>
                <a:pathLst>
                  <a:path w="746275" h="403722">
                    <a:moveTo>
                      <a:pt x="35351" y="377904"/>
                    </a:moveTo>
                    <a:cubicBezTo>
                      <a:pt x="35351" y="377904"/>
                      <a:pt x="291042" y="35351"/>
                      <a:pt x="671520" y="35351"/>
                    </a:cubicBezTo>
                    <a:cubicBezTo>
                      <a:pt x="867265" y="35351"/>
                      <a:pt x="451308" y="365670"/>
                      <a:pt x="35351" y="377904"/>
                    </a:cubicBezTo>
                    <a:close/>
                  </a:path>
                </a:pathLst>
              </a:custGeom>
              <a:noFill/>
              <a:ln w="19050" cap="flat">
                <a:solidFill>
                  <a:srgbClr val="6F6F6F"/>
                </a:solidFill>
                <a:prstDash val="solid"/>
                <a:miter/>
              </a:ln>
            </p:spPr>
            <p:txBody>
              <a:bodyPr rtlCol="0" anchor="ctr"/>
              <a:lstStyle/>
              <a:p>
                <a:endParaRPr lang="en-US" sz="1129"/>
              </a:p>
            </p:txBody>
          </p:sp>
          <p:sp>
            <p:nvSpPr>
              <p:cNvPr id="441" name="Freeform: Shape 440">
                <a:extLst>
                  <a:ext uri="{FF2B5EF4-FFF2-40B4-BE49-F238E27FC236}">
                    <a16:creationId xmlns:a16="http://schemas.microsoft.com/office/drawing/2014/main" xmlns="" id="{C07FDF3D-F5F9-4795-BD68-F3B2CD342A07}"/>
                  </a:ext>
                </a:extLst>
              </p:cNvPr>
              <p:cNvSpPr/>
              <p:nvPr/>
            </p:nvSpPr>
            <p:spPr>
              <a:xfrm>
                <a:off x="14489489" y="4079755"/>
                <a:ext cx="3277085" cy="8750155"/>
              </a:xfrm>
              <a:custGeom>
                <a:avLst/>
                <a:gdLst>
                  <a:gd name="connsiteX0" fmla="*/ 2934815 w 3560101"/>
                  <a:gd name="connsiteY0" fmla="*/ 9480018 h 9505837"/>
                  <a:gd name="connsiteX1" fmla="*/ 3534282 w 3560101"/>
                  <a:gd name="connsiteY1" fmla="*/ 9137465 h 9505837"/>
                  <a:gd name="connsiteX2" fmla="*/ 35351 w 3560101"/>
                  <a:gd name="connsiteY2" fmla="*/ 35351 h 9505837"/>
                </a:gdLst>
                <a:ahLst/>
                <a:cxnLst>
                  <a:cxn ang="0">
                    <a:pos x="connsiteX0" y="connsiteY0"/>
                  </a:cxn>
                  <a:cxn ang="0">
                    <a:pos x="connsiteX1" y="connsiteY1"/>
                  </a:cxn>
                  <a:cxn ang="0">
                    <a:pos x="connsiteX2" y="connsiteY2"/>
                  </a:cxn>
                </a:cxnLst>
                <a:rect l="l" t="t" r="r" b="b"/>
                <a:pathLst>
                  <a:path w="3560101" h="9505837">
                    <a:moveTo>
                      <a:pt x="2934815" y="9480018"/>
                    </a:moveTo>
                    <a:lnTo>
                      <a:pt x="3534282" y="9137465"/>
                    </a:lnTo>
                    <a:cubicBezTo>
                      <a:pt x="3301836" y="5589598"/>
                      <a:pt x="35351" y="35351"/>
                      <a:pt x="35351" y="35351"/>
                    </a:cubicBezTo>
                  </a:path>
                </a:pathLst>
              </a:custGeom>
              <a:noFill/>
              <a:ln w="19050" cap="flat">
                <a:solidFill>
                  <a:srgbClr val="6F6F6F"/>
                </a:solidFill>
                <a:prstDash val="solid"/>
                <a:miter/>
              </a:ln>
            </p:spPr>
            <p:txBody>
              <a:bodyPr rtlCol="0" anchor="ctr"/>
              <a:lstStyle/>
              <a:p>
                <a:endParaRPr lang="en-US" sz="1129"/>
              </a:p>
            </p:txBody>
          </p:sp>
          <p:sp>
            <p:nvSpPr>
              <p:cNvPr id="442" name="Freeform: Shape 441">
                <a:extLst>
                  <a:ext uri="{FF2B5EF4-FFF2-40B4-BE49-F238E27FC236}">
                    <a16:creationId xmlns:a16="http://schemas.microsoft.com/office/drawing/2014/main" xmlns="" id="{BAC7B4B2-13A8-4021-915C-AB38D2DE686A}"/>
                  </a:ext>
                </a:extLst>
              </p:cNvPr>
              <p:cNvSpPr/>
              <p:nvPr/>
            </p:nvSpPr>
            <p:spPr>
              <a:xfrm>
                <a:off x="36302937" y="13484511"/>
                <a:ext cx="3907727" cy="506766"/>
              </a:xfrm>
              <a:custGeom>
                <a:avLst/>
                <a:gdLst>
                  <a:gd name="connsiteX0" fmla="*/ 4219388 w 4245206"/>
                  <a:gd name="connsiteY0" fmla="*/ 523153 h 550531"/>
                  <a:gd name="connsiteX1" fmla="*/ 35351 w 4245206"/>
                  <a:gd name="connsiteY1" fmla="*/ 351877 h 550531"/>
                </a:gdLst>
                <a:ahLst/>
                <a:cxnLst>
                  <a:cxn ang="0">
                    <a:pos x="connsiteX0" y="connsiteY0"/>
                  </a:cxn>
                  <a:cxn ang="0">
                    <a:pos x="connsiteX1" y="connsiteY1"/>
                  </a:cxn>
                </a:cxnLst>
                <a:rect l="l" t="t" r="r" b="b"/>
                <a:pathLst>
                  <a:path w="4245206" h="550531">
                    <a:moveTo>
                      <a:pt x="4219388" y="523153"/>
                    </a:moveTo>
                    <a:cubicBezTo>
                      <a:pt x="2800241" y="-27378"/>
                      <a:pt x="1772582" y="-149718"/>
                      <a:pt x="35351" y="351877"/>
                    </a:cubicBezTo>
                  </a:path>
                </a:pathLst>
              </a:custGeom>
              <a:noFill/>
              <a:ln w="19050" cap="flat">
                <a:solidFill>
                  <a:srgbClr val="6F6F6F"/>
                </a:solidFill>
                <a:prstDash val="solid"/>
                <a:miter/>
              </a:ln>
            </p:spPr>
            <p:txBody>
              <a:bodyPr rtlCol="0" anchor="ctr"/>
              <a:lstStyle/>
              <a:p>
                <a:endParaRPr lang="en-US" sz="1129"/>
              </a:p>
            </p:txBody>
          </p:sp>
          <p:sp>
            <p:nvSpPr>
              <p:cNvPr id="443" name="Freeform: Shape 442">
                <a:extLst>
                  <a:ext uri="{FF2B5EF4-FFF2-40B4-BE49-F238E27FC236}">
                    <a16:creationId xmlns:a16="http://schemas.microsoft.com/office/drawing/2014/main" xmlns="" id="{B7810C28-E24A-40A0-8A01-A9AFD9DDB55F}"/>
                  </a:ext>
                </a:extLst>
              </p:cNvPr>
              <p:cNvSpPr/>
              <p:nvPr/>
            </p:nvSpPr>
            <p:spPr>
              <a:xfrm>
                <a:off x="38427443" y="4951720"/>
                <a:ext cx="2246718" cy="9025617"/>
              </a:xfrm>
              <a:custGeom>
                <a:avLst/>
                <a:gdLst>
                  <a:gd name="connsiteX0" fmla="*/ 35351 w 2654783"/>
                  <a:gd name="connsiteY0" fmla="*/ 35351 h 9836156"/>
                  <a:gd name="connsiteX1" fmla="*/ 2139603 w 2654783"/>
                  <a:gd name="connsiteY1" fmla="*/ 9810337 h 9836156"/>
                  <a:gd name="connsiteX0" fmla="*/ 0 w 2440749"/>
                  <a:gd name="connsiteY0" fmla="*/ 0 h 9805088"/>
                  <a:gd name="connsiteX1" fmla="*/ 1923640 w 2440749"/>
                  <a:gd name="connsiteY1" fmla="*/ 9805088 h 9805088"/>
                </a:gdLst>
                <a:ahLst/>
                <a:cxnLst>
                  <a:cxn ang="0">
                    <a:pos x="connsiteX0" y="connsiteY0"/>
                  </a:cxn>
                  <a:cxn ang="0">
                    <a:pos x="connsiteX1" y="connsiteY1"/>
                  </a:cxn>
                </a:cxnLst>
                <a:rect l="l" t="t" r="r" b="b"/>
                <a:pathLst>
                  <a:path w="2440749" h="9805088">
                    <a:moveTo>
                      <a:pt x="0" y="0"/>
                    </a:moveTo>
                    <a:cubicBezTo>
                      <a:pt x="1859572" y="3082974"/>
                      <a:pt x="3232681" y="6085944"/>
                      <a:pt x="1923640" y="9805088"/>
                    </a:cubicBezTo>
                  </a:path>
                </a:pathLst>
              </a:custGeom>
              <a:noFill/>
              <a:ln w="19050" cap="flat">
                <a:solidFill>
                  <a:srgbClr val="6F6F6F"/>
                </a:solidFill>
                <a:prstDash val="solid"/>
                <a:miter/>
              </a:ln>
            </p:spPr>
            <p:txBody>
              <a:bodyPr rtlCol="0" anchor="ctr"/>
              <a:lstStyle/>
              <a:p>
                <a:endParaRPr lang="en-US" sz="1129"/>
              </a:p>
            </p:txBody>
          </p:sp>
          <p:sp>
            <p:nvSpPr>
              <p:cNvPr id="444" name="Freeform: Shape 443">
                <a:extLst>
                  <a:ext uri="{FF2B5EF4-FFF2-40B4-BE49-F238E27FC236}">
                    <a16:creationId xmlns:a16="http://schemas.microsoft.com/office/drawing/2014/main" xmlns="" id="{39AC26A0-30B8-40F7-BC3E-2453B3E6E368}"/>
                  </a:ext>
                </a:extLst>
              </p:cNvPr>
              <p:cNvSpPr/>
              <p:nvPr/>
            </p:nvSpPr>
            <p:spPr>
              <a:xfrm>
                <a:off x="38690367" y="4777965"/>
                <a:ext cx="2128416" cy="9234399"/>
              </a:xfrm>
              <a:custGeom>
                <a:avLst/>
                <a:gdLst>
                  <a:gd name="connsiteX0" fmla="*/ 35351 w 2312230"/>
                  <a:gd name="connsiteY0" fmla="*/ 35351 h 10031900"/>
                  <a:gd name="connsiteX1" fmla="*/ 1650242 w 2312230"/>
                  <a:gd name="connsiteY1" fmla="*/ 10006081 h 10031900"/>
                </a:gdLst>
                <a:ahLst/>
                <a:cxnLst>
                  <a:cxn ang="0">
                    <a:pos x="connsiteX0" y="connsiteY0"/>
                  </a:cxn>
                  <a:cxn ang="0">
                    <a:pos x="connsiteX1" y="connsiteY1"/>
                  </a:cxn>
                </a:cxnLst>
                <a:rect l="l" t="t" r="r" b="b"/>
                <a:pathLst>
                  <a:path w="2312230" h="10031900">
                    <a:moveTo>
                      <a:pt x="35351" y="35351"/>
                    </a:moveTo>
                    <a:cubicBezTo>
                      <a:pt x="35351" y="35351"/>
                      <a:pt x="3717793" y="6103428"/>
                      <a:pt x="1650242" y="10006081"/>
                    </a:cubicBezTo>
                  </a:path>
                </a:pathLst>
              </a:custGeom>
              <a:noFill/>
              <a:ln w="19050" cap="flat">
                <a:solidFill>
                  <a:srgbClr val="6F6F6F"/>
                </a:solidFill>
                <a:prstDash val="solid"/>
                <a:miter/>
              </a:ln>
            </p:spPr>
            <p:txBody>
              <a:bodyPr rtlCol="0" anchor="ctr"/>
              <a:lstStyle/>
              <a:p>
                <a:endParaRPr lang="en-US" sz="1129"/>
              </a:p>
            </p:txBody>
          </p:sp>
          <p:sp>
            <p:nvSpPr>
              <p:cNvPr id="445" name="Freeform: Shape 444">
                <a:extLst>
                  <a:ext uri="{FF2B5EF4-FFF2-40B4-BE49-F238E27FC236}">
                    <a16:creationId xmlns:a16="http://schemas.microsoft.com/office/drawing/2014/main" xmlns="" id="{7E7926AA-9BD9-4A5F-84FA-F8684243AE9E}"/>
                  </a:ext>
                </a:extLst>
              </p:cNvPr>
              <p:cNvSpPr/>
              <p:nvPr/>
            </p:nvSpPr>
            <p:spPr>
              <a:xfrm>
                <a:off x="36529491" y="6819867"/>
                <a:ext cx="15169564" cy="355926"/>
              </a:xfrm>
              <a:custGeom>
                <a:avLst/>
                <a:gdLst>
                  <a:gd name="connsiteX0" fmla="*/ 35351 w 12026046"/>
                  <a:gd name="connsiteY0" fmla="*/ 35351 h 183510"/>
                  <a:gd name="connsiteX1" fmla="*/ 12000228 w 12026046"/>
                  <a:gd name="connsiteY1" fmla="*/ 35351 h 183510"/>
                  <a:gd name="connsiteX0" fmla="*/ 0 w 16733050"/>
                  <a:gd name="connsiteY0" fmla="*/ 218056 h 240770"/>
                  <a:gd name="connsiteX1" fmla="*/ 16733050 w 16733050"/>
                  <a:gd name="connsiteY1" fmla="*/ 0 h 240770"/>
                  <a:gd name="connsiteX0" fmla="*/ 0 w 16479640"/>
                  <a:gd name="connsiteY0" fmla="*/ 0 h 168219"/>
                  <a:gd name="connsiteX1" fmla="*/ 16479640 w 16479640"/>
                  <a:gd name="connsiteY1" fmla="*/ 75900 h 168219"/>
                  <a:gd name="connsiteX0" fmla="*/ 0 w 16479640"/>
                  <a:gd name="connsiteY0" fmla="*/ 0 h 440706"/>
                  <a:gd name="connsiteX1" fmla="*/ 16479640 w 16479640"/>
                  <a:gd name="connsiteY1" fmla="*/ 75900 h 440706"/>
                  <a:gd name="connsiteX0" fmla="*/ 0 w 16479640"/>
                  <a:gd name="connsiteY0" fmla="*/ 0 h 386665"/>
                  <a:gd name="connsiteX1" fmla="*/ 16479640 w 16479640"/>
                  <a:gd name="connsiteY1" fmla="*/ 75900 h 386665"/>
                </a:gdLst>
                <a:ahLst/>
                <a:cxnLst>
                  <a:cxn ang="0">
                    <a:pos x="connsiteX0" y="connsiteY0"/>
                  </a:cxn>
                  <a:cxn ang="0">
                    <a:pos x="connsiteX1" y="connsiteY1"/>
                  </a:cxn>
                </a:cxnLst>
                <a:rect l="l" t="t" r="r" b="b"/>
                <a:pathLst>
                  <a:path w="16479640" h="386665">
                    <a:moveTo>
                      <a:pt x="0" y="0"/>
                    </a:moveTo>
                    <a:cubicBezTo>
                      <a:pt x="779474" y="811266"/>
                      <a:pt x="13027850" y="97438"/>
                      <a:pt x="16479640" y="75900"/>
                    </a:cubicBezTo>
                  </a:path>
                </a:pathLst>
              </a:custGeom>
              <a:noFill/>
              <a:ln w="19050" cap="flat">
                <a:solidFill>
                  <a:srgbClr val="6F6F6F"/>
                </a:solidFill>
                <a:prstDash val="solid"/>
                <a:miter/>
              </a:ln>
            </p:spPr>
            <p:txBody>
              <a:bodyPr rtlCol="0" anchor="ctr"/>
              <a:lstStyle/>
              <a:p>
                <a:endParaRPr lang="en-US" sz="1129"/>
              </a:p>
            </p:txBody>
          </p:sp>
          <p:sp>
            <p:nvSpPr>
              <p:cNvPr id="446" name="Freeform: Shape 445">
                <a:extLst>
                  <a:ext uri="{FF2B5EF4-FFF2-40B4-BE49-F238E27FC236}">
                    <a16:creationId xmlns:a16="http://schemas.microsoft.com/office/drawing/2014/main" xmlns="" id="{DEF9F3C1-16FA-4565-A0A1-4EC24998A911}"/>
                  </a:ext>
                </a:extLst>
              </p:cNvPr>
              <p:cNvSpPr/>
              <p:nvPr/>
            </p:nvSpPr>
            <p:spPr>
              <a:xfrm>
                <a:off x="36492170" y="6631153"/>
                <a:ext cx="15218465" cy="413119"/>
              </a:xfrm>
              <a:custGeom>
                <a:avLst/>
                <a:gdLst>
                  <a:gd name="connsiteX0" fmla="*/ 35351 w 12026046"/>
                  <a:gd name="connsiteY0" fmla="*/ 194393 h 220212"/>
                  <a:gd name="connsiteX1" fmla="*/ 12000228 w 12026046"/>
                  <a:gd name="connsiteY1" fmla="*/ 35351 h 220212"/>
                  <a:gd name="connsiteX0" fmla="*/ 0 w 13735111"/>
                  <a:gd name="connsiteY0" fmla="*/ 209983 h 209984"/>
                  <a:gd name="connsiteX1" fmla="*/ 13735111 w 13735111"/>
                  <a:gd name="connsiteY1" fmla="*/ 0 h 209984"/>
                  <a:gd name="connsiteX0" fmla="*/ 0 w 16715220"/>
                  <a:gd name="connsiteY0" fmla="*/ 320357 h 320357"/>
                  <a:gd name="connsiteX1" fmla="*/ 16715220 w 16715220"/>
                  <a:gd name="connsiteY1" fmla="*/ 0 h 320357"/>
                  <a:gd name="connsiteX0" fmla="*/ 0 w 16563174"/>
                  <a:gd name="connsiteY0" fmla="*/ 26401 h 26401"/>
                  <a:gd name="connsiteX1" fmla="*/ 16563174 w 16563174"/>
                  <a:gd name="connsiteY1" fmla="*/ 0 h 26401"/>
                  <a:gd name="connsiteX0" fmla="*/ 0 w 16563174"/>
                  <a:gd name="connsiteY0" fmla="*/ 26401 h 229462"/>
                  <a:gd name="connsiteX1" fmla="*/ 16563174 w 16563174"/>
                  <a:gd name="connsiteY1" fmla="*/ 0 h 229462"/>
                  <a:gd name="connsiteX0" fmla="*/ 0 w 16532765"/>
                  <a:gd name="connsiteY0" fmla="*/ 107493 h 292277"/>
                  <a:gd name="connsiteX1" fmla="*/ 16532765 w 16532765"/>
                  <a:gd name="connsiteY1" fmla="*/ 0 h 292277"/>
                  <a:gd name="connsiteX0" fmla="*/ 0 w 16532765"/>
                  <a:gd name="connsiteY0" fmla="*/ 107493 h 448800"/>
                  <a:gd name="connsiteX1" fmla="*/ 16532765 w 16532765"/>
                  <a:gd name="connsiteY1" fmla="*/ 0 h 448800"/>
                </a:gdLst>
                <a:ahLst/>
                <a:cxnLst>
                  <a:cxn ang="0">
                    <a:pos x="connsiteX0" y="connsiteY0"/>
                  </a:cxn>
                  <a:cxn ang="0">
                    <a:pos x="connsiteX1" y="connsiteY1"/>
                  </a:cxn>
                </a:cxnLst>
                <a:rect l="l" t="t" r="r" b="b"/>
                <a:pathLst>
                  <a:path w="16532765" h="448800">
                    <a:moveTo>
                      <a:pt x="0" y="107493"/>
                    </a:moveTo>
                    <a:cubicBezTo>
                      <a:pt x="817758" y="929887"/>
                      <a:pt x="11011707" y="8800"/>
                      <a:pt x="16532765" y="0"/>
                    </a:cubicBezTo>
                  </a:path>
                </a:pathLst>
              </a:custGeom>
              <a:noFill/>
              <a:ln w="19050" cap="flat">
                <a:solidFill>
                  <a:srgbClr val="6F6F6F"/>
                </a:solidFill>
                <a:prstDash val="solid"/>
                <a:miter/>
              </a:ln>
            </p:spPr>
            <p:txBody>
              <a:bodyPr rtlCol="0" anchor="ctr"/>
              <a:lstStyle/>
              <a:p>
                <a:endParaRPr lang="en-US" sz="1129"/>
              </a:p>
            </p:txBody>
          </p:sp>
          <p:sp>
            <p:nvSpPr>
              <p:cNvPr id="447" name="Freeform: Shape 446">
                <a:extLst>
                  <a:ext uri="{FF2B5EF4-FFF2-40B4-BE49-F238E27FC236}">
                    <a16:creationId xmlns:a16="http://schemas.microsoft.com/office/drawing/2014/main" xmlns="" id="{4FDF1494-149C-4582-80CE-0B29AEEF7F75}"/>
                  </a:ext>
                </a:extLst>
              </p:cNvPr>
              <p:cNvSpPr/>
              <p:nvPr/>
            </p:nvSpPr>
            <p:spPr>
              <a:xfrm>
                <a:off x="38796108" y="4164668"/>
                <a:ext cx="10870193" cy="754453"/>
              </a:xfrm>
              <a:custGeom>
                <a:avLst/>
                <a:gdLst>
                  <a:gd name="connsiteX0" fmla="*/ 35351 w 9346795"/>
                  <a:gd name="connsiteY0" fmla="*/ 426840 h 599467"/>
                  <a:gd name="connsiteX1" fmla="*/ 9314859 w 9346795"/>
                  <a:gd name="connsiteY1" fmla="*/ 35351 h 599467"/>
                  <a:gd name="connsiteX0" fmla="*/ 0 w 11808966"/>
                  <a:gd name="connsiteY0" fmla="*/ 701614 h 819610"/>
                  <a:gd name="connsiteX1" fmla="*/ 11808967 w 11808966"/>
                  <a:gd name="connsiteY1" fmla="*/ 0 h 819610"/>
                </a:gdLst>
                <a:ahLst/>
                <a:cxnLst>
                  <a:cxn ang="0">
                    <a:pos x="connsiteX0" y="connsiteY0"/>
                  </a:cxn>
                  <a:cxn ang="0">
                    <a:pos x="connsiteX1" y="connsiteY1"/>
                  </a:cxn>
                </a:cxnLst>
                <a:rect l="l" t="t" r="r" b="b"/>
                <a:pathLst>
                  <a:path w="11808966" h="819610">
                    <a:moveTo>
                      <a:pt x="0" y="701614"/>
                    </a:moveTo>
                    <a:cubicBezTo>
                      <a:pt x="3015687" y="1190975"/>
                      <a:pt x="11808967" y="0"/>
                      <a:pt x="11808967" y="0"/>
                    </a:cubicBezTo>
                  </a:path>
                </a:pathLst>
              </a:custGeom>
              <a:noFill/>
              <a:ln w="19050" cap="flat">
                <a:solidFill>
                  <a:srgbClr val="6F6F6F"/>
                </a:solidFill>
                <a:prstDash val="solid"/>
                <a:miter/>
              </a:ln>
            </p:spPr>
            <p:txBody>
              <a:bodyPr rtlCol="0" anchor="ctr"/>
              <a:lstStyle/>
              <a:p>
                <a:endParaRPr lang="en-US" sz="1129"/>
              </a:p>
            </p:txBody>
          </p:sp>
          <p:sp>
            <p:nvSpPr>
              <p:cNvPr id="448" name="Freeform: Shape 447">
                <a:extLst>
                  <a:ext uri="{FF2B5EF4-FFF2-40B4-BE49-F238E27FC236}">
                    <a16:creationId xmlns:a16="http://schemas.microsoft.com/office/drawing/2014/main" xmlns="" id="{DBB81378-AD52-4DD1-87A5-4F5CC7073372}"/>
                  </a:ext>
                </a:extLst>
              </p:cNvPr>
              <p:cNvSpPr/>
              <p:nvPr/>
            </p:nvSpPr>
            <p:spPr>
              <a:xfrm>
                <a:off x="38539371" y="4261636"/>
                <a:ext cx="11308000" cy="786414"/>
              </a:xfrm>
              <a:custGeom>
                <a:avLst/>
                <a:gdLst>
                  <a:gd name="connsiteX0" fmla="*/ 35351 w 9909560"/>
                  <a:gd name="connsiteY0" fmla="*/ 353436 h 538297"/>
                  <a:gd name="connsiteX1" fmla="*/ 9883741 w 9909560"/>
                  <a:gd name="connsiteY1" fmla="*/ 35351 h 538297"/>
                  <a:gd name="connsiteX0" fmla="*/ 0 w 12402077"/>
                  <a:gd name="connsiteY0" fmla="*/ 744507 h 859280"/>
                  <a:gd name="connsiteX1" fmla="*/ 12402077 w 12402077"/>
                  <a:gd name="connsiteY1" fmla="*/ 0 h 859280"/>
                  <a:gd name="connsiteX0" fmla="*/ 0 w 12284583"/>
                  <a:gd name="connsiteY0" fmla="*/ 739166 h 854331"/>
                  <a:gd name="connsiteX1" fmla="*/ 12284583 w 12284583"/>
                  <a:gd name="connsiteY1" fmla="*/ 0 h 854331"/>
                </a:gdLst>
                <a:ahLst/>
                <a:cxnLst>
                  <a:cxn ang="0">
                    <a:pos x="connsiteX0" y="connsiteY0"/>
                  </a:cxn>
                  <a:cxn ang="0">
                    <a:pos x="connsiteX1" y="connsiteY1"/>
                  </a:cxn>
                </a:cxnLst>
                <a:rect l="l" t="t" r="r" b="b"/>
                <a:pathLst>
                  <a:path w="12284583" h="854331">
                    <a:moveTo>
                      <a:pt x="0" y="739166"/>
                    </a:moveTo>
                    <a:cubicBezTo>
                      <a:pt x="3015687" y="1228527"/>
                      <a:pt x="12284583" y="0"/>
                      <a:pt x="12284583" y="0"/>
                    </a:cubicBezTo>
                  </a:path>
                </a:pathLst>
              </a:custGeom>
              <a:noFill/>
              <a:ln w="19050" cap="flat">
                <a:solidFill>
                  <a:srgbClr val="6F6F6F"/>
                </a:solidFill>
                <a:prstDash val="solid"/>
                <a:miter/>
              </a:ln>
            </p:spPr>
            <p:txBody>
              <a:bodyPr rtlCol="0" anchor="ctr"/>
              <a:lstStyle/>
              <a:p>
                <a:endParaRPr lang="en-US" sz="1129"/>
              </a:p>
            </p:txBody>
          </p:sp>
          <p:sp>
            <p:nvSpPr>
              <p:cNvPr id="449" name="Freeform: Shape 448">
                <a:extLst>
                  <a:ext uri="{FF2B5EF4-FFF2-40B4-BE49-F238E27FC236}">
                    <a16:creationId xmlns:a16="http://schemas.microsoft.com/office/drawing/2014/main" xmlns="" id="{DD61D828-C295-4690-A9CD-1E1BD13865A3}"/>
                  </a:ext>
                </a:extLst>
              </p:cNvPr>
              <p:cNvSpPr/>
              <p:nvPr/>
            </p:nvSpPr>
            <p:spPr>
              <a:xfrm>
                <a:off x="38371402" y="4787984"/>
                <a:ext cx="374030" cy="147200"/>
              </a:xfrm>
              <a:custGeom>
                <a:avLst/>
                <a:gdLst>
                  <a:gd name="connsiteX0" fmla="*/ 585882 w 611701"/>
                  <a:gd name="connsiteY0" fmla="*/ 35351 h 269148"/>
                  <a:gd name="connsiteX1" fmla="*/ 35351 w 611701"/>
                  <a:gd name="connsiteY1" fmla="*/ 243329 h 269148"/>
                  <a:gd name="connsiteX0" fmla="*/ 406331 w 406332"/>
                  <a:gd name="connsiteY0" fmla="*/ 0 h 159912"/>
                  <a:gd name="connsiteX1" fmla="*/ 0 w 406332"/>
                  <a:gd name="connsiteY1" fmla="*/ 159912 h 159912"/>
                </a:gdLst>
                <a:ahLst/>
                <a:cxnLst>
                  <a:cxn ang="0">
                    <a:pos x="connsiteX0" y="connsiteY0"/>
                  </a:cxn>
                  <a:cxn ang="0">
                    <a:pos x="connsiteX1" y="connsiteY1"/>
                  </a:cxn>
                </a:cxnLst>
                <a:rect l="l" t="t" r="r" b="b"/>
                <a:pathLst>
                  <a:path w="406332" h="159912">
                    <a:moveTo>
                      <a:pt x="406331" y="0"/>
                    </a:moveTo>
                    <a:cubicBezTo>
                      <a:pt x="39310" y="48936"/>
                      <a:pt x="0" y="159912"/>
                      <a:pt x="0" y="159912"/>
                    </a:cubicBezTo>
                  </a:path>
                </a:pathLst>
              </a:custGeom>
              <a:noFill/>
              <a:ln w="19050" cap="flat">
                <a:solidFill>
                  <a:srgbClr val="6F6F6F"/>
                </a:solidFill>
                <a:prstDash val="solid"/>
                <a:miter/>
              </a:ln>
            </p:spPr>
            <p:txBody>
              <a:bodyPr rtlCol="0" anchor="ctr"/>
              <a:lstStyle/>
              <a:p>
                <a:endParaRPr lang="en-US" sz="1129"/>
              </a:p>
            </p:txBody>
          </p:sp>
          <p:sp>
            <p:nvSpPr>
              <p:cNvPr id="450" name="Freeform: Shape 449">
                <a:extLst>
                  <a:ext uri="{FF2B5EF4-FFF2-40B4-BE49-F238E27FC236}">
                    <a16:creationId xmlns:a16="http://schemas.microsoft.com/office/drawing/2014/main" xmlns="" id="{EB224568-9A72-4DCE-A8C7-AC2820DDD74C}"/>
                  </a:ext>
                </a:extLst>
              </p:cNvPr>
              <p:cNvSpPr/>
              <p:nvPr/>
            </p:nvSpPr>
            <p:spPr>
              <a:xfrm>
                <a:off x="36291534" y="4708199"/>
                <a:ext cx="2477522" cy="1925710"/>
              </a:xfrm>
              <a:custGeom>
                <a:avLst/>
                <a:gdLst>
                  <a:gd name="connsiteX0" fmla="*/ 2665820 w 2691485"/>
                  <a:gd name="connsiteY0" fmla="*/ 62207 h 2092018"/>
                  <a:gd name="connsiteX1" fmla="*/ 1014227 w 2691485"/>
                  <a:gd name="connsiteY1" fmla="*/ 111143 h 2092018"/>
                  <a:gd name="connsiteX2" fmla="*/ 35504 w 2691485"/>
                  <a:gd name="connsiteY2" fmla="*/ 2068587 h 2092018"/>
                </a:gdLst>
                <a:ahLst/>
                <a:cxnLst>
                  <a:cxn ang="0">
                    <a:pos x="connsiteX0" y="connsiteY0"/>
                  </a:cxn>
                  <a:cxn ang="0">
                    <a:pos x="connsiteX1" y="connsiteY1"/>
                  </a:cxn>
                  <a:cxn ang="0">
                    <a:pos x="connsiteX2" y="connsiteY2"/>
                  </a:cxn>
                </a:cxnLst>
                <a:rect l="l" t="t" r="r" b="b"/>
                <a:pathLst>
                  <a:path w="2691485" h="2092018">
                    <a:moveTo>
                      <a:pt x="2665820" y="62207"/>
                    </a:moveTo>
                    <a:cubicBezTo>
                      <a:pt x="2665820" y="62207"/>
                      <a:pt x="1283375" y="-23431"/>
                      <a:pt x="1014227" y="111143"/>
                    </a:cubicBezTo>
                    <a:cubicBezTo>
                      <a:pt x="745078" y="245717"/>
                      <a:pt x="23270" y="1823907"/>
                      <a:pt x="35504" y="2068587"/>
                    </a:cubicBezTo>
                  </a:path>
                </a:pathLst>
              </a:custGeom>
              <a:noFill/>
              <a:ln w="19050" cap="flat">
                <a:solidFill>
                  <a:srgbClr val="6F6F6F"/>
                </a:solidFill>
                <a:prstDash val="solid"/>
                <a:miter/>
              </a:ln>
            </p:spPr>
            <p:txBody>
              <a:bodyPr rtlCol="0" anchor="ctr"/>
              <a:lstStyle/>
              <a:p>
                <a:endParaRPr lang="en-US" sz="1129"/>
              </a:p>
            </p:txBody>
          </p:sp>
          <p:sp>
            <p:nvSpPr>
              <p:cNvPr id="451" name="Freeform: Shape 450">
                <a:extLst>
                  <a:ext uri="{FF2B5EF4-FFF2-40B4-BE49-F238E27FC236}">
                    <a16:creationId xmlns:a16="http://schemas.microsoft.com/office/drawing/2014/main" xmlns="" id="{26EBE2DE-5E19-41D9-B1CD-9BDED211BEE0}"/>
                  </a:ext>
                </a:extLst>
              </p:cNvPr>
              <p:cNvSpPr/>
              <p:nvPr/>
            </p:nvSpPr>
            <p:spPr>
              <a:xfrm>
                <a:off x="36291676" y="4845534"/>
                <a:ext cx="2454999" cy="1779311"/>
              </a:xfrm>
              <a:custGeom>
                <a:avLst/>
                <a:gdLst>
                  <a:gd name="connsiteX0" fmla="*/ 2641198 w 2667017"/>
                  <a:gd name="connsiteY0" fmla="*/ 35351 h 1932975"/>
                  <a:gd name="connsiteX1" fmla="*/ 35351 w 2667017"/>
                  <a:gd name="connsiteY1" fmla="*/ 1907157 h 1932975"/>
                </a:gdLst>
                <a:ahLst/>
                <a:cxnLst>
                  <a:cxn ang="0">
                    <a:pos x="connsiteX0" y="connsiteY0"/>
                  </a:cxn>
                  <a:cxn ang="0">
                    <a:pos x="connsiteX1" y="connsiteY1"/>
                  </a:cxn>
                </a:cxnLst>
                <a:rect l="l" t="t" r="r" b="b"/>
                <a:pathLst>
                  <a:path w="2667017" h="1932975">
                    <a:moveTo>
                      <a:pt x="2641198" y="35351"/>
                    </a:moveTo>
                    <a:cubicBezTo>
                      <a:pt x="2372050" y="683754"/>
                      <a:pt x="243329" y="1491200"/>
                      <a:pt x="35351" y="1907157"/>
                    </a:cubicBezTo>
                  </a:path>
                </a:pathLst>
              </a:custGeom>
              <a:noFill/>
              <a:ln w="19050" cap="flat">
                <a:solidFill>
                  <a:srgbClr val="6F6F6F"/>
                </a:solidFill>
                <a:prstDash val="solid"/>
                <a:miter/>
              </a:ln>
            </p:spPr>
            <p:txBody>
              <a:bodyPr rtlCol="0" anchor="ctr"/>
              <a:lstStyle/>
              <a:p>
                <a:endParaRPr lang="en-US" sz="1129"/>
              </a:p>
            </p:txBody>
          </p:sp>
          <p:sp>
            <p:nvSpPr>
              <p:cNvPr id="452" name="Freeform: Shape 451">
                <a:extLst>
                  <a:ext uri="{FF2B5EF4-FFF2-40B4-BE49-F238E27FC236}">
                    <a16:creationId xmlns:a16="http://schemas.microsoft.com/office/drawing/2014/main" xmlns="" id="{E3CD94A3-28D0-42A6-9C67-1D968E0C86BE}"/>
                  </a:ext>
                </a:extLst>
              </p:cNvPr>
              <p:cNvSpPr/>
              <p:nvPr/>
            </p:nvSpPr>
            <p:spPr>
              <a:xfrm>
                <a:off x="36302937" y="6549769"/>
                <a:ext cx="709472" cy="90092"/>
              </a:xfrm>
              <a:custGeom>
                <a:avLst/>
                <a:gdLst>
                  <a:gd name="connsiteX0" fmla="*/ 35351 w 770743"/>
                  <a:gd name="connsiteY0" fmla="*/ 67975 h 97872"/>
                  <a:gd name="connsiteX1" fmla="*/ 744924 w 770743"/>
                  <a:gd name="connsiteY1" fmla="*/ 67975 h 97872"/>
                </a:gdLst>
                <a:ahLst/>
                <a:cxnLst>
                  <a:cxn ang="0">
                    <a:pos x="connsiteX0" y="connsiteY0"/>
                  </a:cxn>
                  <a:cxn ang="0">
                    <a:pos x="connsiteX1" y="connsiteY1"/>
                  </a:cxn>
                </a:cxnLst>
                <a:rect l="l" t="t" r="r" b="b"/>
                <a:pathLst>
                  <a:path w="770743" h="97872">
                    <a:moveTo>
                      <a:pt x="35351" y="67975"/>
                    </a:moveTo>
                    <a:cubicBezTo>
                      <a:pt x="280031" y="-5429"/>
                      <a:pt x="744924" y="67975"/>
                      <a:pt x="744924" y="67975"/>
                    </a:cubicBezTo>
                  </a:path>
                </a:pathLst>
              </a:custGeom>
              <a:noFill/>
              <a:ln w="19050" cap="flat">
                <a:solidFill>
                  <a:srgbClr val="6F6F6F"/>
                </a:solidFill>
                <a:prstDash val="solid"/>
                <a:miter/>
              </a:ln>
            </p:spPr>
            <p:txBody>
              <a:bodyPr rtlCol="0" anchor="ctr"/>
              <a:lstStyle/>
              <a:p>
                <a:endParaRPr lang="en-US" sz="1129"/>
              </a:p>
            </p:txBody>
          </p:sp>
          <p:sp>
            <p:nvSpPr>
              <p:cNvPr id="477" name="Freeform: Shape 476">
                <a:extLst>
                  <a:ext uri="{FF2B5EF4-FFF2-40B4-BE49-F238E27FC236}">
                    <a16:creationId xmlns:a16="http://schemas.microsoft.com/office/drawing/2014/main" xmlns="" id="{5D2BB88F-E8EB-4D53-857B-33B0A181E5D1}"/>
                  </a:ext>
                </a:extLst>
              </p:cNvPr>
              <p:cNvSpPr/>
              <p:nvPr/>
            </p:nvSpPr>
            <p:spPr>
              <a:xfrm>
                <a:off x="35356975" y="6579799"/>
                <a:ext cx="945963" cy="2894195"/>
              </a:xfrm>
              <a:custGeom>
                <a:avLst/>
                <a:gdLst>
                  <a:gd name="connsiteX0" fmla="*/ 1001839 w 1027658"/>
                  <a:gd name="connsiteY0" fmla="*/ 35351 h 3144144"/>
                  <a:gd name="connsiteX1" fmla="*/ 35351 w 1027658"/>
                  <a:gd name="connsiteY1" fmla="*/ 3118325 h 3144144"/>
                </a:gdLst>
                <a:ahLst/>
                <a:cxnLst>
                  <a:cxn ang="0">
                    <a:pos x="connsiteX0" y="connsiteY0"/>
                  </a:cxn>
                  <a:cxn ang="0">
                    <a:pos x="connsiteX1" y="connsiteY1"/>
                  </a:cxn>
                </a:cxnLst>
                <a:rect l="l" t="t" r="r" b="b"/>
                <a:pathLst>
                  <a:path w="1027658" h="3144144">
                    <a:moveTo>
                      <a:pt x="1001839" y="35351"/>
                    </a:moveTo>
                    <a:cubicBezTo>
                      <a:pt x="659286" y="206627"/>
                      <a:pt x="989605" y="2739071"/>
                      <a:pt x="35351" y="3118325"/>
                    </a:cubicBezTo>
                  </a:path>
                </a:pathLst>
              </a:custGeom>
              <a:noFill/>
              <a:ln w="19050" cap="flat">
                <a:solidFill>
                  <a:srgbClr val="6F6F6F"/>
                </a:solidFill>
                <a:prstDash val="solid"/>
                <a:miter/>
              </a:ln>
            </p:spPr>
            <p:txBody>
              <a:bodyPr rtlCol="0" anchor="ctr"/>
              <a:lstStyle/>
              <a:p>
                <a:endParaRPr lang="en-US" sz="1129"/>
              </a:p>
            </p:txBody>
          </p:sp>
          <p:sp>
            <p:nvSpPr>
              <p:cNvPr id="492" name="Freeform: Shape 491">
                <a:extLst>
                  <a:ext uri="{FF2B5EF4-FFF2-40B4-BE49-F238E27FC236}">
                    <a16:creationId xmlns:a16="http://schemas.microsoft.com/office/drawing/2014/main" xmlns="" id="{FFC04CB9-7AD8-4418-AA95-DE375B0C182C}"/>
                  </a:ext>
                </a:extLst>
              </p:cNvPr>
              <p:cNvSpPr/>
              <p:nvPr/>
            </p:nvSpPr>
            <p:spPr>
              <a:xfrm>
                <a:off x="35356975" y="6579799"/>
                <a:ext cx="900917" cy="2894195"/>
              </a:xfrm>
              <a:custGeom>
                <a:avLst/>
                <a:gdLst>
                  <a:gd name="connsiteX0" fmla="*/ 952903 w 978722"/>
                  <a:gd name="connsiteY0" fmla="*/ 35351 h 3144144"/>
                  <a:gd name="connsiteX1" fmla="*/ 35351 w 978722"/>
                  <a:gd name="connsiteY1" fmla="*/ 3118325 h 3144144"/>
                </a:gdLst>
                <a:ahLst/>
                <a:cxnLst>
                  <a:cxn ang="0">
                    <a:pos x="connsiteX0" y="connsiteY0"/>
                  </a:cxn>
                  <a:cxn ang="0">
                    <a:pos x="connsiteX1" y="connsiteY1"/>
                  </a:cxn>
                </a:cxnLst>
                <a:rect l="l" t="t" r="r" b="b"/>
                <a:pathLst>
                  <a:path w="978722" h="3144144">
                    <a:moveTo>
                      <a:pt x="952903" y="35351"/>
                    </a:moveTo>
                    <a:cubicBezTo>
                      <a:pt x="610350" y="206627"/>
                      <a:pt x="634818" y="2628964"/>
                      <a:pt x="35351" y="3118325"/>
                    </a:cubicBezTo>
                  </a:path>
                </a:pathLst>
              </a:custGeom>
              <a:noFill/>
              <a:ln w="19050" cap="flat">
                <a:solidFill>
                  <a:srgbClr val="6F6F6F"/>
                </a:solidFill>
                <a:prstDash val="solid"/>
                <a:miter/>
              </a:ln>
            </p:spPr>
            <p:txBody>
              <a:bodyPr rtlCol="0" anchor="ctr"/>
              <a:lstStyle/>
              <a:p>
                <a:endParaRPr lang="en-US" sz="1129"/>
              </a:p>
            </p:txBody>
          </p:sp>
          <p:sp>
            <p:nvSpPr>
              <p:cNvPr id="499" name="Freeform: Shape 498">
                <a:extLst>
                  <a:ext uri="{FF2B5EF4-FFF2-40B4-BE49-F238E27FC236}">
                    <a16:creationId xmlns:a16="http://schemas.microsoft.com/office/drawing/2014/main" xmlns="" id="{F49200D8-77E8-484C-95FA-2846495B414F}"/>
                  </a:ext>
                </a:extLst>
              </p:cNvPr>
              <p:cNvSpPr/>
              <p:nvPr/>
            </p:nvSpPr>
            <p:spPr>
              <a:xfrm>
                <a:off x="35052915" y="8978491"/>
                <a:ext cx="326583" cy="495504"/>
              </a:xfrm>
              <a:custGeom>
                <a:avLst/>
                <a:gdLst>
                  <a:gd name="connsiteX0" fmla="*/ 35351 w 354786"/>
                  <a:gd name="connsiteY0" fmla="*/ 35351 h 538297"/>
                  <a:gd name="connsiteX1" fmla="*/ 328967 w 354786"/>
                  <a:gd name="connsiteY1" fmla="*/ 512478 h 538297"/>
                </a:gdLst>
                <a:ahLst/>
                <a:cxnLst>
                  <a:cxn ang="0">
                    <a:pos x="connsiteX0" y="connsiteY0"/>
                  </a:cxn>
                  <a:cxn ang="0">
                    <a:pos x="connsiteX1" y="connsiteY1"/>
                  </a:cxn>
                </a:cxnLst>
                <a:rect l="l" t="t" r="r" b="b"/>
                <a:pathLst>
                  <a:path w="354786" h="538297">
                    <a:moveTo>
                      <a:pt x="35351" y="35351"/>
                    </a:moveTo>
                    <a:cubicBezTo>
                      <a:pt x="47585" y="47585"/>
                      <a:pt x="292265" y="120989"/>
                      <a:pt x="328967" y="512478"/>
                    </a:cubicBezTo>
                  </a:path>
                </a:pathLst>
              </a:custGeom>
              <a:noFill/>
              <a:ln w="19050" cap="flat">
                <a:solidFill>
                  <a:srgbClr val="6F6F6F"/>
                </a:solidFill>
                <a:prstDash val="solid"/>
                <a:miter/>
              </a:ln>
            </p:spPr>
            <p:txBody>
              <a:bodyPr rtlCol="0" anchor="ctr"/>
              <a:lstStyle/>
              <a:p>
                <a:endParaRPr lang="en-US" sz="1129"/>
              </a:p>
            </p:txBody>
          </p:sp>
          <p:sp>
            <p:nvSpPr>
              <p:cNvPr id="501" name="Freeform: Shape 500">
                <a:extLst>
                  <a:ext uri="{FF2B5EF4-FFF2-40B4-BE49-F238E27FC236}">
                    <a16:creationId xmlns:a16="http://schemas.microsoft.com/office/drawing/2014/main" xmlns="" id="{2B9378D2-E9C7-4518-8076-D304DA1CAF1A}"/>
                  </a:ext>
                </a:extLst>
              </p:cNvPr>
              <p:cNvSpPr/>
              <p:nvPr/>
            </p:nvSpPr>
            <p:spPr>
              <a:xfrm>
                <a:off x="35018702" y="8989752"/>
                <a:ext cx="360367" cy="484243"/>
              </a:xfrm>
              <a:custGeom>
                <a:avLst/>
                <a:gdLst>
                  <a:gd name="connsiteX0" fmla="*/ 48051 w 391488"/>
                  <a:gd name="connsiteY0" fmla="*/ 35351 h 526063"/>
                  <a:gd name="connsiteX1" fmla="*/ 366136 w 391488"/>
                  <a:gd name="connsiteY1" fmla="*/ 500244 h 526063"/>
                </a:gdLst>
                <a:ahLst/>
                <a:cxnLst>
                  <a:cxn ang="0">
                    <a:pos x="connsiteX0" y="connsiteY0"/>
                  </a:cxn>
                  <a:cxn ang="0">
                    <a:pos x="connsiteX1" y="connsiteY1"/>
                  </a:cxn>
                </a:cxnLst>
                <a:rect l="l" t="t" r="r" b="b"/>
                <a:pathLst>
                  <a:path w="391488" h="526063">
                    <a:moveTo>
                      <a:pt x="48051" y="35351"/>
                    </a:moveTo>
                    <a:cubicBezTo>
                      <a:pt x="48051" y="59819"/>
                      <a:pt x="-62055" y="341201"/>
                      <a:pt x="366136" y="500244"/>
                    </a:cubicBezTo>
                  </a:path>
                </a:pathLst>
              </a:custGeom>
              <a:noFill/>
              <a:ln w="19050" cap="flat">
                <a:solidFill>
                  <a:srgbClr val="6F6F6F"/>
                </a:solidFill>
                <a:prstDash val="solid"/>
                <a:miter/>
              </a:ln>
            </p:spPr>
            <p:txBody>
              <a:bodyPr rtlCol="0" anchor="ctr"/>
              <a:lstStyle/>
              <a:p>
                <a:endParaRPr lang="en-US" sz="1129"/>
              </a:p>
            </p:txBody>
          </p:sp>
          <p:sp>
            <p:nvSpPr>
              <p:cNvPr id="546" name="Freeform: Shape 545">
                <a:extLst>
                  <a:ext uri="{FF2B5EF4-FFF2-40B4-BE49-F238E27FC236}">
                    <a16:creationId xmlns:a16="http://schemas.microsoft.com/office/drawing/2014/main" xmlns="" id="{C9A2C81A-B867-45B3-985A-3B68A5C05521}"/>
                  </a:ext>
                </a:extLst>
              </p:cNvPr>
              <p:cNvSpPr/>
              <p:nvPr/>
            </p:nvSpPr>
            <p:spPr>
              <a:xfrm>
                <a:off x="31696999" y="7326573"/>
                <a:ext cx="3716282" cy="2117155"/>
              </a:xfrm>
              <a:custGeom>
                <a:avLst/>
                <a:gdLst>
                  <a:gd name="connsiteX0" fmla="*/ 4011409 w 4037228"/>
                  <a:gd name="connsiteY0" fmla="*/ 2270356 h 2299996"/>
                  <a:gd name="connsiteX1" fmla="*/ 35351 w 4037228"/>
                  <a:gd name="connsiteY1" fmla="*/ 92700 h 2299996"/>
                </a:gdLst>
                <a:ahLst/>
                <a:cxnLst>
                  <a:cxn ang="0">
                    <a:pos x="connsiteX0" y="connsiteY0"/>
                  </a:cxn>
                  <a:cxn ang="0">
                    <a:pos x="connsiteX1" y="connsiteY1"/>
                  </a:cxn>
                </a:cxnLst>
                <a:rect l="l" t="t" r="r" b="b"/>
                <a:pathLst>
                  <a:path w="4037228" h="2299996">
                    <a:moveTo>
                      <a:pt x="4011409" y="2270356"/>
                    </a:moveTo>
                    <a:cubicBezTo>
                      <a:pt x="3705559" y="569827"/>
                      <a:pt x="1478966" y="-188683"/>
                      <a:pt x="35351" y="92700"/>
                    </a:cubicBezTo>
                  </a:path>
                </a:pathLst>
              </a:custGeom>
              <a:noFill/>
              <a:ln w="19050" cap="flat">
                <a:solidFill>
                  <a:srgbClr val="6F6F6F"/>
                </a:solidFill>
                <a:prstDash val="solid"/>
                <a:miter/>
              </a:ln>
            </p:spPr>
            <p:txBody>
              <a:bodyPr rtlCol="0" anchor="ctr"/>
              <a:lstStyle/>
              <a:p>
                <a:endParaRPr lang="en-US" sz="1129"/>
              </a:p>
            </p:txBody>
          </p:sp>
          <p:sp>
            <p:nvSpPr>
              <p:cNvPr id="547" name="Freeform: Shape 546">
                <a:extLst>
                  <a:ext uri="{FF2B5EF4-FFF2-40B4-BE49-F238E27FC236}">
                    <a16:creationId xmlns:a16="http://schemas.microsoft.com/office/drawing/2014/main" xmlns="" id="{1B68F204-F6C7-423D-80A9-165DB7C841F7}"/>
                  </a:ext>
                </a:extLst>
              </p:cNvPr>
              <p:cNvSpPr/>
              <p:nvPr/>
            </p:nvSpPr>
            <p:spPr>
              <a:xfrm>
                <a:off x="32361426" y="7705946"/>
                <a:ext cx="3074379" cy="1813095"/>
              </a:xfrm>
              <a:custGeom>
                <a:avLst/>
                <a:gdLst>
                  <a:gd name="connsiteX0" fmla="*/ 35351 w 3339888"/>
                  <a:gd name="connsiteY0" fmla="*/ 35351 h 1969678"/>
                  <a:gd name="connsiteX1" fmla="*/ 3314070 w 3339888"/>
                  <a:gd name="connsiteY1" fmla="*/ 1943859 h 1969678"/>
                </a:gdLst>
                <a:ahLst/>
                <a:cxnLst>
                  <a:cxn ang="0">
                    <a:pos x="connsiteX0" y="connsiteY0"/>
                  </a:cxn>
                  <a:cxn ang="0">
                    <a:pos x="connsiteX1" y="connsiteY1"/>
                  </a:cxn>
                </a:cxnLst>
                <a:rect l="l" t="t" r="r" b="b"/>
                <a:pathLst>
                  <a:path w="3339888" h="1969678">
                    <a:moveTo>
                      <a:pt x="35351" y="35351"/>
                    </a:moveTo>
                    <a:cubicBezTo>
                      <a:pt x="524712" y="35351"/>
                      <a:pt x="3228432" y="622584"/>
                      <a:pt x="3314070" y="1943859"/>
                    </a:cubicBezTo>
                  </a:path>
                </a:pathLst>
              </a:custGeom>
              <a:noFill/>
              <a:ln w="19050" cap="flat">
                <a:solidFill>
                  <a:srgbClr val="6F6F6F"/>
                </a:solidFill>
                <a:prstDash val="solid"/>
                <a:miter/>
              </a:ln>
            </p:spPr>
            <p:txBody>
              <a:bodyPr rtlCol="0" anchor="ctr"/>
              <a:lstStyle/>
              <a:p>
                <a:endParaRPr lang="en-US" sz="1129"/>
              </a:p>
            </p:txBody>
          </p:sp>
          <p:sp>
            <p:nvSpPr>
              <p:cNvPr id="548" name="Freeform: Shape 547">
                <a:extLst>
                  <a:ext uri="{FF2B5EF4-FFF2-40B4-BE49-F238E27FC236}">
                    <a16:creationId xmlns:a16="http://schemas.microsoft.com/office/drawing/2014/main" xmlns="" id="{A8428D9A-59F0-4D42-8757-81AEF317CA87}"/>
                  </a:ext>
                </a:extLst>
              </p:cNvPr>
              <p:cNvSpPr/>
              <p:nvPr/>
            </p:nvSpPr>
            <p:spPr>
              <a:xfrm>
                <a:off x="31696999" y="7401886"/>
                <a:ext cx="720734" cy="551811"/>
              </a:xfrm>
              <a:custGeom>
                <a:avLst/>
                <a:gdLst>
                  <a:gd name="connsiteX0" fmla="*/ 35351 w 782977"/>
                  <a:gd name="connsiteY0" fmla="*/ 35351 h 599467"/>
                  <a:gd name="connsiteX1" fmla="*/ 757158 w 782977"/>
                  <a:gd name="connsiteY1" fmla="*/ 365670 h 599467"/>
                  <a:gd name="connsiteX2" fmla="*/ 475776 w 782977"/>
                  <a:gd name="connsiteY2" fmla="*/ 573648 h 599467"/>
                  <a:gd name="connsiteX3" fmla="*/ 35351 w 782977"/>
                  <a:gd name="connsiteY3" fmla="*/ 35351 h 599467"/>
                </a:gdLst>
                <a:ahLst/>
                <a:cxnLst>
                  <a:cxn ang="0">
                    <a:pos x="connsiteX0" y="connsiteY0"/>
                  </a:cxn>
                  <a:cxn ang="0">
                    <a:pos x="connsiteX1" y="connsiteY1"/>
                  </a:cxn>
                  <a:cxn ang="0">
                    <a:pos x="connsiteX2" y="connsiteY2"/>
                  </a:cxn>
                  <a:cxn ang="0">
                    <a:pos x="connsiteX3" y="connsiteY3"/>
                  </a:cxn>
                </a:cxnLst>
                <a:rect l="l" t="t" r="r" b="b"/>
                <a:pathLst>
                  <a:path w="782977" h="599467">
                    <a:moveTo>
                      <a:pt x="35351" y="35351"/>
                    </a:moveTo>
                    <a:lnTo>
                      <a:pt x="757158" y="365670"/>
                    </a:lnTo>
                    <a:lnTo>
                      <a:pt x="475776" y="573648"/>
                    </a:lnTo>
                    <a:lnTo>
                      <a:pt x="35351" y="35351"/>
                    </a:lnTo>
                  </a:path>
                </a:pathLst>
              </a:custGeom>
              <a:noFill/>
              <a:ln w="19050" cap="flat">
                <a:solidFill>
                  <a:srgbClr val="6F6F6F"/>
                </a:solidFill>
                <a:prstDash val="solid"/>
                <a:miter/>
              </a:ln>
            </p:spPr>
            <p:txBody>
              <a:bodyPr rtlCol="0" anchor="ctr"/>
              <a:lstStyle/>
              <a:p>
                <a:endParaRPr lang="en-US" sz="1129"/>
              </a:p>
            </p:txBody>
          </p:sp>
          <p:sp>
            <p:nvSpPr>
              <p:cNvPr id="549" name="Freeform: Shape 548">
                <a:extLst>
                  <a:ext uri="{FF2B5EF4-FFF2-40B4-BE49-F238E27FC236}">
                    <a16:creationId xmlns:a16="http://schemas.microsoft.com/office/drawing/2014/main" xmlns="" id="{093B01A4-F115-4480-B639-AEAEA2FD89DC}"/>
                  </a:ext>
                </a:extLst>
              </p:cNvPr>
              <p:cNvSpPr/>
              <p:nvPr/>
            </p:nvSpPr>
            <p:spPr>
              <a:xfrm>
                <a:off x="29410923" y="6320786"/>
                <a:ext cx="2274815" cy="1137408"/>
              </a:xfrm>
              <a:custGeom>
                <a:avLst/>
                <a:gdLst>
                  <a:gd name="connsiteX0" fmla="*/ 2445454 w 2471273"/>
                  <a:gd name="connsiteY0" fmla="*/ 1209817 h 1235636"/>
                  <a:gd name="connsiteX1" fmla="*/ 35351 w 2471273"/>
                  <a:gd name="connsiteY1" fmla="*/ 35351 h 1235636"/>
                </a:gdLst>
                <a:ahLst/>
                <a:cxnLst>
                  <a:cxn ang="0">
                    <a:pos x="connsiteX0" y="connsiteY0"/>
                  </a:cxn>
                  <a:cxn ang="0">
                    <a:pos x="connsiteX1" y="connsiteY1"/>
                  </a:cxn>
                </a:cxnLst>
                <a:rect l="l" t="t" r="r" b="b"/>
                <a:pathLst>
                  <a:path w="2471273" h="1235636">
                    <a:moveTo>
                      <a:pt x="2445454" y="1209817"/>
                    </a:moveTo>
                    <a:cubicBezTo>
                      <a:pt x="2249710" y="1185349"/>
                      <a:pt x="488010" y="634818"/>
                      <a:pt x="35351" y="35351"/>
                    </a:cubicBezTo>
                  </a:path>
                </a:pathLst>
              </a:custGeom>
              <a:noFill/>
              <a:ln w="19050" cap="flat">
                <a:solidFill>
                  <a:srgbClr val="6F6F6F"/>
                </a:solidFill>
                <a:prstDash val="solid"/>
                <a:miter/>
              </a:ln>
            </p:spPr>
            <p:txBody>
              <a:bodyPr rtlCol="0" anchor="ctr"/>
              <a:lstStyle/>
              <a:p>
                <a:endParaRPr lang="en-US" sz="1129"/>
              </a:p>
            </p:txBody>
          </p:sp>
          <p:sp>
            <p:nvSpPr>
              <p:cNvPr id="550" name="Freeform: Shape 549">
                <a:extLst>
                  <a:ext uri="{FF2B5EF4-FFF2-40B4-BE49-F238E27FC236}">
                    <a16:creationId xmlns:a16="http://schemas.microsoft.com/office/drawing/2014/main" xmlns="" id="{F6F80516-CCDA-46FD-AD86-11CFBE9C75CB}"/>
                  </a:ext>
                </a:extLst>
              </p:cNvPr>
              <p:cNvSpPr/>
              <p:nvPr/>
            </p:nvSpPr>
            <p:spPr>
              <a:xfrm>
                <a:off x="29185694" y="6377093"/>
                <a:ext cx="2545090" cy="1081100"/>
              </a:xfrm>
              <a:custGeom>
                <a:avLst/>
                <a:gdLst>
                  <a:gd name="connsiteX0" fmla="*/ 2739071 w 2764889"/>
                  <a:gd name="connsiteY0" fmla="*/ 1148647 h 1174466"/>
                  <a:gd name="connsiteX1" fmla="*/ 35351 w 2764889"/>
                  <a:gd name="connsiteY1" fmla="*/ 35351 h 1174466"/>
                </a:gdLst>
                <a:ahLst/>
                <a:cxnLst>
                  <a:cxn ang="0">
                    <a:pos x="connsiteX0" y="connsiteY0"/>
                  </a:cxn>
                  <a:cxn ang="0">
                    <a:pos x="connsiteX1" y="connsiteY1"/>
                  </a:cxn>
                </a:cxnLst>
                <a:rect l="l" t="t" r="r" b="b"/>
                <a:pathLst>
                  <a:path w="2764889" h="1174466">
                    <a:moveTo>
                      <a:pt x="2739071" y="1148647"/>
                    </a:moveTo>
                    <a:cubicBezTo>
                      <a:pt x="2261944" y="1136413"/>
                      <a:pt x="218861" y="659286"/>
                      <a:pt x="35351" y="35351"/>
                    </a:cubicBezTo>
                  </a:path>
                </a:pathLst>
              </a:custGeom>
              <a:noFill/>
              <a:ln w="19050" cap="flat">
                <a:solidFill>
                  <a:srgbClr val="6F6F6F"/>
                </a:solidFill>
                <a:prstDash val="solid"/>
                <a:miter/>
              </a:ln>
            </p:spPr>
            <p:txBody>
              <a:bodyPr rtlCol="0" anchor="ctr"/>
              <a:lstStyle/>
              <a:p>
                <a:endParaRPr lang="en-US" sz="1129"/>
              </a:p>
            </p:txBody>
          </p:sp>
          <p:sp>
            <p:nvSpPr>
              <p:cNvPr id="551" name="Freeform: Shape 550">
                <a:extLst>
                  <a:ext uri="{FF2B5EF4-FFF2-40B4-BE49-F238E27FC236}">
                    <a16:creationId xmlns:a16="http://schemas.microsoft.com/office/drawing/2014/main" xmlns="" id="{14C78A6B-014B-49FB-B9C9-3F314C729000}"/>
                  </a:ext>
                </a:extLst>
              </p:cNvPr>
              <p:cNvSpPr/>
              <p:nvPr/>
            </p:nvSpPr>
            <p:spPr>
              <a:xfrm>
                <a:off x="28723974" y="6163731"/>
                <a:ext cx="777041" cy="213967"/>
              </a:xfrm>
              <a:custGeom>
                <a:avLst/>
                <a:gdLst>
                  <a:gd name="connsiteX0" fmla="*/ 818328 w 844147"/>
                  <a:gd name="connsiteY0" fmla="*/ 205970 h 232446"/>
                  <a:gd name="connsiteX1" fmla="*/ 35351 w 844147"/>
                  <a:gd name="connsiteY1" fmla="*/ 181502 h 232446"/>
                </a:gdLst>
                <a:ahLst/>
                <a:cxnLst>
                  <a:cxn ang="0">
                    <a:pos x="connsiteX0" y="connsiteY0"/>
                  </a:cxn>
                  <a:cxn ang="0">
                    <a:pos x="connsiteX1" y="connsiteY1"/>
                  </a:cxn>
                </a:cxnLst>
                <a:rect l="l" t="t" r="r" b="b"/>
                <a:pathLst>
                  <a:path w="844147" h="232446">
                    <a:moveTo>
                      <a:pt x="818328" y="205970"/>
                    </a:moveTo>
                    <a:cubicBezTo>
                      <a:pt x="818328" y="205970"/>
                      <a:pt x="536946" y="-161051"/>
                      <a:pt x="35351" y="181502"/>
                    </a:cubicBezTo>
                  </a:path>
                </a:pathLst>
              </a:custGeom>
              <a:noFill/>
              <a:ln w="19050" cap="flat">
                <a:solidFill>
                  <a:srgbClr val="6F6F6F"/>
                </a:solidFill>
                <a:prstDash val="solid"/>
                <a:miter/>
              </a:ln>
            </p:spPr>
            <p:txBody>
              <a:bodyPr rtlCol="0" anchor="ctr"/>
              <a:lstStyle/>
              <a:p>
                <a:endParaRPr lang="en-US" sz="1129"/>
              </a:p>
            </p:txBody>
          </p:sp>
          <p:sp>
            <p:nvSpPr>
              <p:cNvPr id="552" name="Freeform: Shape 551">
                <a:extLst>
                  <a:ext uri="{FF2B5EF4-FFF2-40B4-BE49-F238E27FC236}">
                    <a16:creationId xmlns:a16="http://schemas.microsoft.com/office/drawing/2014/main" xmlns="" id="{5B130AA1-6F1B-4969-976F-AE97C885F603}"/>
                  </a:ext>
                </a:extLst>
              </p:cNvPr>
              <p:cNvSpPr/>
              <p:nvPr/>
            </p:nvSpPr>
            <p:spPr>
              <a:xfrm>
                <a:off x="28723974" y="6232656"/>
                <a:ext cx="743257" cy="180183"/>
              </a:xfrm>
              <a:custGeom>
                <a:avLst/>
                <a:gdLst>
                  <a:gd name="connsiteX0" fmla="*/ 781626 w 807445"/>
                  <a:gd name="connsiteY0" fmla="*/ 167793 h 195744"/>
                  <a:gd name="connsiteX1" fmla="*/ 35351 w 807445"/>
                  <a:gd name="connsiteY1" fmla="*/ 106623 h 195744"/>
                </a:gdLst>
                <a:ahLst/>
                <a:cxnLst>
                  <a:cxn ang="0">
                    <a:pos x="connsiteX0" y="connsiteY0"/>
                  </a:cxn>
                  <a:cxn ang="0">
                    <a:pos x="connsiteX1" y="connsiteY1"/>
                  </a:cxn>
                </a:cxnLst>
                <a:rect l="l" t="t" r="r" b="b"/>
                <a:pathLst>
                  <a:path w="807445" h="195744">
                    <a:moveTo>
                      <a:pt x="781626" y="167793"/>
                    </a:moveTo>
                    <a:cubicBezTo>
                      <a:pt x="634818" y="69921"/>
                      <a:pt x="585882" y="-40185"/>
                      <a:pt x="35351" y="106623"/>
                    </a:cubicBezTo>
                  </a:path>
                </a:pathLst>
              </a:custGeom>
              <a:noFill/>
              <a:ln w="19050" cap="flat">
                <a:solidFill>
                  <a:srgbClr val="6F6F6F"/>
                </a:solidFill>
                <a:prstDash val="solid"/>
                <a:miter/>
              </a:ln>
            </p:spPr>
            <p:txBody>
              <a:bodyPr rtlCol="0" anchor="ctr"/>
              <a:lstStyle/>
              <a:p>
                <a:endParaRPr lang="en-US" sz="1129"/>
              </a:p>
            </p:txBody>
          </p:sp>
          <p:sp>
            <p:nvSpPr>
              <p:cNvPr id="555" name="Freeform: Shape 554">
                <a:extLst>
                  <a:ext uri="{FF2B5EF4-FFF2-40B4-BE49-F238E27FC236}">
                    <a16:creationId xmlns:a16="http://schemas.microsoft.com/office/drawing/2014/main" xmlns="" id="{F139C000-F2DE-441C-9EA9-B2BEADBD3F40}"/>
                  </a:ext>
                </a:extLst>
              </p:cNvPr>
              <p:cNvSpPr/>
              <p:nvPr/>
            </p:nvSpPr>
            <p:spPr>
              <a:xfrm>
                <a:off x="28853628" y="6311910"/>
                <a:ext cx="495504" cy="157660"/>
              </a:xfrm>
              <a:custGeom>
                <a:avLst/>
                <a:gdLst>
                  <a:gd name="connsiteX0" fmla="*/ 512478 w 538297"/>
                  <a:gd name="connsiteY0" fmla="*/ 120989 h 171276"/>
                  <a:gd name="connsiteX1" fmla="*/ 35351 w 538297"/>
                  <a:gd name="connsiteY1" fmla="*/ 35351 h 171276"/>
                </a:gdLst>
                <a:ahLst/>
                <a:cxnLst>
                  <a:cxn ang="0">
                    <a:pos x="connsiteX0" y="connsiteY0"/>
                  </a:cxn>
                  <a:cxn ang="0">
                    <a:pos x="connsiteX1" y="connsiteY1"/>
                  </a:cxn>
                </a:cxnLst>
                <a:rect l="l" t="t" r="r" b="b"/>
                <a:pathLst>
                  <a:path w="538297" h="171276">
                    <a:moveTo>
                      <a:pt x="512478" y="120989"/>
                    </a:moveTo>
                    <a:cubicBezTo>
                      <a:pt x="267797" y="145457"/>
                      <a:pt x="243329" y="157691"/>
                      <a:pt x="35351" y="35351"/>
                    </a:cubicBezTo>
                  </a:path>
                </a:pathLst>
              </a:custGeom>
              <a:noFill/>
              <a:ln w="19050" cap="flat">
                <a:solidFill>
                  <a:srgbClr val="6F6F6F"/>
                </a:solidFill>
                <a:prstDash val="solid"/>
                <a:miter/>
              </a:ln>
            </p:spPr>
            <p:txBody>
              <a:bodyPr rtlCol="0" anchor="ctr"/>
              <a:lstStyle/>
              <a:p>
                <a:endParaRPr lang="en-US" sz="1129"/>
              </a:p>
            </p:txBody>
          </p:sp>
          <p:sp>
            <p:nvSpPr>
              <p:cNvPr id="556" name="Freeform: Shape 555">
                <a:extLst>
                  <a:ext uri="{FF2B5EF4-FFF2-40B4-BE49-F238E27FC236}">
                    <a16:creationId xmlns:a16="http://schemas.microsoft.com/office/drawing/2014/main" xmlns="" id="{95FA76D6-B2B2-431B-A186-2F3ED7B2D691}"/>
                  </a:ext>
                </a:extLst>
              </p:cNvPr>
              <p:cNvSpPr/>
              <p:nvPr/>
            </p:nvSpPr>
            <p:spPr>
              <a:xfrm>
                <a:off x="23994162" y="3685604"/>
                <a:ext cx="7691577" cy="3716282"/>
              </a:xfrm>
              <a:custGeom>
                <a:avLst/>
                <a:gdLst>
                  <a:gd name="connsiteX0" fmla="*/ 5956618 w 8355839"/>
                  <a:gd name="connsiteY0" fmla="*/ 2873645 h 4037228"/>
                  <a:gd name="connsiteX1" fmla="*/ 35351 w 8355839"/>
                  <a:gd name="connsiteY1" fmla="*/ 35351 h 4037228"/>
                  <a:gd name="connsiteX2" fmla="*/ 8330019 w 8355839"/>
                  <a:gd name="connsiteY2" fmla="*/ 4011409 h 4037228"/>
                </a:gdLst>
                <a:ahLst/>
                <a:cxnLst>
                  <a:cxn ang="0">
                    <a:pos x="connsiteX0" y="connsiteY0"/>
                  </a:cxn>
                  <a:cxn ang="0">
                    <a:pos x="connsiteX1" y="connsiteY1"/>
                  </a:cxn>
                  <a:cxn ang="0">
                    <a:pos x="connsiteX2" y="connsiteY2"/>
                  </a:cxn>
                </a:cxnLst>
                <a:rect l="l" t="t" r="r" b="b"/>
                <a:pathLst>
                  <a:path w="8355839" h="4037228">
                    <a:moveTo>
                      <a:pt x="5956618" y="2873645"/>
                    </a:moveTo>
                    <a:cubicBezTo>
                      <a:pt x="3693323" y="940669"/>
                      <a:pt x="35351" y="35351"/>
                      <a:pt x="35351" y="35351"/>
                    </a:cubicBezTo>
                    <a:cubicBezTo>
                      <a:pt x="35351" y="35351"/>
                      <a:pt x="6751830" y="1307690"/>
                      <a:pt x="8330019" y="4011409"/>
                    </a:cubicBezTo>
                  </a:path>
                </a:pathLst>
              </a:custGeom>
              <a:noFill/>
              <a:ln w="19050" cap="flat">
                <a:solidFill>
                  <a:srgbClr val="6F6F6F"/>
                </a:solidFill>
                <a:prstDash val="solid"/>
                <a:miter/>
              </a:ln>
            </p:spPr>
            <p:txBody>
              <a:bodyPr rtlCol="0" anchor="ctr"/>
              <a:lstStyle/>
              <a:p>
                <a:endParaRPr lang="en-US" sz="1129"/>
              </a:p>
            </p:txBody>
          </p:sp>
          <p:sp>
            <p:nvSpPr>
              <p:cNvPr id="557" name="Freeform: Shape 556">
                <a:extLst>
                  <a:ext uri="{FF2B5EF4-FFF2-40B4-BE49-F238E27FC236}">
                    <a16:creationId xmlns:a16="http://schemas.microsoft.com/office/drawing/2014/main" xmlns="" id="{B730F9D1-851F-4888-B202-0B2DD7C5BD31}"/>
                  </a:ext>
                </a:extLst>
              </p:cNvPr>
              <p:cNvSpPr/>
              <p:nvPr/>
            </p:nvSpPr>
            <p:spPr>
              <a:xfrm>
                <a:off x="23959134" y="3098764"/>
                <a:ext cx="7747885" cy="4256833"/>
              </a:xfrm>
              <a:custGeom>
                <a:avLst/>
                <a:gdLst>
                  <a:gd name="connsiteX0" fmla="*/ 8452359 w 8478179"/>
                  <a:gd name="connsiteY0" fmla="*/ 4659813 h 4685631"/>
                  <a:gd name="connsiteX1" fmla="*/ 35351 w 8478179"/>
                  <a:gd name="connsiteY1" fmla="*/ 35351 h 4685631"/>
                  <a:gd name="connsiteX2" fmla="*/ 585882 w 8478179"/>
                  <a:gd name="connsiteY2" fmla="*/ 1576838 h 4685631"/>
                  <a:gd name="connsiteX0" fmla="*/ 8417008 w 8417008"/>
                  <a:gd name="connsiteY0" fmla="*/ 4624462 h 4624461"/>
                  <a:gd name="connsiteX1" fmla="*/ 0 w 8417008"/>
                  <a:gd name="connsiteY1" fmla="*/ 0 h 4624461"/>
                  <a:gd name="connsiteX2" fmla="*/ 784265 w 8417008"/>
                  <a:gd name="connsiteY2" fmla="*/ 1497662 h 4624461"/>
                </a:gdLst>
                <a:ahLst/>
                <a:cxnLst>
                  <a:cxn ang="0">
                    <a:pos x="connsiteX0" y="connsiteY0"/>
                  </a:cxn>
                  <a:cxn ang="0">
                    <a:pos x="connsiteX1" y="connsiteY1"/>
                  </a:cxn>
                  <a:cxn ang="0">
                    <a:pos x="connsiteX2" y="connsiteY2"/>
                  </a:cxn>
                </a:cxnLst>
                <a:rect l="l" t="t" r="r" b="b"/>
                <a:pathLst>
                  <a:path w="8417008" h="4624461">
                    <a:moveTo>
                      <a:pt x="8417008" y="4624462"/>
                    </a:moveTo>
                    <a:cubicBezTo>
                      <a:pt x="4685630" y="770743"/>
                      <a:pt x="0" y="0"/>
                      <a:pt x="0" y="0"/>
                    </a:cubicBezTo>
                    <a:cubicBezTo>
                      <a:pt x="0" y="0"/>
                      <a:pt x="747563" y="1338620"/>
                      <a:pt x="784265" y="1497662"/>
                    </a:cubicBezTo>
                  </a:path>
                </a:pathLst>
              </a:custGeom>
              <a:noFill/>
              <a:ln w="19050" cap="flat">
                <a:solidFill>
                  <a:srgbClr val="6F6F6F"/>
                </a:solidFill>
                <a:prstDash val="solid"/>
                <a:miter/>
              </a:ln>
            </p:spPr>
            <p:txBody>
              <a:bodyPr rtlCol="0" anchor="ctr"/>
              <a:lstStyle/>
              <a:p>
                <a:endParaRPr lang="en-US" sz="1129"/>
              </a:p>
            </p:txBody>
          </p:sp>
          <p:sp>
            <p:nvSpPr>
              <p:cNvPr id="558" name="Freeform: Shape 557">
                <a:extLst>
                  <a:ext uri="{FF2B5EF4-FFF2-40B4-BE49-F238E27FC236}">
                    <a16:creationId xmlns:a16="http://schemas.microsoft.com/office/drawing/2014/main" xmlns="" id="{E87C9B3B-29F7-41E8-95E5-49E1E03234C0}"/>
                  </a:ext>
                </a:extLst>
              </p:cNvPr>
              <p:cNvSpPr/>
              <p:nvPr/>
            </p:nvSpPr>
            <p:spPr>
              <a:xfrm>
                <a:off x="24026703" y="3718145"/>
                <a:ext cx="587115" cy="691987"/>
              </a:xfrm>
              <a:custGeom>
                <a:avLst/>
                <a:gdLst>
                  <a:gd name="connsiteX0" fmla="*/ 512478 w 538297"/>
                  <a:gd name="connsiteY0" fmla="*/ 903967 h 929785"/>
                  <a:gd name="connsiteX1" fmla="*/ 35351 w 538297"/>
                  <a:gd name="connsiteY1" fmla="*/ 35351 h 929785"/>
                  <a:gd name="connsiteX0" fmla="*/ 637820 w 637820"/>
                  <a:gd name="connsiteY0" fmla="*/ 751748 h 751748"/>
                  <a:gd name="connsiteX1" fmla="*/ 0 w 637820"/>
                  <a:gd name="connsiteY1" fmla="*/ 0 h 751748"/>
                </a:gdLst>
                <a:ahLst/>
                <a:cxnLst>
                  <a:cxn ang="0">
                    <a:pos x="connsiteX0" y="connsiteY0"/>
                  </a:cxn>
                  <a:cxn ang="0">
                    <a:pos x="connsiteX1" y="connsiteY1"/>
                  </a:cxn>
                </a:cxnLst>
                <a:rect l="l" t="t" r="r" b="b"/>
                <a:pathLst>
                  <a:path w="637820" h="751748">
                    <a:moveTo>
                      <a:pt x="637820" y="751748"/>
                    </a:moveTo>
                    <a:cubicBezTo>
                      <a:pt x="256117" y="323557"/>
                      <a:pt x="0" y="0"/>
                      <a:pt x="0" y="0"/>
                    </a:cubicBezTo>
                  </a:path>
                </a:pathLst>
              </a:custGeom>
              <a:noFill/>
              <a:ln w="19050" cap="flat">
                <a:solidFill>
                  <a:srgbClr val="6F6F6F"/>
                </a:solidFill>
                <a:prstDash val="solid"/>
                <a:miter/>
              </a:ln>
            </p:spPr>
            <p:txBody>
              <a:bodyPr rtlCol="0" anchor="ctr"/>
              <a:lstStyle/>
              <a:p>
                <a:endParaRPr lang="en-US" sz="1129"/>
              </a:p>
            </p:txBody>
          </p:sp>
          <p:sp>
            <p:nvSpPr>
              <p:cNvPr id="559" name="Freeform: Shape 558">
                <a:extLst>
                  <a:ext uri="{FF2B5EF4-FFF2-40B4-BE49-F238E27FC236}">
                    <a16:creationId xmlns:a16="http://schemas.microsoft.com/office/drawing/2014/main" xmlns="" id="{5A363F6E-BC4C-47F0-BA55-C97C9D6511CA}"/>
                  </a:ext>
                </a:extLst>
              </p:cNvPr>
              <p:cNvSpPr/>
              <p:nvPr/>
            </p:nvSpPr>
            <p:spPr>
              <a:xfrm>
                <a:off x="22433466" y="3391562"/>
                <a:ext cx="658536" cy="864947"/>
              </a:xfrm>
              <a:custGeom>
                <a:avLst/>
                <a:gdLst>
                  <a:gd name="connsiteX0" fmla="*/ 35351 w 966488"/>
                  <a:gd name="connsiteY0" fmla="*/ 989605 h 1015424"/>
                  <a:gd name="connsiteX1" fmla="*/ 940669 w 966488"/>
                  <a:gd name="connsiteY1" fmla="*/ 35351 h 1015424"/>
                  <a:gd name="connsiteX0" fmla="*/ 0 w 715409"/>
                  <a:gd name="connsiteY0" fmla="*/ 939646 h 939646"/>
                  <a:gd name="connsiteX1" fmla="*/ 715408 w 715409"/>
                  <a:gd name="connsiteY1" fmla="*/ 0 h 939646"/>
                </a:gdLst>
                <a:ahLst/>
                <a:cxnLst>
                  <a:cxn ang="0">
                    <a:pos x="connsiteX0" y="connsiteY0"/>
                  </a:cxn>
                  <a:cxn ang="0">
                    <a:pos x="connsiteX1" y="connsiteY1"/>
                  </a:cxn>
                </a:cxnLst>
                <a:rect l="l" t="t" r="r" b="b"/>
                <a:pathLst>
                  <a:path w="715409" h="939646">
                    <a:moveTo>
                      <a:pt x="0" y="939646"/>
                    </a:moveTo>
                    <a:cubicBezTo>
                      <a:pt x="301773" y="621561"/>
                      <a:pt x="413635" y="318085"/>
                      <a:pt x="715408" y="0"/>
                    </a:cubicBezTo>
                  </a:path>
                </a:pathLst>
              </a:custGeom>
              <a:ln w="19050" cap="flat">
                <a:solidFill>
                  <a:srgbClr val="6F6F6F"/>
                </a:solidFill>
                <a:prstDash val="solid"/>
                <a:miter/>
              </a:ln>
            </p:spPr>
            <p:txBody>
              <a:bodyPr rtlCol="0" anchor="ctr"/>
              <a:lstStyle/>
              <a:p>
                <a:endParaRPr lang="en-US" sz="1129"/>
              </a:p>
            </p:txBody>
          </p:sp>
          <p:sp>
            <p:nvSpPr>
              <p:cNvPr id="560" name="Freeform: Shape 559">
                <a:extLst>
                  <a:ext uri="{FF2B5EF4-FFF2-40B4-BE49-F238E27FC236}">
                    <a16:creationId xmlns:a16="http://schemas.microsoft.com/office/drawing/2014/main" xmlns="" id="{F38D3F3A-CED2-45B8-B8DE-F8D5338E9E67}"/>
                  </a:ext>
                </a:extLst>
              </p:cNvPr>
              <p:cNvSpPr/>
              <p:nvPr/>
            </p:nvSpPr>
            <p:spPr>
              <a:xfrm>
                <a:off x="22473806" y="3718146"/>
                <a:ext cx="1091177" cy="578706"/>
              </a:xfrm>
              <a:custGeom>
                <a:avLst/>
                <a:gdLst>
                  <a:gd name="connsiteX0" fmla="*/ 1454498 w 1480317"/>
                  <a:gd name="connsiteY0" fmla="*/ 35351 h 660637"/>
                  <a:gd name="connsiteX1" fmla="*/ 35351 w 1480317"/>
                  <a:gd name="connsiteY1" fmla="*/ 634818 h 660637"/>
                  <a:gd name="connsiteX0" fmla="*/ 1185413 w 1185413"/>
                  <a:gd name="connsiteY0" fmla="*/ 0 h 628684"/>
                  <a:gd name="connsiteX1" fmla="*/ 0 w 1185413"/>
                  <a:gd name="connsiteY1" fmla="*/ 628684 h 628684"/>
                </a:gdLst>
                <a:ahLst/>
                <a:cxnLst>
                  <a:cxn ang="0">
                    <a:pos x="connsiteX0" y="connsiteY0"/>
                  </a:cxn>
                  <a:cxn ang="0">
                    <a:pos x="connsiteX1" y="connsiteY1"/>
                  </a:cxn>
                </a:cxnLst>
                <a:rect l="l" t="t" r="r" b="b"/>
                <a:pathLst>
                  <a:path w="1185413" h="628684">
                    <a:moveTo>
                      <a:pt x="1185413" y="0"/>
                    </a:moveTo>
                    <a:cubicBezTo>
                      <a:pt x="712364" y="199822"/>
                      <a:pt x="473049" y="428862"/>
                      <a:pt x="0" y="628684"/>
                    </a:cubicBezTo>
                  </a:path>
                </a:pathLst>
              </a:custGeom>
              <a:ln w="19050" cap="flat">
                <a:solidFill>
                  <a:srgbClr val="6F6F6F"/>
                </a:solidFill>
                <a:prstDash val="solid"/>
                <a:miter/>
              </a:ln>
            </p:spPr>
            <p:txBody>
              <a:bodyPr rtlCol="0" anchor="ctr"/>
              <a:lstStyle/>
              <a:p>
                <a:endParaRPr lang="en-US" sz="1129"/>
              </a:p>
            </p:txBody>
          </p:sp>
          <p:sp>
            <p:nvSpPr>
              <p:cNvPr id="561" name="Freeform: Shape 560">
                <a:extLst>
                  <a:ext uri="{FF2B5EF4-FFF2-40B4-BE49-F238E27FC236}">
                    <a16:creationId xmlns:a16="http://schemas.microsoft.com/office/drawing/2014/main" xmlns="" id="{C50ED353-0047-403A-882F-FC18E871A4B5}"/>
                  </a:ext>
                </a:extLst>
              </p:cNvPr>
              <p:cNvSpPr/>
              <p:nvPr/>
            </p:nvSpPr>
            <p:spPr>
              <a:xfrm>
                <a:off x="23125787" y="3391563"/>
                <a:ext cx="6201633" cy="2984290"/>
              </a:xfrm>
              <a:custGeom>
                <a:avLst/>
                <a:gdLst>
                  <a:gd name="connsiteX0" fmla="*/ 35351 w 6679777"/>
                  <a:gd name="connsiteY0" fmla="*/ 35351 h 3303186"/>
                  <a:gd name="connsiteX1" fmla="*/ 561414 w 6679777"/>
                  <a:gd name="connsiteY1" fmla="*/ 390138 h 3303186"/>
                  <a:gd name="connsiteX2" fmla="*/ 6653957 w 6679777"/>
                  <a:gd name="connsiteY2" fmla="*/ 3277368 h 3303186"/>
                  <a:gd name="connsiteX0" fmla="*/ 0 w 6737217"/>
                  <a:gd name="connsiteY0" fmla="*/ 0 h 3242017"/>
                  <a:gd name="connsiteX1" fmla="*/ 526063 w 6737217"/>
                  <a:gd name="connsiteY1" fmla="*/ 354787 h 3242017"/>
                  <a:gd name="connsiteX2" fmla="*/ 6737218 w 6737217"/>
                  <a:gd name="connsiteY2" fmla="*/ 3242018 h 3242017"/>
                  <a:gd name="connsiteX0" fmla="*/ 0 w 6737218"/>
                  <a:gd name="connsiteY0" fmla="*/ 0 h 3242018"/>
                  <a:gd name="connsiteX1" fmla="*/ 526063 w 6737218"/>
                  <a:gd name="connsiteY1" fmla="*/ 354787 h 3242018"/>
                  <a:gd name="connsiteX2" fmla="*/ 6737218 w 6737218"/>
                  <a:gd name="connsiteY2" fmla="*/ 3242018 h 3242018"/>
                </a:gdLst>
                <a:ahLst/>
                <a:cxnLst>
                  <a:cxn ang="0">
                    <a:pos x="connsiteX0" y="connsiteY0"/>
                  </a:cxn>
                  <a:cxn ang="0">
                    <a:pos x="connsiteX1" y="connsiteY1"/>
                  </a:cxn>
                  <a:cxn ang="0">
                    <a:pos x="connsiteX2" y="connsiteY2"/>
                  </a:cxn>
                </a:cxnLst>
                <a:rect l="l" t="t" r="r" b="b"/>
                <a:pathLst>
                  <a:path w="6737218" h="3242018">
                    <a:moveTo>
                      <a:pt x="0" y="0"/>
                    </a:moveTo>
                    <a:lnTo>
                      <a:pt x="526063" y="354787"/>
                    </a:lnTo>
                    <a:cubicBezTo>
                      <a:pt x="1504785" y="550531"/>
                      <a:pt x="6692739" y="2921022"/>
                      <a:pt x="6737218" y="3242018"/>
                    </a:cubicBezTo>
                  </a:path>
                </a:pathLst>
              </a:custGeom>
              <a:noFill/>
              <a:ln w="19050" cap="flat">
                <a:solidFill>
                  <a:srgbClr val="6F6F6F"/>
                </a:solidFill>
                <a:prstDash val="solid"/>
                <a:miter/>
              </a:ln>
            </p:spPr>
            <p:txBody>
              <a:bodyPr rtlCol="0" anchor="ctr"/>
              <a:lstStyle/>
              <a:p>
                <a:endParaRPr lang="en-US" sz="1129"/>
              </a:p>
            </p:txBody>
          </p:sp>
          <p:sp>
            <p:nvSpPr>
              <p:cNvPr id="562" name="Freeform: Shape 561">
                <a:extLst>
                  <a:ext uri="{FF2B5EF4-FFF2-40B4-BE49-F238E27FC236}">
                    <a16:creationId xmlns:a16="http://schemas.microsoft.com/office/drawing/2014/main" xmlns="" id="{8646F0F1-CC8D-4C00-9D19-3C58E27A1A5E}"/>
                  </a:ext>
                </a:extLst>
              </p:cNvPr>
              <p:cNvSpPr/>
              <p:nvPr/>
            </p:nvSpPr>
            <p:spPr>
              <a:xfrm>
                <a:off x="22181066" y="2559457"/>
                <a:ext cx="720734" cy="146399"/>
              </a:xfrm>
              <a:custGeom>
                <a:avLst/>
                <a:gdLst>
                  <a:gd name="connsiteX0" fmla="*/ 35351 w 782977"/>
                  <a:gd name="connsiteY0" fmla="*/ 35351 h 159042"/>
                  <a:gd name="connsiteX1" fmla="*/ 757158 w 782977"/>
                  <a:gd name="connsiteY1" fmla="*/ 133223 h 159042"/>
                </a:gdLst>
                <a:ahLst/>
                <a:cxnLst>
                  <a:cxn ang="0">
                    <a:pos x="connsiteX0" y="connsiteY0"/>
                  </a:cxn>
                  <a:cxn ang="0">
                    <a:pos x="connsiteX1" y="connsiteY1"/>
                  </a:cxn>
                </a:cxnLst>
                <a:rect l="l" t="t" r="r" b="b"/>
                <a:pathLst>
                  <a:path w="782977" h="159042">
                    <a:moveTo>
                      <a:pt x="35351" y="35351"/>
                    </a:moveTo>
                    <a:cubicBezTo>
                      <a:pt x="35351" y="35351"/>
                      <a:pt x="695988" y="47585"/>
                      <a:pt x="757158" y="133223"/>
                    </a:cubicBezTo>
                  </a:path>
                </a:pathLst>
              </a:custGeom>
              <a:noFill/>
              <a:ln w="19050" cap="flat">
                <a:solidFill>
                  <a:srgbClr val="6F6F6F"/>
                </a:solidFill>
                <a:prstDash val="solid"/>
                <a:miter/>
              </a:ln>
            </p:spPr>
            <p:txBody>
              <a:bodyPr rtlCol="0" anchor="ctr"/>
              <a:lstStyle/>
              <a:p>
                <a:endParaRPr lang="en-US" sz="1129"/>
              </a:p>
            </p:txBody>
          </p:sp>
          <p:sp>
            <p:nvSpPr>
              <p:cNvPr id="563" name="Freeform: Shape 562">
                <a:extLst>
                  <a:ext uri="{FF2B5EF4-FFF2-40B4-BE49-F238E27FC236}">
                    <a16:creationId xmlns:a16="http://schemas.microsoft.com/office/drawing/2014/main" xmlns="" id="{D08473BF-9CCB-4642-B7BA-9C9C1240328B}"/>
                  </a:ext>
                </a:extLst>
              </p:cNvPr>
              <p:cNvSpPr/>
              <p:nvPr/>
            </p:nvSpPr>
            <p:spPr>
              <a:xfrm>
                <a:off x="22181066" y="2593242"/>
                <a:ext cx="608119" cy="168922"/>
              </a:xfrm>
              <a:custGeom>
                <a:avLst/>
                <a:gdLst>
                  <a:gd name="connsiteX0" fmla="*/ 35351 w 660637"/>
                  <a:gd name="connsiteY0" fmla="*/ 35351 h 183510"/>
                  <a:gd name="connsiteX1" fmla="*/ 634818 w 660637"/>
                  <a:gd name="connsiteY1" fmla="*/ 96521 h 183510"/>
                </a:gdLst>
                <a:ahLst/>
                <a:cxnLst>
                  <a:cxn ang="0">
                    <a:pos x="connsiteX0" y="connsiteY0"/>
                  </a:cxn>
                  <a:cxn ang="0">
                    <a:pos x="connsiteX1" y="connsiteY1"/>
                  </a:cxn>
                </a:cxnLst>
                <a:rect l="l" t="t" r="r" b="b"/>
                <a:pathLst>
                  <a:path w="660637" h="183510">
                    <a:moveTo>
                      <a:pt x="35351" y="35351"/>
                    </a:moveTo>
                    <a:cubicBezTo>
                      <a:pt x="35351" y="35351"/>
                      <a:pt x="341201" y="255563"/>
                      <a:pt x="634818" y="96521"/>
                    </a:cubicBezTo>
                  </a:path>
                </a:pathLst>
              </a:custGeom>
              <a:noFill/>
              <a:ln w="19050" cap="flat">
                <a:solidFill>
                  <a:srgbClr val="6F6F6F"/>
                </a:solidFill>
                <a:prstDash val="solid"/>
                <a:miter/>
              </a:ln>
            </p:spPr>
            <p:txBody>
              <a:bodyPr rtlCol="0" anchor="ctr"/>
              <a:lstStyle/>
              <a:p>
                <a:endParaRPr lang="en-US" sz="1129"/>
              </a:p>
            </p:txBody>
          </p:sp>
          <p:sp>
            <p:nvSpPr>
              <p:cNvPr id="564" name="Freeform: Shape 563">
                <a:extLst>
                  <a:ext uri="{FF2B5EF4-FFF2-40B4-BE49-F238E27FC236}">
                    <a16:creationId xmlns:a16="http://schemas.microsoft.com/office/drawing/2014/main" xmlns="" id="{D7EE3B2C-9C7D-493D-856B-70AC38F1848F}"/>
                  </a:ext>
                </a:extLst>
              </p:cNvPr>
              <p:cNvSpPr/>
              <p:nvPr/>
            </p:nvSpPr>
            <p:spPr>
              <a:xfrm>
                <a:off x="22845493" y="2705857"/>
                <a:ext cx="1092361" cy="675688"/>
              </a:xfrm>
              <a:custGeom>
                <a:avLst/>
                <a:gdLst>
                  <a:gd name="connsiteX0" fmla="*/ 304499 w 1186700"/>
                  <a:gd name="connsiteY0" fmla="*/ 708222 h 734041"/>
                  <a:gd name="connsiteX1" fmla="*/ 1160881 w 1186700"/>
                  <a:gd name="connsiteY1" fmla="*/ 426840 h 734041"/>
                  <a:gd name="connsiteX2" fmla="*/ 35351 w 1186700"/>
                  <a:gd name="connsiteY2" fmla="*/ 35351 h 734041"/>
                </a:gdLst>
                <a:ahLst/>
                <a:cxnLst>
                  <a:cxn ang="0">
                    <a:pos x="connsiteX0" y="connsiteY0"/>
                  </a:cxn>
                  <a:cxn ang="0">
                    <a:pos x="connsiteX1" y="connsiteY1"/>
                  </a:cxn>
                  <a:cxn ang="0">
                    <a:pos x="connsiteX2" y="connsiteY2"/>
                  </a:cxn>
                </a:cxnLst>
                <a:rect l="l" t="t" r="r" b="b"/>
                <a:pathLst>
                  <a:path w="1186700" h="734041">
                    <a:moveTo>
                      <a:pt x="304499" y="708222"/>
                    </a:moveTo>
                    <a:lnTo>
                      <a:pt x="1160881" y="426840"/>
                    </a:lnTo>
                    <a:lnTo>
                      <a:pt x="35351" y="35351"/>
                    </a:lnTo>
                  </a:path>
                </a:pathLst>
              </a:custGeom>
              <a:noFill/>
              <a:ln w="19050" cap="flat">
                <a:solidFill>
                  <a:srgbClr val="6F6F6F"/>
                </a:solidFill>
                <a:prstDash val="solid"/>
                <a:miter/>
              </a:ln>
            </p:spPr>
            <p:txBody>
              <a:bodyPr rtlCol="0" anchor="ctr"/>
              <a:lstStyle/>
              <a:p>
                <a:endParaRPr lang="en-US" sz="1129"/>
              </a:p>
            </p:txBody>
          </p:sp>
          <p:sp>
            <p:nvSpPr>
              <p:cNvPr id="565" name="Freeform: Shape 564">
                <a:extLst>
                  <a:ext uri="{FF2B5EF4-FFF2-40B4-BE49-F238E27FC236}">
                    <a16:creationId xmlns:a16="http://schemas.microsoft.com/office/drawing/2014/main" xmlns="" id="{24DB43FE-222F-4255-AC5C-2ECCEE85F7D1}"/>
                  </a:ext>
                </a:extLst>
              </p:cNvPr>
              <p:cNvSpPr/>
              <p:nvPr/>
            </p:nvSpPr>
            <p:spPr>
              <a:xfrm>
                <a:off x="22879277" y="1703586"/>
                <a:ext cx="1689219" cy="1058577"/>
              </a:xfrm>
              <a:custGeom>
                <a:avLst/>
                <a:gdLst>
                  <a:gd name="connsiteX0" fmla="*/ 35351 w 1835103"/>
                  <a:gd name="connsiteY0" fmla="*/ 1099711 h 1149998"/>
                  <a:gd name="connsiteX1" fmla="*/ 744924 w 1835103"/>
                  <a:gd name="connsiteY1" fmla="*/ 1124179 h 1149998"/>
                  <a:gd name="connsiteX2" fmla="*/ 1809285 w 1835103"/>
                  <a:gd name="connsiteY2" fmla="*/ 35351 h 1149998"/>
                </a:gdLst>
                <a:ahLst/>
                <a:cxnLst>
                  <a:cxn ang="0">
                    <a:pos x="connsiteX0" y="connsiteY0"/>
                  </a:cxn>
                  <a:cxn ang="0">
                    <a:pos x="connsiteX1" y="connsiteY1"/>
                  </a:cxn>
                  <a:cxn ang="0">
                    <a:pos x="connsiteX2" y="connsiteY2"/>
                  </a:cxn>
                </a:cxnLst>
                <a:rect l="l" t="t" r="r" b="b"/>
                <a:pathLst>
                  <a:path w="1835103" h="1149998">
                    <a:moveTo>
                      <a:pt x="35351" y="1099711"/>
                    </a:moveTo>
                    <a:lnTo>
                      <a:pt x="744924" y="1124179"/>
                    </a:lnTo>
                    <a:lnTo>
                      <a:pt x="1809285" y="35351"/>
                    </a:lnTo>
                  </a:path>
                </a:pathLst>
              </a:custGeom>
              <a:noFill/>
              <a:ln w="19050" cap="flat">
                <a:solidFill>
                  <a:srgbClr val="6F6F6F"/>
                </a:solidFill>
                <a:prstDash val="solid"/>
                <a:miter/>
              </a:ln>
            </p:spPr>
            <p:txBody>
              <a:bodyPr rtlCol="0" anchor="ctr"/>
              <a:lstStyle/>
              <a:p>
                <a:endParaRPr lang="en-US" sz="1129"/>
              </a:p>
            </p:txBody>
          </p:sp>
          <p:sp>
            <p:nvSpPr>
              <p:cNvPr id="566" name="Freeform: Shape 565">
                <a:extLst>
                  <a:ext uri="{FF2B5EF4-FFF2-40B4-BE49-F238E27FC236}">
                    <a16:creationId xmlns:a16="http://schemas.microsoft.com/office/drawing/2014/main" xmlns="" id="{F60109F8-AAA0-4213-925D-BCBA7C8AF318}"/>
                  </a:ext>
                </a:extLst>
              </p:cNvPr>
              <p:cNvSpPr/>
              <p:nvPr/>
            </p:nvSpPr>
            <p:spPr>
              <a:xfrm>
                <a:off x="23926593" y="1590972"/>
                <a:ext cx="1418944" cy="1475251"/>
              </a:xfrm>
              <a:custGeom>
                <a:avLst/>
                <a:gdLst>
                  <a:gd name="connsiteX0" fmla="*/ 1515668 w 1541487"/>
                  <a:gd name="connsiteY0" fmla="*/ 35351 h 1602657"/>
                  <a:gd name="connsiteX1" fmla="*/ 35351 w 1541487"/>
                  <a:gd name="connsiteY1" fmla="*/ 1576838 h 1602657"/>
                  <a:gd name="connsiteX2" fmla="*/ 671520 w 1541487"/>
                  <a:gd name="connsiteY2" fmla="*/ 206627 h 1602657"/>
                </a:gdLst>
                <a:ahLst/>
                <a:cxnLst>
                  <a:cxn ang="0">
                    <a:pos x="connsiteX0" y="connsiteY0"/>
                  </a:cxn>
                  <a:cxn ang="0">
                    <a:pos x="connsiteX1" y="connsiteY1"/>
                  </a:cxn>
                  <a:cxn ang="0">
                    <a:pos x="connsiteX2" y="connsiteY2"/>
                  </a:cxn>
                </a:cxnLst>
                <a:rect l="l" t="t" r="r" b="b"/>
                <a:pathLst>
                  <a:path w="1541487" h="1602657">
                    <a:moveTo>
                      <a:pt x="1515668" y="35351"/>
                    </a:moveTo>
                    <a:lnTo>
                      <a:pt x="35351" y="1576838"/>
                    </a:lnTo>
                    <a:lnTo>
                      <a:pt x="671520" y="206627"/>
                    </a:lnTo>
                  </a:path>
                </a:pathLst>
              </a:custGeom>
              <a:noFill/>
              <a:ln w="19050" cap="flat">
                <a:solidFill>
                  <a:srgbClr val="6F6F6F"/>
                </a:solidFill>
                <a:prstDash val="solid"/>
                <a:miter/>
              </a:ln>
            </p:spPr>
            <p:txBody>
              <a:bodyPr rtlCol="0" anchor="ctr"/>
              <a:lstStyle/>
              <a:p>
                <a:endParaRPr lang="en-US" sz="1129"/>
              </a:p>
            </p:txBody>
          </p:sp>
          <p:sp>
            <p:nvSpPr>
              <p:cNvPr id="567" name="Freeform: Shape 566">
                <a:extLst>
                  <a:ext uri="{FF2B5EF4-FFF2-40B4-BE49-F238E27FC236}">
                    <a16:creationId xmlns:a16="http://schemas.microsoft.com/office/drawing/2014/main" xmlns="" id="{858E2F0D-6C2C-410A-8A70-FEAD5A313B95}"/>
                  </a:ext>
                </a:extLst>
              </p:cNvPr>
              <p:cNvSpPr/>
              <p:nvPr/>
            </p:nvSpPr>
            <p:spPr>
              <a:xfrm>
                <a:off x="24557235" y="1590972"/>
                <a:ext cx="743257" cy="168922"/>
              </a:xfrm>
              <a:custGeom>
                <a:avLst/>
                <a:gdLst>
                  <a:gd name="connsiteX0" fmla="*/ 35351 w 807445"/>
                  <a:gd name="connsiteY0" fmla="*/ 157691 h 183510"/>
                  <a:gd name="connsiteX1" fmla="*/ 781627 w 807445"/>
                  <a:gd name="connsiteY1" fmla="*/ 35351 h 183510"/>
                </a:gdLst>
                <a:ahLst/>
                <a:cxnLst>
                  <a:cxn ang="0">
                    <a:pos x="connsiteX0" y="connsiteY0"/>
                  </a:cxn>
                  <a:cxn ang="0">
                    <a:pos x="connsiteX1" y="connsiteY1"/>
                  </a:cxn>
                </a:cxnLst>
                <a:rect l="l" t="t" r="r" b="b"/>
                <a:pathLst>
                  <a:path w="807445" h="183510">
                    <a:moveTo>
                      <a:pt x="35351" y="157691"/>
                    </a:moveTo>
                    <a:lnTo>
                      <a:pt x="781627" y="35351"/>
                    </a:lnTo>
                  </a:path>
                </a:pathLst>
              </a:custGeom>
              <a:ln w="19050" cap="flat">
                <a:solidFill>
                  <a:srgbClr val="6F6F6F"/>
                </a:solidFill>
                <a:prstDash val="solid"/>
                <a:miter/>
              </a:ln>
            </p:spPr>
            <p:txBody>
              <a:bodyPr rtlCol="0" anchor="ctr"/>
              <a:lstStyle/>
              <a:p>
                <a:endParaRPr lang="en-US" sz="1129"/>
              </a:p>
            </p:txBody>
          </p:sp>
          <p:sp>
            <p:nvSpPr>
              <p:cNvPr id="568" name="Freeform: Shape 567">
                <a:extLst>
                  <a:ext uri="{FF2B5EF4-FFF2-40B4-BE49-F238E27FC236}">
                    <a16:creationId xmlns:a16="http://schemas.microsoft.com/office/drawing/2014/main" xmlns="" id="{729343CA-9559-4A01-ADCF-0EC04CDA96F9}"/>
                  </a:ext>
                </a:extLst>
              </p:cNvPr>
              <p:cNvSpPr/>
              <p:nvPr/>
            </p:nvSpPr>
            <p:spPr>
              <a:xfrm>
                <a:off x="23566226" y="2705857"/>
                <a:ext cx="1385160" cy="56307"/>
              </a:xfrm>
              <a:custGeom>
                <a:avLst/>
                <a:gdLst>
                  <a:gd name="connsiteX0" fmla="*/ 1478966 w 1504785"/>
                  <a:gd name="connsiteY0" fmla="*/ 35351 h 61170"/>
                  <a:gd name="connsiteX1" fmla="*/ 35351 w 1504785"/>
                  <a:gd name="connsiteY1" fmla="*/ 35351 h 61170"/>
                </a:gdLst>
                <a:ahLst/>
                <a:cxnLst>
                  <a:cxn ang="0">
                    <a:pos x="connsiteX0" y="connsiteY0"/>
                  </a:cxn>
                  <a:cxn ang="0">
                    <a:pos x="connsiteX1" y="connsiteY1"/>
                  </a:cxn>
                </a:cxnLst>
                <a:rect l="l" t="t" r="r" b="b"/>
                <a:pathLst>
                  <a:path w="1504785" h="61170">
                    <a:moveTo>
                      <a:pt x="1478966" y="35351"/>
                    </a:moveTo>
                    <a:lnTo>
                      <a:pt x="35351" y="35351"/>
                    </a:lnTo>
                  </a:path>
                </a:pathLst>
              </a:custGeom>
              <a:ln w="19050" cap="flat">
                <a:solidFill>
                  <a:srgbClr val="6F6F6F"/>
                </a:solidFill>
                <a:prstDash val="solid"/>
                <a:miter/>
              </a:ln>
            </p:spPr>
            <p:txBody>
              <a:bodyPr rtlCol="0" anchor="ctr"/>
              <a:lstStyle/>
              <a:p>
                <a:endParaRPr lang="en-US" sz="1129"/>
              </a:p>
            </p:txBody>
          </p:sp>
          <p:sp>
            <p:nvSpPr>
              <p:cNvPr id="569" name="Freeform: Shape 568">
                <a:extLst>
                  <a:ext uri="{FF2B5EF4-FFF2-40B4-BE49-F238E27FC236}">
                    <a16:creationId xmlns:a16="http://schemas.microsoft.com/office/drawing/2014/main" xmlns="" id="{0FC9676D-B75E-4934-8FB5-4F63DED5D72B}"/>
                  </a:ext>
                </a:extLst>
              </p:cNvPr>
              <p:cNvSpPr/>
              <p:nvPr/>
            </p:nvSpPr>
            <p:spPr>
              <a:xfrm>
                <a:off x="23926593" y="2705857"/>
                <a:ext cx="1058577" cy="855871"/>
              </a:xfrm>
              <a:custGeom>
                <a:avLst/>
                <a:gdLst>
                  <a:gd name="connsiteX0" fmla="*/ 1124179 w 1149998"/>
                  <a:gd name="connsiteY0" fmla="*/ 35351 h 929785"/>
                  <a:gd name="connsiteX1" fmla="*/ 35351 w 1149998"/>
                  <a:gd name="connsiteY1" fmla="*/ 426840 h 929785"/>
                  <a:gd name="connsiteX2" fmla="*/ 891733 w 1149998"/>
                  <a:gd name="connsiteY2" fmla="*/ 451308 h 929785"/>
                  <a:gd name="connsiteX3" fmla="*/ 928435 w 1149998"/>
                  <a:gd name="connsiteY3" fmla="*/ 744924 h 929785"/>
                  <a:gd name="connsiteX4" fmla="*/ 439074 w 1149998"/>
                  <a:gd name="connsiteY4" fmla="*/ 903967 h 929785"/>
                  <a:gd name="connsiteX5" fmla="*/ 51254 w 1149998"/>
                  <a:gd name="connsiteY5" fmla="*/ 469659 h 929785"/>
                  <a:gd name="connsiteX6" fmla="*/ 891733 w 1149998"/>
                  <a:gd name="connsiteY6" fmla="*/ 744924 h 92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9998" h="929785">
                    <a:moveTo>
                      <a:pt x="1124179" y="35351"/>
                    </a:moveTo>
                    <a:lnTo>
                      <a:pt x="35351" y="426840"/>
                    </a:lnTo>
                    <a:lnTo>
                      <a:pt x="891733" y="451308"/>
                    </a:lnTo>
                    <a:lnTo>
                      <a:pt x="928435" y="744924"/>
                    </a:lnTo>
                    <a:lnTo>
                      <a:pt x="439074" y="903967"/>
                    </a:lnTo>
                    <a:lnTo>
                      <a:pt x="51254" y="469659"/>
                    </a:lnTo>
                    <a:lnTo>
                      <a:pt x="891733" y="744924"/>
                    </a:lnTo>
                  </a:path>
                </a:pathLst>
              </a:custGeom>
              <a:noFill/>
              <a:ln w="19050" cap="flat">
                <a:solidFill>
                  <a:srgbClr val="6F6F6F"/>
                </a:solidFill>
                <a:prstDash val="solid"/>
                <a:miter/>
              </a:ln>
            </p:spPr>
            <p:txBody>
              <a:bodyPr rtlCol="0" anchor="ctr"/>
              <a:lstStyle/>
              <a:p>
                <a:endParaRPr lang="en-US" sz="1129"/>
              </a:p>
            </p:txBody>
          </p:sp>
          <p:sp>
            <p:nvSpPr>
              <p:cNvPr id="570" name="Freeform: Shape 569">
                <a:extLst>
                  <a:ext uri="{FF2B5EF4-FFF2-40B4-BE49-F238E27FC236}">
                    <a16:creationId xmlns:a16="http://schemas.microsoft.com/office/drawing/2014/main" xmlns="" id="{9F679DA4-A08E-4A02-8855-2F5AABEF0006}"/>
                  </a:ext>
                </a:extLst>
              </p:cNvPr>
              <p:cNvSpPr/>
              <p:nvPr/>
            </p:nvSpPr>
            <p:spPr>
              <a:xfrm>
                <a:off x="22811709" y="2705857"/>
                <a:ext cx="304060" cy="675688"/>
              </a:xfrm>
              <a:custGeom>
                <a:avLst/>
                <a:gdLst>
                  <a:gd name="connsiteX0" fmla="*/ 35351 w 330318"/>
                  <a:gd name="connsiteY0" fmla="*/ 35351 h 734041"/>
                  <a:gd name="connsiteX1" fmla="*/ 304500 w 330318"/>
                  <a:gd name="connsiteY1" fmla="*/ 708222 h 734041"/>
                </a:gdLst>
                <a:ahLst/>
                <a:cxnLst>
                  <a:cxn ang="0">
                    <a:pos x="connsiteX0" y="connsiteY0"/>
                  </a:cxn>
                  <a:cxn ang="0">
                    <a:pos x="connsiteX1" y="connsiteY1"/>
                  </a:cxn>
                </a:cxnLst>
                <a:rect l="l" t="t" r="r" b="b"/>
                <a:pathLst>
                  <a:path w="330318" h="734041">
                    <a:moveTo>
                      <a:pt x="35351" y="35351"/>
                    </a:moveTo>
                    <a:lnTo>
                      <a:pt x="304500" y="708222"/>
                    </a:lnTo>
                  </a:path>
                </a:pathLst>
              </a:custGeom>
              <a:ln w="19050" cap="flat">
                <a:solidFill>
                  <a:srgbClr val="6F6F6F"/>
                </a:solidFill>
                <a:prstDash val="solid"/>
                <a:miter/>
              </a:ln>
            </p:spPr>
            <p:txBody>
              <a:bodyPr rtlCol="0" anchor="ctr"/>
              <a:lstStyle/>
              <a:p>
                <a:endParaRPr lang="en-US" sz="1129"/>
              </a:p>
            </p:txBody>
          </p:sp>
          <p:sp>
            <p:nvSpPr>
              <p:cNvPr id="571" name="Freeform: Shape 570">
                <a:extLst>
                  <a:ext uri="{FF2B5EF4-FFF2-40B4-BE49-F238E27FC236}">
                    <a16:creationId xmlns:a16="http://schemas.microsoft.com/office/drawing/2014/main" xmlns="" id="{9DDF7A07-5925-4EE3-A100-1443C08EB1BC}"/>
                  </a:ext>
                </a:extLst>
              </p:cNvPr>
              <p:cNvSpPr/>
              <p:nvPr/>
            </p:nvSpPr>
            <p:spPr>
              <a:xfrm>
                <a:off x="23577488" y="1759894"/>
                <a:ext cx="1047316" cy="1982017"/>
              </a:xfrm>
              <a:custGeom>
                <a:avLst/>
                <a:gdLst>
                  <a:gd name="connsiteX0" fmla="*/ 35351 w 1137764"/>
                  <a:gd name="connsiteY0" fmla="*/ 2127369 h 2153188"/>
                  <a:gd name="connsiteX1" fmla="*/ 328967 w 1137764"/>
                  <a:gd name="connsiteY1" fmla="*/ 1723646 h 2153188"/>
                  <a:gd name="connsiteX2" fmla="*/ 414606 w 1137764"/>
                  <a:gd name="connsiteY2" fmla="*/ 1454498 h 2153188"/>
                  <a:gd name="connsiteX3" fmla="*/ 659286 w 1137764"/>
                  <a:gd name="connsiteY3" fmla="*/ 1001839 h 2153188"/>
                  <a:gd name="connsiteX4" fmla="*/ 1099711 w 1137764"/>
                  <a:gd name="connsiteY4" fmla="*/ 35351 h 215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764" h="2153188">
                    <a:moveTo>
                      <a:pt x="35351" y="2127369"/>
                    </a:moveTo>
                    <a:lnTo>
                      <a:pt x="328967" y="1723646"/>
                    </a:lnTo>
                    <a:lnTo>
                      <a:pt x="414606" y="1454498"/>
                    </a:lnTo>
                    <a:lnTo>
                      <a:pt x="659286" y="1001839"/>
                    </a:lnTo>
                    <a:cubicBezTo>
                      <a:pt x="659286" y="1001839"/>
                      <a:pt x="1185349" y="169925"/>
                      <a:pt x="1099711" y="35351"/>
                    </a:cubicBezTo>
                  </a:path>
                </a:pathLst>
              </a:custGeom>
              <a:noFill/>
              <a:ln w="19050" cap="flat">
                <a:solidFill>
                  <a:srgbClr val="6F6F6F"/>
                </a:solidFill>
                <a:prstDash val="solid"/>
                <a:miter/>
              </a:ln>
            </p:spPr>
            <p:txBody>
              <a:bodyPr rtlCol="0" anchor="ctr"/>
              <a:lstStyle/>
              <a:p>
                <a:endParaRPr lang="en-US" sz="1129"/>
              </a:p>
            </p:txBody>
          </p:sp>
          <p:sp>
            <p:nvSpPr>
              <p:cNvPr id="572" name="Freeform: Shape 571">
                <a:extLst>
                  <a:ext uri="{FF2B5EF4-FFF2-40B4-BE49-F238E27FC236}">
                    <a16:creationId xmlns:a16="http://schemas.microsoft.com/office/drawing/2014/main" xmlns="" id="{0D7A703D-1A28-4352-9C0A-0ECE5022291A}"/>
                  </a:ext>
                </a:extLst>
              </p:cNvPr>
              <p:cNvSpPr/>
              <p:nvPr/>
            </p:nvSpPr>
            <p:spPr>
              <a:xfrm>
                <a:off x="23575113" y="3100008"/>
                <a:ext cx="360367" cy="641903"/>
              </a:xfrm>
              <a:custGeom>
                <a:avLst/>
                <a:gdLst>
                  <a:gd name="connsiteX0" fmla="*/ 368250 w 391488"/>
                  <a:gd name="connsiteY0" fmla="*/ 35351 h 697339"/>
                  <a:gd name="connsiteX1" fmla="*/ 37931 w 391488"/>
                  <a:gd name="connsiteY1" fmla="*/ 671520 h 697339"/>
                </a:gdLst>
                <a:ahLst/>
                <a:cxnLst>
                  <a:cxn ang="0">
                    <a:pos x="connsiteX0" y="connsiteY0"/>
                  </a:cxn>
                  <a:cxn ang="0">
                    <a:pos x="connsiteX1" y="connsiteY1"/>
                  </a:cxn>
                </a:cxnLst>
                <a:rect l="l" t="t" r="r" b="b"/>
                <a:pathLst>
                  <a:path w="391488" h="697339">
                    <a:moveTo>
                      <a:pt x="368250" y="35351"/>
                    </a:moveTo>
                    <a:cubicBezTo>
                      <a:pt x="368250" y="35351"/>
                      <a:pt x="1229" y="512478"/>
                      <a:pt x="37931" y="671520"/>
                    </a:cubicBezTo>
                  </a:path>
                </a:pathLst>
              </a:custGeom>
              <a:noFill/>
              <a:ln w="19050" cap="flat">
                <a:solidFill>
                  <a:srgbClr val="6F6F6F"/>
                </a:solidFill>
                <a:prstDash val="solid"/>
                <a:miter/>
              </a:ln>
            </p:spPr>
            <p:txBody>
              <a:bodyPr rtlCol="0" anchor="ctr"/>
              <a:lstStyle/>
              <a:p>
                <a:endParaRPr lang="en-US" sz="1129"/>
              </a:p>
            </p:txBody>
          </p:sp>
          <p:sp>
            <p:nvSpPr>
              <p:cNvPr id="573" name="Freeform: Shape 572">
                <a:extLst>
                  <a:ext uri="{FF2B5EF4-FFF2-40B4-BE49-F238E27FC236}">
                    <a16:creationId xmlns:a16="http://schemas.microsoft.com/office/drawing/2014/main" xmlns="" id="{CE666324-1604-4568-832B-49E02F7AF05D}"/>
                  </a:ext>
                </a:extLst>
              </p:cNvPr>
              <p:cNvSpPr/>
              <p:nvPr/>
            </p:nvSpPr>
            <p:spPr>
              <a:xfrm>
                <a:off x="23645056" y="3685604"/>
                <a:ext cx="371628" cy="56307"/>
              </a:xfrm>
              <a:custGeom>
                <a:avLst/>
                <a:gdLst>
                  <a:gd name="connsiteX0" fmla="*/ 377904 w 403722"/>
                  <a:gd name="connsiteY0" fmla="*/ 35351 h 61170"/>
                  <a:gd name="connsiteX1" fmla="*/ 35351 w 403722"/>
                  <a:gd name="connsiteY1" fmla="*/ 35351 h 61170"/>
                </a:gdLst>
                <a:ahLst/>
                <a:cxnLst>
                  <a:cxn ang="0">
                    <a:pos x="connsiteX0" y="connsiteY0"/>
                  </a:cxn>
                  <a:cxn ang="0">
                    <a:pos x="connsiteX1" y="connsiteY1"/>
                  </a:cxn>
                </a:cxnLst>
                <a:rect l="l" t="t" r="r" b="b"/>
                <a:pathLst>
                  <a:path w="403722" h="61170">
                    <a:moveTo>
                      <a:pt x="377904" y="35351"/>
                    </a:moveTo>
                    <a:lnTo>
                      <a:pt x="35351" y="35351"/>
                    </a:lnTo>
                  </a:path>
                </a:pathLst>
              </a:custGeom>
              <a:ln w="19050" cap="flat">
                <a:solidFill>
                  <a:srgbClr val="6F6F6F"/>
                </a:solidFill>
                <a:prstDash val="solid"/>
                <a:miter/>
              </a:ln>
            </p:spPr>
            <p:txBody>
              <a:bodyPr rtlCol="0" anchor="ctr"/>
              <a:lstStyle/>
              <a:p>
                <a:endParaRPr lang="en-US" sz="1129"/>
              </a:p>
            </p:txBody>
          </p:sp>
          <p:sp>
            <p:nvSpPr>
              <p:cNvPr id="574" name="Freeform: Shape 573">
                <a:extLst>
                  <a:ext uri="{FF2B5EF4-FFF2-40B4-BE49-F238E27FC236}">
                    <a16:creationId xmlns:a16="http://schemas.microsoft.com/office/drawing/2014/main" xmlns="" id="{CD686F61-84CA-40A9-A9E2-58AF03EE4F4F}"/>
                  </a:ext>
                </a:extLst>
              </p:cNvPr>
              <p:cNvSpPr/>
              <p:nvPr/>
            </p:nvSpPr>
            <p:spPr>
              <a:xfrm>
                <a:off x="36256851" y="4707321"/>
                <a:ext cx="2454999" cy="1779311"/>
              </a:xfrm>
              <a:custGeom>
                <a:avLst/>
                <a:gdLst>
                  <a:gd name="connsiteX0" fmla="*/ 2641198 w 2667017"/>
                  <a:gd name="connsiteY0" fmla="*/ 35351 h 1932975"/>
                  <a:gd name="connsiteX1" fmla="*/ 35351 w 2667017"/>
                  <a:gd name="connsiteY1" fmla="*/ 1907157 h 1932975"/>
                </a:gdLst>
                <a:ahLst/>
                <a:cxnLst>
                  <a:cxn ang="0">
                    <a:pos x="connsiteX0" y="connsiteY0"/>
                  </a:cxn>
                  <a:cxn ang="0">
                    <a:pos x="connsiteX1" y="connsiteY1"/>
                  </a:cxn>
                </a:cxnLst>
                <a:rect l="l" t="t" r="r" b="b"/>
                <a:pathLst>
                  <a:path w="2667017" h="1932975">
                    <a:moveTo>
                      <a:pt x="2641198" y="35351"/>
                    </a:moveTo>
                    <a:cubicBezTo>
                      <a:pt x="2372050" y="683754"/>
                      <a:pt x="243329" y="1491200"/>
                      <a:pt x="35351" y="1907157"/>
                    </a:cubicBezTo>
                  </a:path>
                </a:pathLst>
              </a:custGeom>
              <a:noFill/>
              <a:ln w="19050" cap="flat">
                <a:solidFill>
                  <a:srgbClr val="6F6F6F"/>
                </a:solidFill>
                <a:prstDash val="solid"/>
                <a:miter/>
              </a:ln>
            </p:spPr>
            <p:txBody>
              <a:bodyPr rtlCol="0" anchor="ctr"/>
              <a:lstStyle/>
              <a:p>
                <a:endParaRPr lang="en-US" sz="1129"/>
              </a:p>
            </p:txBody>
          </p:sp>
          <p:sp>
            <p:nvSpPr>
              <p:cNvPr id="575" name="Freeform: Shape 574">
                <a:extLst>
                  <a:ext uri="{FF2B5EF4-FFF2-40B4-BE49-F238E27FC236}">
                    <a16:creationId xmlns:a16="http://schemas.microsoft.com/office/drawing/2014/main" xmlns="" id="{AB65FD63-7746-4885-BA18-A9EE57D866F9}"/>
                  </a:ext>
                </a:extLst>
              </p:cNvPr>
              <p:cNvSpPr/>
              <p:nvPr/>
            </p:nvSpPr>
            <p:spPr>
              <a:xfrm>
                <a:off x="23711022" y="1549308"/>
                <a:ext cx="257637" cy="1009214"/>
              </a:xfrm>
              <a:custGeom>
                <a:avLst/>
                <a:gdLst>
                  <a:gd name="connsiteX0" fmla="*/ 35351 w 1835103"/>
                  <a:gd name="connsiteY0" fmla="*/ 1099711 h 1149998"/>
                  <a:gd name="connsiteX1" fmla="*/ 744924 w 1835103"/>
                  <a:gd name="connsiteY1" fmla="*/ 1124179 h 1149998"/>
                  <a:gd name="connsiteX2" fmla="*/ 1809285 w 1835103"/>
                  <a:gd name="connsiteY2" fmla="*/ 35351 h 1149998"/>
                  <a:gd name="connsiteX0" fmla="*/ 0 w 1064361"/>
                  <a:gd name="connsiteY0" fmla="*/ 1088828 h 1088827"/>
                  <a:gd name="connsiteX1" fmla="*/ 1064361 w 1064361"/>
                  <a:gd name="connsiteY1" fmla="*/ 0 h 1088827"/>
                  <a:gd name="connsiteX0" fmla="*/ 0 w 755097"/>
                  <a:gd name="connsiteY0" fmla="*/ 1043570 h 1043570"/>
                  <a:gd name="connsiteX1" fmla="*/ 755097 w 755097"/>
                  <a:gd name="connsiteY1" fmla="*/ 0 h 1043570"/>
                  <a:gd name="connsiteX0" fmla="*/ 0 w 279887"/>
                  <a:gd name="connsiteY0" fmla="*/ 1096371 h 1096371"/>
                  <a:gd name="connsiteX1" fmla="*/ 279887 w 279887"/>
                  <a:gd name="connsiteY1" fmla="*/ 0 h 1096371"/>
                  <a:gd name="connsiteX0" fmla="*/ 0 w 279887"/>
                  <a:gd name="connsiteY0" fmla="*/ 1096371 h 1096371"/>
                  <a:gd name="connsiteX1" fmla="*/ 279887 w 279887"/>
                  <a:gd name="connsiteY1" fmla="*/ 0 h 1096371"/>
                  <a:gd name="connsiteX0" fmla="*/ 19184 w 299071"/>
                  <a:gd name="connsiteY0" fmla="*/ 1096371 h 1096371"/>
                  <a:gd name="connsiteX1" fmla="*/ 299071 w 299071"/>
                  <a:gd name="connsiteY1" fmla="*/ 0 h 1096371"/>
                  <a:gd name="connsiteX0" fmla="*/ 0 w 279887"/>
                  <a:gd name="connsiteY0" fmla="*/ 1096371 h 1096371"/>
                  <a:gd name="connsiteX1" fmla="*/ 279887 w 279887"/>
                  <a:gd name="connsiteY1" fmla="*/ 0 h 1096371"/>
                  <a:gd name="connsiteX0" fmla="*/ 0 w 279887"/>
                  <a:gd name="connsiteY0" fmla="*/ 1096371 h 1096371"/>
                  <a:gd name="connsiteX1" fmla="*/ 279887 w 279887"/>
                  <a:gd name="connsiteY1" fmla="*/ 0 h 1096371"/>
                </a:gdLst>
                <a:ahLst/>
                <a:cxnLst>
                  <a:cxn ang="0">
                    <a:pos x="connsiteX0" y="connsiteY0"/>
                  </a:cxn>
                  <a:cxn ang="0">
                    <a:pos x="connsiteX1" y="connsiteY1"/>
                  </a:cxn>
                </a:cxnLst>
                <a:rect l="l" t="t" r="r" b="b"/>
                <a:pathLst>
                  <a:path w="279887" h="1096371">
                    <a:moveTo>
                      <a:pt x="0" y="1096371"/>
                    </a:moveTo>
                    <a:cubicBezTo>
                      <a:pt x="32952" y="700742"/>
                      <a:pt x="50817" y="357914"/>
                      <a:pt x="279887" y="0"/>
                    </a:cubicBezTo>
                  </a:path>
                </a:pathLst>
              </a:custGeom>
              <a:noFill/>
              <a:ln w="19050" cap="flat">
                <a:solidFill>
                  <a:srgbClr val="6F6F6F"/>
                </a:solidFill>
                <a:prstDash val="solid"/>
                <a:miter/>
              </a:ln>
            </p:spPr>
            <p:txBody>
              <a:bodyPr rtlCol="0" anchor="ctr"/>
              <a:lstStyle/>
              <a:p>
                <a:endParaRPr lang="en-US" sz="1129"/>
              </a:p>
            </p:txBody>
          </p:sp>
          <p:sp>
            <p:nvSpPr>
              <p:cNvPr id="576" name="Freeform: Shape 575">
                <a:extLst>
                  <a:ext uri="{FF2B5EF4-FFF2-40B4-BE49-F238E27FC236}">
                    <a16:creationId xmlns:a16="http://schemas.microsoft.com/office/drawing/2014/main" xmlns="" id="{8E7D2BF0-C74D-4DBF-A373-E7D7833C0779}"/>
                  </a:ext>
                </a:extLst>
              </p:cNvPr>
              <p:cNvSpPr/>
              <p:nvPr/>
            </p:nvSpPr>
            <p:spPr>
              <a:xfrm>
                <a:off x="24211677" y="1639572"/>
                <a:ext cx="249229" cy="266273"/>
              </a:xfrm>
              <a:custGeom>
                <a:avLst/>
                <a:gdLst>
                  <a:gd name="connsiteX0" fmla="*/ 35351 w 1835103"/>
                  <a:gd name="connsiteY0" fmla="*/ 1099711 h 1149998"/>
                  <a:gd name="connsiteX1" fmla="*/ 744924 w 1835103"/>
                  <a:gd name="connsiteY1" fmla="*/ 1124179 h 1149998"/>
                  <a:gd name="connsiteX2" fmla="*/ 1809285 w 1835103"/>
                  <a:gd name="connsiteY2" fmla="*/ 35351 h 1149998"/>
                  <a:gd name="connsiteX0" fmla="*/ 0 w 1064361"/>
                  <a:gd name="connsiteY0" fmla="*/ 1088828 h 1088827"/>
                  <a:gd name="connsiteX1" fmla="*/ 1064361 w 1064361"/>
                  <a:gd name="connsiteY1" fmla="*/ 0 h 1088827"/>
                  <a:gd name="connsiteX0" fmla="*/ 0 w 755097"/>
                  <a:gd name="connsiteY0" fmla="*/ 1043570 h 1043570"/>
                  <a:gd name="connsiteX1" fmla="*/ 755097 w 755097"/>
                  <a:gd name="connsiteY1" fmla="*/ 0 h 1043570"/>
                  <a:gd name="connsiteX0" fmla="*/ 0 w 279887"/>
                  <a:gd name="connsiteY0" fmla="*/ 1096371 h 1096371"/>
                  <a:gd name="connsiteX1" fmla="*/ 279887 w 279887"/>
                  <a:gd name="connsiteY1" fmla="*/ 0 h 1096371"/>
                  <a:gd name="connsiteX0" fmla="*/ 0 w 279887"/>
                  <a:gd name="connsiteY0" fmla="*/ 1096371 h 1096371"/>
                  <a:gd name="connsiteX1" fmla="*/ 279887 w 279887"/>
                  <a:gd name="connsiteY1" fmla="*/ 0 h 1096371"/>
                  <a:gd name="connsiteX0" fmla="*/ 19184 w 299071"/>
                  <a:gd name="connsiteY0" fmla="*/ 1096371 h 1096371"/>
                  <a:gd name="connsiteX1" fmla="*/ 299071 w 299071"/>
                  <a:gd name="connsiteY1" fmla="*/ 0 h 1096371"/>
                  <a:gd name="connsiteX0" fmla="*/ 0 w 279887"/>
                  <a:gd name="connsiteY0" fmla="*/ 1096371 h 1096371"/>
                  <a:gd name="connsiteX1" fmla="*/ 279887 w 279887"/>
                  <a:gd name="connsiteY1" fmla="*/ 0 h 1096371"/>
                  <a:gd name="connsiteX0" fmla="*/ 0 w 279887"/>
                  <a:gd name="connsiteY0" fmla="*/ 1096371 h 1096371"/>
                  <a:gd name="connsiteX1" fmla="*/ 279887 w 279887"/>
                  <a:gd name="connsiteY1" fmla="*/ 0 h 1096371"/>
                  <a:gd name="connsiteX0" fmla="*/ 0 w 393032"/>
                  <a:gd name="connsiteY0" fmla="*/ 1149172 h 1149172"/>
                  <a:gd name="connsiteX1" fmla="*/ 393032 w 393032"/>
                  <a:gd name="connsiteY1" fmla="*/ 0 h 1149172"/>
                  <a:gd name="connsiteX0" fmla="*/ 328148 w 329622"/>
                  <a:gd name="connsiteY0" fmla="*/ 289269 h 289269"/>
                  <a:gd name="connsiteX1" fmla="*/ 57396 w 329622"/>
                  <a:gd name="connsiteY1" fmla="*/ 0 h 289269"/>
                  <a:gd name="connsiteX0" fmla="*/ 333930 w 333930"/>
                  <a:gd name="connsiteY0" fmla="*/ 289269 h 289269"/>
                  <a:gd name="connsiteX1" fmla="*/ 63178 w 333930"/>
                  <a:gd name="connsiteY1" fmla="*/ 0 h 289269"/>
                  <a:gd name="connsiteX0" fmla="*/ 270752 w 270752"/>
                  <a:gd name="connsiteY0" fmla="*/ 289269 h 289269"/>
                  <a:gd name="connsiteX1" fmla="*/ 0 w 270752"/>
                  <a:gd name="connsiteY1" fmla="*/ 0 h 289269"/>
                </a:gdLst>
                <a:ahLst/>
                <a:cxnLst>
                  <a:cxn ang="0">
                    <a:pos x="connsiteX0" y="connsiteY0"/>
                  </a:cxn>
                  <a:cxn ang="0">
                    <a:pos x="connsiteX1" y="connsiteY1"/>
                  </a:cxn>
                </a:cxnLst>
                <a:rect l="l" t="t" r="r" b="b"/>
                <a:pathLst>
                  <a:path w="270752" h="289269">
                    <a:moveTo>
                      <a:pt x="270752" y="289269"/>
                    </a:moveTo>
                    <a:cubicBezTo>
                      <a:pt x="235817" y="195361"/>
                      <a:pt x="50020" y="252312"/>
                      <a:pt x="0" y="0"/>
                    </a:cubicBezTo>
                  </a:path>
                </a:pathLst>
              </a:custGeom>
              <a:noFill/>
              <a:ln w="19050" cap="flat">
                <a:solidFill>
                  <a:srgbClr val="6F6F6F"/>
                </a:solidFill>
                <a:prstDash val="solid"/>
                <a:miter/>
              </a:ln>
            </p:spPr>
            <p:txBody>
              <a:bodyPr rtlCol="0" anchor="ctr"/>
              <a:lstStyle/>
              <a:p>
                <a:endParaRPr lang="en-US" sz="1129"/>
              </a:p>
            </p:txBody>
          </p:sp>
          <p:sp>
            <p:nvSpPr>
              <p:cNvPr id="577" name="Freeform: Shape 576">
                <a:extLst>
                  <a:ext uri="{FF2B5EF4-FFF2-40B4-BE49-F238E27FC236}">
                    <a16:creationId xmlns:a16="http://schemas.microsoft.com/office/drawing/2014/main" xmlns="" id="{94EC746C-EE2D-4DE7-BC40-2790EBC491E7}"/>
                  </a:ext>
                </a:extLst>
              </p:cNvPr>
              <p:cNvSpPr/>
              <p:nvPr/>
            </p:nvSpPr>
            <p:spPr>
              <a:xfrm>
                <a:off x="31764257" y="6815573"/>
                <a:ext cx="428414" cy="544255"/>
              </a:xfrm>
              <a:custGeom>
                <a:avLst/>
                <a:gdLst>
                  <a:gd name="connsiteX0" fmla="*/ 4011409 w 4037228"/>
                  <a:gd name="connsiteY0" fmla="*/ 2270356 h 2299996"/>
                  <a:gd name="connsiteX1" fmla="*/ 35351 w 4037228"/>
                  <a:gd name="connsiteY1" fmla="*/ 92700 h 2299996"/>
                  <a:gd name="connsiteX0" fmla="*/ 496842 w 711230"/>
                  <a:gd name="connsiteY0" fmla="*/ 673308 h 1277137"/>
                  <a:gd name="connsiteX1" fmla="*/ 0 w 711230"/>
                  <a:gd name="connsiteY1" fmla="*/ 1277137 h 1277137"/>
                  <a:gd name="connsiteX0" fmla="*/ 609987 w 750641"/>
                  <a:gd name="connsiteY0" fmla="*/ 718273 h 1114669"/>
                  <a:gd name="connsiteX1" fmla="*/ 0 w 750641"/>
                  <a:gd name="connsiteY1" fmla="*/ 1114669 h 1114669"/>
                  <a:gd name="connsiteX0" fmla="*/ 465413 w 701033"/>
                  <a:gd name="connsiteY0" fmla="*/ 675878 h 1267135"/>
                  <a:gd name="connsiteX1" fmla="*/ 0 w 701033"/>
                  <a:gd name="connsiteY1" fmla="*/ 1267135 h 1267135"/>
                  <a:gd name="connsiteX0" fmla="*/ 465413 w 711167"/>
                  <a:gd name="connsiteY0" fmla="*/ 0 h 591257"/>
                  <a:gd name="connsiteX1" fmla="*/ 0 w 711167"/>
                  <a:gd name="connsiteY1" fmla="*/ 591257 h 591257"/>
                  <a:gd name="connsiteX0" fmla="*/ 465413 w 465413"/>
                  <a:gd name="connsiteY0" fmla="*/ 0 h 591257"/>
                  <a:gd name="connsiteX1" fmla="*/ 0 w 465413"/>
                  <a:gd name="connsiteY1" fmla="*/ 591257 h 591257"/>
                </a:gdLst>
                <a:ahLst/>
                <a:cxnLst>
                  <a:cxn ang="0">
                    <a:pos x="connsiteX0" y="connsiteY0"/>
                  </a:cxn>
                  <a:cxn ang="0">
                    <a:pos x="connsiteX1" y="connsiteY1"/>
                  </a:cxn>
                </a:cxnLst>
                <a:rect l="l" t="t" r="r" b="b"/>
                <a:pathLst>
                  <a:path w="465413" h="591257">
                    <a:moveTo>
                      <a:pt x="465413" y="0"/>
                    </a:moveTo>
                    <a:cubicBezTo>
                      <a:pt x="197279" y="153795"/>
                      <a:pt x="117301" y="272159"/>
                      <a:pt x="0" y="591257"/>
                    </a:cubicBezTo>
                  </a:path>
                </a:pathLst>
              </a:custGeom>
              <a:noFill/>
              <a:ln w="19050" cap="flat">
                <a:solidFill>
                  <a:srgbClr val="6F6F6F"/>
                </a:solidFill>
                <a:prstDash val="solid"/>
                <a:miter/>
              </a:ln>
            </p:spPr>
            <p:txBody>
              <a:bodyPr rtlCol="0" anchor="ctr"/>
              <a:lstStyle/>
              <a:p>
                <a:endParaRPr lang="en-US" sz="1129"/>
              </a:p>
            </p:txBody>
          </p:sp>
          <p:sp>
            <p:nvSpPr>
              <p:cNvPr id="578" name="Freeform: Shape 577">
                <a:extLst>
                  <a:ext uri="{FF2B5EF4-FFF2-40B4-BE49-F238E27FC236}">
                    <a16:creationId xmlns:a16="http://schemas.microsoft.com/office/drawing/2014/main" xmlns="" id="{D4E71EE0-3F65-47A7-92D4-E1A4A13B7D97}"/>
                  </a:ext>
                </a:extLst>
              </p:cNvPr>
              <p:cNvSpPr/>
              <p:nvPr/>
            </p:nvSpPr>
            <p:spPr>
              <a:xfrm>
                <a:off x="32244747" y="6856076"/>
                <a:ext cx="268605" cy="636833"/>
              </a:xfrm>
              <a:custGeom>
                <a:avLst/>
                <a:gdLst>
                  <a:gd name="connsiteX0" fmla="*/ 4011409 w 4037228"/>
                  <a:gd name="connsiteY0" fmla="*/ 2270356 h 2299996"/>
                  <a:gd name="connsiteX1" fmla="*/ 35351 w 4037228"/>
                  <a:gd name="connsiteY1" fmla="*/ 92700 h 2299996"/>
                  <a:gd name="connsiteX0" fmla="*/ 496842 w 711230"/>
                  <a:gd name="connsiteY0" fmla="*/ 673308 h 1277137"/>
                  <a:gd name="connsiteX1" fmla="*/ 0 w 711230"/>
                  <a:gd name="connsiteY1" fmla="*/ 1277137 h 1277137"/>
                  <a:gd name="connsiteX0" fmla="*/ 609987 w 750641"/>
                  <a:gd name="connsiteY0" fmla="*/ 718273 h 1114669"/>
                  <a:gd name="connsiteX1" fmla="*/ 0 w 750641"/>
                  <a:gd name="connsiteY1" fmla="*/ 1114669 h 1114669"/>
                  <a:gd name="connsiteX0" fmla="*/ 465413 w 701033"/>
                  <a:gd name="connsiteY0" fmla="*/ 675878 h 1267135"/>
                  <a:gd name="connsiteX1" fmla="*/ 0 w 701033"/>
                  <a:gd name="connsiteY1" fmla="*/ 1267135 h 1267135"/>
                  <a:gd name="connsiteX0" fmla="*/ 465413 w 711167"/>
                  <a:gd name="connsiteY0" fmla="*/ 0 h 591257"/>
                  <a:gd name="connsiteX1" fmla="*/ 0 w 711167"/>
                  <a:gd name="connsiteY1" fmla="*/ 591257 h 591257"/>
                  <a:gd name="connsiteX0" fmla="*/ 465413 w 465413"/>
                  <a:gd name="connsiteY0" fmla="*/ 0 h 591257"/>
                  <a:gd name="connsiteX1" fmla="*/ 0 w 465413"/>
                  <a:gd name="connsiteY1" fmla="*/ 591257 h 591257"/>
                  <a:gd name="connsiteX0" fmla="*/ 75398 w 249155"/>
                  <a:gd name="connsiteY0" fmla="*/ 0 h 528399"/>
                  <a:gd name="connsiteX1" fmla="*/ 232284 w 249155"/>
                  <a:gd name="connsiteY1" fmla="*/ 528399 h 528399"/>
                  <a:gd name="connsiteX0" fmla="*/ 66542 w 332305"/>
                  <a:gd name="connsiteY0" fmla="*/ 0 h 635258"/>
                  <a:gd name="connsiteX1" fmla="*/ 317715 w 332305"/>
                  <a:gd name="connsiteY1" fmla="*/ 635258 h 635258"/>
                  <a:gd name="connsiteX0" fmla="*/ 0 w 289495"/>
                  <a:gd name="connsiteY0" fmla="*/ 0 h 635258"/>
                  <a:gd name="connsiteX1" fmla="*/ 251173 w 289495"/>
                  <a:gd name="connsiteY1" fmla="*/ 635258 h 635258"/>
                  <a:gd name="connsiteX0" fmla="*/ 0 w 305065"/>
                  <a:gd name="connsiteY0" fmla="*/ 0 h 635258"/>
                  <a:gd name="connsiteX1" fmla="*/ 251173 w 305065"/>
                  <a:gd name="connsiteY1" fmla="*/ 635258 h 635258"/>
                  <a:gd name="connsiteX0" fmla="*/ 0 w 337652"/>
                  <a:gd name="connsiteY0" fmla="*/ 0 h 691831"/>
                  <a:gd name="connsiteX1" fmla="*/ 288888 w 337652"/>
                  <a:gd name="connsiteY1" fmla="*/ 691831 h 691831"/>
                  <a:gd name="connsiteX0" fmla="*/ 0 w 291801"/>
                  <a:gd name="connsiteY0" fmla="*/ 0 h 691831"/>
                  <a:gd name="connsiteX1" fmla="*/ 288888 w 291801"/>
                  <a:gd name="connsiteY1" fmla="*/ 691831 h 691831"/>
                </a:gdLst>
                <a:ahLst/>
                <a:cxnLst>
                  <a:cxn ang="0">
                    <a:pos x="connsiteX0" y="connsiteY0"/>
                  </a:cxn>
                  <a:cxn ang="0">
                    <a:pos x="connsiteX1" y="connsiteY1"/>
                  </a:cxn>
                </a:cxnLst>
                <a:rect l="l" t="t" r="r" b="b"/>
                <a:pathLst>
                  <a:path w="291801" h="691831">
                    <a:moveTo>
                      <a:pt x="0" y="0"/>
                    </a:moveTo>
                    <a:cubicBezTo>
                      <a:pt x="197018" y="109794"/>
                      <a:pt x="311902" y="328733"/>
                      <a:pt x="288888" y="691831"/>
                    </a:cubicBezTo>
                  </a:path>
                </a:pathLst>
              </a:custGeom>
              <a:noFill/>
              <a:ln w="19050" cap="flat">
                <a:solidFill>
                  <a:srgbClr val="6F6F6F"/>
                </a:solidFill>
                <a:prstDash val="solid"/>
                <a:miter/>
              </a:ln>
            </p:spPr>
            <p:txBody>
              <a:bodyPr rtlCol="0" anchor="ctr"/>
              <a:lstStyle/>
              <a:p>
                <a:endParaRPr lang="en-US" sz="1129"/>
              </a:p>
            </p:txBody>
          </p:sp>
          <p:sp>
            <p:nvSpPr>
              <p:cNvPr id="579" name="Freeform: Shape 578">
                <a:extLst>
                  <a:ext uri="{FF2B5EF4-FFF2-40B4-BE49-F238E27FC236}">
                    <a16:creationId xmlns:a16="http://schemas.microsoft.com/office/drawing/2014/main" xmlns="" id="{A23B784F-4A42-4CC2-AFE4-12B4B72D8F0E}"/>
                  </a:ext>
                </a:extLst>
              </p:cNvPr>
              <p:cNvSpPr/>
              <p:nvPr/>
            </p:nvSpPr>
            <p:spPr>
              <a:xfrm>
                <a:off x="-3751849" y="4811446"/>
                <a:ext cx="12797003" cy="2401544"/>
              </a:xfrm>
              <a:custGeom>
                <a:avLst/>
                <a:gdLst>
                  <a:gd name="connsiteX0" fmla="*/ 7180022 w 7205840"/>
                  <a:gd name="connsiteY0" fmla="*/ 50803 h 2324464"/>
                  <a:gd name="connsiteX1" fmla="*/ 35351 w 7205840"/>
                  <a:gd name="connsiteY1" fmla="*/ 2289630 h 2324464"/>
                  <a:gd name="connsiteX0" fmla="*/ 13895670 w 13895670"/>
                  <a:gd name="connsiteY0" fmla="*/ 11998 h 2929697"/>
                  <a:gd name="connsiteX1" fmla="*/ 0 w 13895670"/>
                  <a:gd name="connsiteY1" fmla="*/ 2929697 h 2929697"/>
                  <a:gd name="connsiteX0" fmla="*/ 13841974 w 13841974"/>
                  <a:gd name="connsiteY0" fmla="*/ 13421 h 2608947"/>
                  <a:gd name="connsiteX1" fmla="*/ 0 w 13841974"/>
                  <a:gd name="connsiteY1" fmla="*/ 2608946 h 2608947"/>
                  <a:gd name="connsiteX0" fmla="*/ 13902178 w 13902178"/>
                  <a:gd name="connsiteY0" fmla="*/ 13421 h 2608946"/>
                  <a:gd name="connsiteX1" fmla="*/ 0 w 13902178"/>
                  <a:gd name="connsiteY1" fmla="*/ 2608946 h 2608946"/>
                </a:gdLst>
                <a:ahLst/>
                <a:cxnLst>
                  <a:cxn ang="0">
                    <a:pos x="connsiteX0" y="connsiteY0"/>
                  </a:cxn>
                  <a:cxn ang="0">
                    <a:pos x="connsiteX1" y="connsiteY1"/>
                  </a:cxn>
                </a:cxnLst>
                <a:rect l="l" t="t" r="r" b="b"/>
                <a:pathLst>
                  <a:path w="13902178" h="2608946">
                    <a:moveTo>
                      <a:pt x="13902178" y="13421"/>
                    </a:moveTo>
                    <a:cubicBezTo>
                      <a:pt x="13278243" y="-206791"/>
                      <a:pt x="305850" y="2352031"/>
                      <a:pt x="0" y="2608946"/>
                    </a:cubicBezTo>
                  </a:path>
                </a:pathLst>
              </a:custGeom>
              <a:noFill/>
              <a:ln w="19050" cap="flat">
                <a:solidFill>
                  <a:srgbClr val="6F6F6F"/>
                </a:solidFill>
                <a:prstDash val="solid"/>
                <a:miter/>
              </a:ln>
            </p:spPr>
            <p:txBody>
              <a:bodyPr rtlCol="0" anchor="ctr"/>
              <a:lstStyle/>
              <a:p>
                <a:endParaRPr lang="en-US" sz="1129" dirty="0"/>
              </a:p>
            </p:txBody>
          </p:sp>
          <p:sp>
            <p:nvSpPr>
              <p:cNvPr id="580" name="Freeform: Shape 579">
                <a:extLst>
                  <a:ext uri="{FF2B5EF4-FFF2-40B4-BE49-F238E27FC236}">
                    <a16:creationId xmlns:a16="http://schemas.microsoft.com/office/drawing/2014/main" xmlns="" id="{0AB8D6B8-A090-45EA-999B-6DC90E0078EF}"/>
                  </a:ext>
                </a:extLst>
              </p:cNvPr>
              <p:cNvSpPr/>
              <p:nvPr/>
            </p:nvSpPr>
            <p:spPr>
              <a:xfrm>
                <a:off x="-3486897" y="5098555"/>
                <a:ext cx="12791012" cy="2696797"/>
              </a:xfrm>
              <a:custGeom>
                <a:avLst/>
                <a:gdLst>
                  <a:gd name="connsiteX0" fmla="*/ 7180022 w 7205840"/>
                  <a:gd name="connsiteY0" fmla="*/ 50803 h 2324464"/>
                  <a:gd name="connsiteX1" fmla="*/ 35351 w 7205840"/>
                  <a:gd name="connsiteY1" fmla="*/ 2289630 h 2324464"/>
                  <a:gd name="connsiteX0" fmla="*/ 13895670 w 13895670"/>
                  <a:gd name="connsiteY0" fmla="*/ 11998 h 2929697"/>
                  <a:gd name="connsiteX1" fmla="*/ 0 w 13895670"/>
                  <a:gd name="connsiteY1" fmla="*/ 2929697 h 2929697"/>
                </a:gdLst>
                <a:ahLst/>
                <a:cxnLst>
                  <a:cxn ang="0">
                    <a:pos x="connsiteX0" y="connsiteY0"/>
                  </a:cxn>
                  <a:cxn ang="0">
                    <a:pos x="connsiteX1" y="connsiteY1"/>
                  </a:cxn>
                </a:cxnLst>
                <a:rect l="l" t="t" r="r" b="b"/>
                <a:pathLst>
                  <a:path w="13895670" h="2929697">
                    <a:moveTo>
                      <a:pt x="13895670" y="11998"/>
                    </a:moveTo>
                    <a:cubicBezTo>
                      <a:pt x="13271735" y="-208214"/>
                      <a:pt x="305850" y="2672782"/>
                      <a:pt x="0" y="2929697"/>
                    </a:cubicBezTo>
                  </a:path>
                </a:pathLst>
              </a:custGeom>
              <a:noFill/>
              <a:ln w="19050" cap="flat">
                <a:solidFill>
                  <a:srgbClr val="6F6F6F"/>
                </a:solidFill>
                <a:prstDash val="solid"/>
                <a:miter/>
              </a:ln>
            </p:spPr>
            <p:txBody>
              <a:bodyPr rtlCol="0" anchor="ctr"/>
              <a:lstStyle/>
              <a:p>
                <a:endParaRPr lang="en-US" sz="1129" dirty="0"/>
              </a:p>
            </p:txBody>
          </p:sp>
          <p:sp>
            <p:nvSpPr>
              <p:cNvPr id="581" name="Freeform: Shape 580">
                <a:extLst>
                  <a:ext uri="{FF2B5EF4-FFF2-40B4-BE49-F238E27FC236}">
                    <a16:creationId xmlns:a16="http://schemas.microsoft.com/office/drawing/2014/main" xmlns="" id="{5748C938-ECDD-47B2-B79B-C41A91B9C5EF}"/>
                  </a:ext>
                </a:extLst>
              </p:cNvPr>
              <p:cNvSpPr/>
              <p:nvPr/>
            </p:nvSpPr>
            <p:spPr>
              <a:xfrm>
                <a:off x="37134804" y="4610937"/>
                <a:ext cx="1520297" cy="69768"/>
              </a:xfrm>
              <a:custGeom>
                <a:avLst/>
                <a:gdLst>
                  <a:gd name="connsiteX0" fmla="*/ 2665820 w 2691485"/>
                  <a:gd name="connsiteY0" fmla="*/ 62207 h 2092018"/>
                  <a:gd name="connsiteX1" fmla="*/ 1014227 w 2691485"/>
                  <a:gd name="connsiteY1" fmla="*/ 111143 h 2092018"/>
                  <a:gd name="connsiteX2" fmla="*/ 35504 w 2691485"/>
                  <a:gd name="connsiteY2" fmla="*/ 2068587 h 2092018"/>
                  <a:gd name="connsiteX0" fmla="*/ 1651593 w 1651592"/>
                  <a:gd name="connsiteY0" fmla="*/ 26857 h 75793"/>
                  <a:gd name="connsiteX1" fmla="*/ 0 w 1651592"/>
                  <a:gd name="connsiteY1" fmla="*/ 75793 h 75793"/>
                </a:gdLst>
                <a:ahLst/>
                <a:cxnLst>
                  <a:cxn ang="0">
                    <a:pos x="connsiteX0" y="connsiteY0"/>
                  </a:cxn>
                  <a:cxn ang="0">
                    <a:pos x="connsiteX1" y="connsiteY1"/>
                  </a:cxn>
                </a:cxnLst>
                <a:rect l="l" t="t" r="r" b="b"/>
                <a:pathLst>
                  <a:path w="1651592" h="75793">
                    <a:moveTo>
                      <a:pt x="1651593" y="26857"/>
                    </a:moveTo>
                    <a:cubicBezTo>
                      <a:pt x="1651593" y="26857"/>
                      <a:pt x="269148" y="-58781"/>
                      <a:pt x="0" y="75793"/>
                    </a:cubicBezTo>
                  </a:path>
                </a:pathLst>
              </a:custGeom>
              <a:noFill/>
              <a:ln w="19050" cap="flat">
                <a:solidFill>
                  <a:srgbClr val="6F6F6F"/>
                </a:solidFill>
                <a:prstDash val="solid"/>
                <a:miter/>
              </a:ln>
            </p:spPr>
            <p:txBody>
              <a:bodyPr rtlCol="0" anchor="ctr"/>
              <a:lstStyle/>
              <a:p>
                <a:endParaRPr lang="en-US" sz="1129"/>
              </a:p>
            </p:txBody>
          </p:sp>
          <p:sp>
            <p:nvSpPr>
              <p:cNvPr id="582" name="Freeform: Shape 581">
                <a:extLst>
                  <a:ext uri="{FF2B5EF4-FFF2-40B4-BE49-F238E27FC236}">
                    <a16:creationId xmlns:a16="http://schemas.microsoft.com/office/drawing/2014/main" xmlns="" id="{6293C0B7-4842-4E6E-8C18-106842757AF3}"/>
                  </a:ext>
                </a:extLst>
              </p:cNvPr>
              <p:cNvSpPr/>
              <p:nvPr/>
            </p:nvSpPr>
            <p:spPr>
              <a:xfrm>
                <a:off x="35626185" y="5005594"/>
                <a:ext cx="3229920" cy="4361888"/>
              </a:xfrm>
              <a:custGeom>
                <a:avLst/>
                <a:gdLst>
                  <a:gd name="connsiteX0" fmla="*/ 1001839 w 1027658"/>
                  <a:gd name="connsiteY0" fmla="*/ 35351 h 3144144"/>
                  <a:gd name="connsiteX1" fmla="*/ 35351 w 1027658"/>
                  <a:gd name="connsiteY1" fmla="*/ 3118325 h 3144144"/>
                  <a:gd name="connsiteX0" fmla="*/ 3495065 w 3495065"/>
                  <a:gd name="connsiteY0" fmla="*/ 0 h 4738590"/>
                  <a:gd name="connsiteX1" fmla="*/ 0 w 3495065"/>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Lst>
                <a:ahLst/>
                <a:cxnLst>
                  <a:cxn ang="0">
                    <a:pos x="connsiteX0" y="connsiteY0"/>
                  </a:cxn>
                  <a:cxn ang="0">
                    <a:pos x="connsiteX1" y="connsiteY1"/>
                  </a:cxn>
                </a:cxnLst>
                <a:rect l="l" t="t" r="r" b="b"/>
                <a:pathLst>
                  <a:path w="3508862" h="4738590">
                    <a:moveTo>
                      <a:pt x="3508862" y="0"/>
                    </a:moveTo>
                    <a:cubicBezTo>
                      <a:pt x="2476469" y="1564753"/>
                      <a:pt x="857676" y="4083401"/>
                      <a:pt x="0" y="4738590"/>
                    </a:cubicBezTo>
                  </a:path>
                </a:pathLst>
              </a:custGeom>
              <a:noFill/>
              <a:ln w="19050" cap="flat">
                <a:solidFill>
                  <a:srgbClr val="6F6F6F"/>
                </a:solidFill>
                <a:prstDash val="solid"/>
                <a:miter/>
              </a:ln>
            </p:spPr>
            <p:txBody>
              <a:bodyPr rtlCol="0" anchor="ctr"/>
              <a:lstStyle/>
              <a:p>
                <a:endParaRPr lang="en-US" sz="1129"/>
              </a:p>
            </p:txBody>
          </p:sp>
          <p:sp>
            <p:nvSpPr>
              <p:cNvPr id="583" name="Freeform: Shape 582">
                <a:extLst>
                  <a:ext uri="{FF2B5EF4-FFF2-40B4-BE49-F238E27FC236}">
                    <a16:creationId xmlns:a16="http://schemas.microsoft.com/office/drawing/2014/main" xmlns="" id="{0B3FB1C8-9CCA-43D1-B1D3-AF680AF5F8E3}"/>
                  </a:ext>
                </a:extLst>
              </p:cNvPr>
              <p:cNvSpPr/>
              <p:nvPr/>
            </p:nvSpPr>
            <p:spPr>
              <a:xfrm>
                <a:off x="35663369" y="5119041"/>
                <a:ext cx="3229920" cy="4361888"/>
              </a:xfrm>
              <a:custGeom>
                <a:avLst/>
                <a:gdLst>
                  <a:gd name="connsiteX0" fmla="*/ 1001839 w 1027658"/>
                  <a:gd name="connsiteY0" fmla="*/ 35351 h 3144144"/>
                  <a:gd name="connsiteX1" fmla="*/ 35351 w 1027658"/>
                  <a:gd name="connsiteY1" fmla="*/ 3118325 h 3144144"/>
                  <a:gd name="connsiteX0" fmla="*/ 3495065 w 3495065"/>
                  <a:gd name="connsiteY0" fmla="*/ 0 h 4738590"/>
                  <a:gd name="connsiteX1" fmla="*/ 0 w 3495065"/>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Lst>
                <a:ahLst/>
                <a:cxnLst>
                  <a:cxn ang="0">
                    <a:pos x="connsiteX0" y="connsiteY0"/>
                  </a:cxn>
                  <a:cxn ang="0">
                    <a:pos x="connsiteX1" y="connsiteY1"/>
                  </a:cxn>
                </a:cxnLst>
                <a:rect l="l" t="t" r="r" b="b"/>
                <a:pathLst>
                  <a:path w="3508862" h="4738590">
                    <a:moveTo>
                      <a:pt x="3508862" y="0"/>
                    </a:moveTo>
                    <a:cubicBezTo>
                      <a:pt x="2310908" y="2089031"/>
                      <a:pt x="2237356" y="2883079"/>
                      <a:pt x="0" y="4738590"/>
                    </a:cubicBezTo>
                  </a:path>
                </a:pathLst>
              </a:custGeom>
              <a:noFill/>
              <a:ln w="19050" cap="flat">
                <a:solidFill>
                  <a:srgbClr val="6F6F6F"/>
                </a:solidFill>
                <a:prstDash val="solid"/>
                <a:miter/>
              </a:ln>
            </p:spPr>
            <p:txBody>
              <a:bodyPr rtlCol="0" anchor="ctr"/>
              <a:lstStyle/>
              <a:p>
                <a:endParaRPr lang="en-US" sz="1129"/>
              </a:p>
            </p:txBody>
          </p:sp>
          <p:sp>
            <p:nvSpPr>
              <p:cNvPr id="584" name="Freeform: Shape 583">
                <a:extLst>
                  <a:ext uri="{FF2B5EF4-FFF2-40B4-BE49-F238E27FC236}">
                    <a16:creationId xmlns:a16="http://schemas.microsoft.com/office/drawing/2014/main" xmlns="" id="{104BCB15-17DA-4212-89BB-8B431C3054A3}"/>
                  </a:ext>
                </a:extLst>
              </p:cNvPr>
              <p:cNvSpPr/>
              <p:nvPr/>
            </p:nvSpPr>
            <p:spPr>
              <a:xfrm>
                <a:off x="38951942" y="5016540"/>
                <a:ext cx="11142043" cy="199797"/>
              </a:xfrm>
              <a:custGeom>
                <a:avLst/>
                <a:gdLst>
                  <a:gd name="connsiteX0" fmla="*/ 35351 w 9909560"/>
                  <a:gd name="connsiteY0" fmla="*/ 353436 h 538297"/>
                  <a:gd name="connsiteX1" fmla="*/ 9883741 w 9909560"/>
                  <a:gd name="connsiteY1" fmla="*/ 35351 h 538297"/>
                  <a:gd name="connsiteX0" fmla="*/ 0 w 12402077"/>
                  <a:gd name="connsiteY0" fmla="*/ 744507 h 859280"/>
                  <a:gd name="connsiteX1" fmla="*/ 12402077 w 12402077"/>
                  <a:gd name="connsiteY1" fmla="*/ 0 h 859280"/>
                  <a:gd name="connsiteX0" fmla="*/ 0 w 12284583"/>
                  <a:gd name="connsiteY0" fmla="*/ 739166 h 854331"/>
                  <a:gd name="connsiteX1" fmla="*/ 12284583 w 12284583"/>
                  <a:gd name="connsiteY1" fmla="*/ 0 h 854331"/>
                  <a:gd name="connsiteX0" fmla="*/ 0 w 12220495"/>
                  <a:gd name="connsiteY0" fmla="*/ 194415 h 370867"/>
                  <a:gd name="connsiteX1" fmla="*/ 12220495 w 12220495"/>
                  <a:gd name="connsiteY1" fmla="*/ 0 h 370867"/>
                  <a:gd name="connsiteX0" fmla="*/ 0 w 12220495"/>
                  <a:gd name="connsiteY0" fmla="*/ 194415 h 251374"/>
                  <a:gd name="connsiteX1" fmla="*/ 12220495 w 12220495"/>
                  <a:gd name="connsiteY1" fmla="*/ 0 h 251374"/>
                  <a:gd name="connsiteX0" fmla="*/ 0 w 12284583"/>
                  <a:gd name="connsiteY0" fmla="*/ 0 h 318293"/>
                  <a:gd name="connsiteX1" fmla="*/ 12284583 w 12284583"/>
                  <a:gd name="connsiteY1" fmla="*/ 318293 h 318293"/>
                  <a:gd name="connsiteX0" fmla="*/ 0 w 12124362"/>
                  <a:gd name="connsiteY0" fmla="*/ 0 h 139702"/>
                  <a:gd name="connsiteX1" fmla="*/ 12124362 w 12124362"/>
                  <a:gd name="connsiteY1" fmla="*/ 126027 h 139702"/>
                  <a:gd name="connsiteX0" fmla="*/ 0 w 12104294"/>
                  <a:gd name="connsiteY0" fmla="*/ 0 h 216333"/>
                  <a:gd name="connsiteX1" fmla="*/ 12104294 w 12104294"/>
                  <a:gd name="connsiteY1" fmla="*/ 216333 h 216333"/>
                  <a:gd name="connsiteX0" fmla="*/ 0 w 12104294"/>
                  <a:gd name="connsiteY0" fmla="*/ 0 h 217052"/>
                  <a:gd name="connsiteX1" fmla="*/ 12104294 w 12104294"/>
                  <a:gd name="connsiteY1" fmla="*/ 216333 h 217052"/>
                </a:gdLst>
                <a:ahLst/>
                <a:cxnLst>
                  <a:cxn ang="0">
                    <a:pos x="connsiteX0" y="connsiteY0"/>
                  </a:cxn>
                  <a:cxn ang="0">
                    <a:pos x="connsiteX1" y="connsiteY1"/>
                  </a:cxn>
                </a:cxnLst>
                <a:rect l="l" t="t" r="r" b="b"/>
                <a:pathLst>
                  <a:path w="12104294" h="217052">
                    <a:moveTo>
                      <a:pt x="0" y="0"/>
                    </a:moveTo>
                    <a:cubicBezTo>
                      <a:pt x="3368172" y="241101"/>
                      <a:pt x="12104294" y="216333"/>
                      <a:pt x="12104294" y="216333"/>
                    </a:cubicBezTo>
                  </a:path>
                </a:pathLst>
              </a:custGeom>
              <a:noFill/>
              <a:ln w="19050" cap="flat">
                <a:solidFill>
                  <a:srgbClr val="6F6F6F"/>
                </a:solidFill>
                <a:prstDash val="solid"/>
                <a:miter/>
              </a:ln>
            </p:spPr>
            <p:txBody>
              <a:bodyPr rtlCol="0" anchor="ctr"/>
              <a:lstStyle/>
              <a:p>
                <a:endParaRPr lang="en-US" sz="1129"/>
              </a:p>
            </p:txBody>
          </p:sp>
        </p:grpSp>
        <p:sp>
          <p:nvSpPr>
            <p:cNvPr id="398" name="Freeform: Shape 397">
              <a:extLst>
                <a:ext uri="{FF2B5EF4-FFF2-40B4-BE49-F238E27FC236}">
                  <a16:creationId xmlns:a16="http://schemas.microsoft.com/office/drawing/2014/main" xmlns="" id="{7BDA7556-839E-40FA-95DC-BD3677BC4A1C}"/>
                </a:ext>
              </a:extLst>
            </p:cNvPr>
            <p:cNvSpPr/>
            <p:nvPr/>
          </p:nvSpPr>
          <p:spPr>
            <a:xfrm>
              <a:off x="23611430" y="3727349"/>
              <a:ext cx="2579675" cy="9722913"/>
            </a:xfrm>
            <a:custGeom>
              <a:avLst/>
              <a:gdLst>
                <a:gd name="connsiteX0" fmla="*/ 1653876 w 2813825"/>
                <a:gd name="connsiteY0" fmla="*/ 11094909 h 11120728"/>
                <a:gd name="connsiteX1" fmla="*/ 2779405 w 2813825"/>
                <a:gd name="connsiteY1" fmla="*/ 10373102 h 11120728"/>
                <a:gd name="connsiteX2" fmla="*/ 136857 w 2813825"/>
                <a:gd name="connsiteY2" fmla="*/ 35351 h 11120728"/>
                <a:gd name="connsiteX0" fmla="*/ 1616970 w 2802460"/>
                <a:gd name="connsiteY0" fmla="*/ 11059558 h 11059558"/>
                <a:gd name="connsiteX1" fmla="*/ 2802460 w 2802460"/>
                <a:gd name="connsiteY1" fmla="*/ 10562603 h 11059558"/>
                <a:gd name="connsiteX2" fmla="*/ 99951 w 2802460"/>
                <a:gd name="connsiteY2" fmla="*/ 0 h 11059558"/>
                <a:gd name="connsiteX0" fmla="*/ 1616970 w 2802460"/>
                <a:gd name="connsiteY0" fmla="*/ 11314391 h 11314391"/>
                <a:gd name="connsiteX1" fmla="*/ 2802460 w 2802460"/>
                <a:gd name="connsiteY1" fmla="*/ 10562603 h 11314391"/>
                <a:gd name="connsiteX2" fmla="*/ 99951 w 2802460"/>
                <a:gd name="connsiteY2" fmla="*/ 0 h 11314391"/>
                <a:gd name="connsiteX0" fmla="*/ 2802460 w 2802460"/>
                <a:gd name="connsiteY0" fmla="*/ 10562603 h 10562603"/>
                <a:gd name="connsiteX1" fmla="*/ 99951 w 2802460"/>
                <a:gd name="connsiteY1" fmla="*/ 0 h 10562603"/>
              </a:gdLst>
              <a:ahLst/>
              <a:cxnLst>
                <a:cxn ang="0">
                  <a:pos x="connsiteX0" y="connsiteY0"/>
                </a:cxn>
                <a:cxn ang="0">
                  <a:pos x="connsiteX1" y="connsiteY1"/>
                </a:cxn>
              </a:cxnLst>
              <a:rect l="l" t="t" r="r" b="b"/>
              <a:pathLst>
                <a:path w="2802460" h="10562603">
                  <a:moveTo>
                    <a:pt x="2802460" y="10562603"/>
                  </a:moveTo>
                  <a:cubicBezTo>
                    <a:pt x="2802460" y="10562603"/>
                    <a:pt x="-621857" y="1614891"/>
                    <a:pt x="99951" y="0"/>
                  </a:cubicBezTo>
                </a:path>
              </a:pathLst>
            </a:custGeom>
            <a:noFill/>
            <a:ln w="19050" cap="flat">
              <a:solidFill>
                <a:srgbClr val="6F6F6F"/>
              </a:solidFill>
              <a:prstDash val="solid"/>
              <a:miter/>
            </a:ln>
          </p:spPr>
          <p:txBody>
            <a:bodyPr rtlCol="0" anchor="ctr"/>
            <a:lstStyle/>
            <a:p>
              <a:endParaRPr lang="en-US" sz="1129"/>
            </a:p>
          </p:txBody>
        </p:sp>
      </p:grpSp>
      <p:grpSp>
        <p:nvGrpSpPr>
          <p:cNvPr id="383" name="Hawaiki cable">
            <a:extLst>
              <a:ext uri="{FF2B5EF4-FFF2-40B4-BE49-F238E27FC236}">
                <a16:creationId xmlns:a16="http://schemas.microsoft.com/office/drawing/2014/main" xmlns="" id="{E3EC1661-4515-4D43-A130-83CF4386FBD2}"/>
              </a:ext>
            </a:extLst>
          </p:cNvPr>
          <p:cNvGrpSpPr/>
          <p:nvPr/>
        </p:nvGrpSpPr>
        <p:grpSpPr>
          <a:xfrm>
            <a:off x="-1216179" y="1688354"/>
            <a:ext cx="11613428" cy="2379924"/>
            <a:chOff x="-2889797" y="2929940"/>
            <a:chExt cx="61935006" cy="12692257"/>
          </a:xfrm>
        </p:grpSpPr>
        <p:sp>
          <p:nvSpPr>
            <p:cNvPr id="384" name="Freeform: Shape 383">
              <a:extLst>
                <a:ext uri="{FF2B5EF4-FFF2-40B4-BE49-F238E27FC236}">
                  <a16:creationId xmlns:a16="http://schemas.microsoft.com/office/drawing/2014/main" xmlns="" id="{940BE459-BC9E-41C7-AAEA-B88638582287}"/>
                </a:ext>
              </a:extLst>
            </p:cNvPr>
            <p:cNvSpPr/>
            <p:nvPr/>
          </p:nvSpPr>
          <p:spPr>
            <a:xfrm>
              <a:off x="47440576" y="12088318"/>
              <a:ext cx="11604633" cy="3533879"/>
            </a:xfrm>
            <a:custGeom>
              <a:avLst/>
              <a:gdLst>
                <a:gd name="connsiteX0" fmla="*/ 35351 w 7658499"/>
                <a:gd name="connsiteY0" fmla="*/ 2200773 h 2226592"/>
                <a:gd name="connsiteX1" fmla="*/ 7632681 w 7658499"/>
                <a:gd name="connsiteY1" fmla="*/ 35351 h 2226592"/>
                <a:gd name="connsiteX0" fmla="*/ 0 w 12577785"/>
                <a:gd name="connsiteY0" fmla="*/ 4056906 h 4056906"/>
                <a:gd name="connsiteX1" fmla="*/ 12577785 w 12577785"/>
                <a:gd name="connsiteY1" fmla="*/ 0 h 4056906"/>
                <a:gd name="connsiteX0" fmla="*/ 0 w 12577785"/>
                <a:gd name="connsiteY0" fmla="*/ 4056906 h 4056906"/>
                <a:gd name="connsiteX1" fmla="*/ 12577785 w 12577785"/>
                <a:gd name="connsiteY1" fmla="*/ 0 h 4056906"/>
                <a:gd name="connsiteX0" fmla="*/ 0 w 12592309"/>
                <a:gd name="connsiteY0" fmla="*/ 3969774 h 3969774"/>
                <a:gd name="connsiteX1" fmla="*/ 12592309 w 12592309"/>
                <a:gd name="connsiteY1" fmla="*/ 0 h 3969774"/>
                <a:gd name="connsiteX0" fmla="*/ 0 w 12606833"/>
                <a:gd name="connsiteY0" fmla="*/ 3839073 h 3839073"/>
                <a:gd name="connsiteX1" fmla="*/ 12606833 w 12606833"/>
                <a:gd name="connsiteY1" fmla="*/ 0 h 3839073"/>
              </a:gdLst>
              <a:ahLst/>
              <a:cxnLst>
                <a:cxn ang="0">
                  <a:pos x="connsiteX0" y="connsiteY0"/>
                </a:cxn>
                <a:cxn ang="0">
                  <a:pos x="connsiteX1" y="connsiteY1"/>
                </a:cxn>
              </a:cxnLst>
              <a:rect l="l" t="t" r="r" b="b"/>
              <a:pathLst>
                <a:path w="12606833" h="3839073">
                  <a:moveTo>
                    <a:pt x="0" y="3839073"/>
                  </a:moveTo>
                  <a:cubicBezTo>
                    <a:pt x="4271048" y="3409639"/>
                    <a:pt x="12606833" y="0"/>
                    <a:pt x="12606833" y="0"/>
                  </a:cubicBezTo>
                </a:path>
              </a:pathLst>
            </a:custGeom>
            <a:noFill/>
            <a:ln w="38100" cap="flat">
              <a:solidFill>
                <a:srgbClr val="C00000"/>
              </a:solidFill>
              <a:prstDash val="solid"/>
              <a:miter/>
            </a:ln>
          </p:spPr>
          <p:txBody>
            <a:bodyPr rtlCol="0" anchor="ctr"/>
            <a:lstStyle/>
            <a:p>
              <a:endParaRPr lang="en-US" sz="1129" dirty="0"/>
            </a:p>
          </p:txBody>
        </p:sp>
        <p:sp>
          <p:nvSpPr>
            <p:cNvPr id="385" name="Freeform: Shape 384">
              <a:extLst>
                <a:ext uri="{FF2B5EF4-FFF2-40B4-BE49-F238E27FC236}">
                  <a16:creationId xmlns:a16="http://schemas.microsoft.com/office/drawing/2014/main" xmlns="" id="{B5FDDF18-5315-402D-A136-558284BE96D8}"/>
                </a:ext>
              </a:extLst>
            </p:cNvPr>
            <p:cNvSpPr/>
            <p:nvPr/>
          </p:nvSpPr>
          <p:spPr>
            <a:xfrm>
              <a:off x="-2889797" y="2929940"/>
              <a:ext cx="13420863" cy="12380213"/>
            </a:xfrm>
            <a:custGeom>
              <a:avLst/>
              <a:gdLst>
                <a:gd name="connsiteX0" fmla="*/ 7746457 w 7780840"/>
                <a:gd name="connsiteY0" fmla="*/ 35351 h 9359029"/>
                <a:gd name="connsiteX1" fmla="*/ 35351 w 7780840"/>
                <a:gd name="connsiteY1" fmla="*/ 9335657 h 9359029"/>
                <a:gd name="connsiteX0" fmla="*/ 14348960 w 14348960"/>
                <a:gd name="connsiteY0" fmla="*/ 0 h 13335819"/>
                <a:gd name="connsiteX1" fmla="*/ 0 w 14348960"/>
                <a:gd name="connsiteY1" fmla="*/ 13335819 h 13335819"/>
                <a:gd name="connsiteX0" fmla="*/ 14714939 w 14714939"/>
                <a:gd name="connsiteY0" fmla="*/ 0 h 13401172"/>
                <a:gd name="connsiteX1" fmla="*/ 0 w 14714939"/>
                <a:gd name="connsiteY1" fmla="*/ 13401172 h 13401172"/>
                <a:gd name="connsiteX0" fmla="*/ 14743872 w 14743872"/>
                <a:gd name="connsiteY0" fmla="*/ 0 h 13410817"/>
                <a:gd name="connsiteX1" fmla="*/ 0 w 14743872"/>
                <a:gd name="connsiteY1" fmla="*/ 13410817 h 13410817"/>
                <a:gd name="connsiteX0" fmla="*/ 14579918 w 14579918"/>
                <a:gd name="connsiteY0" fmla="*/ 0 h 13449395"/>
                <a:gd name="connsiteX1" fmla="*/ 0 w 14579918"/>
                <a:gd name="connsiteY1" fmla="*/ 13449395 h 13449395"/>
                <a:gd name="connsiteX0" fmla="*/ 14579918 w 14579918"/>
                <a:gd name="connsiteY0" fmla="*/ 0 h 13449395"/>
                <a:gd name="connsiteX1" fmla="*/ 0 w 14579918"/>
                <a:gd name="connsiteY1" fmla="*/ 13449395 h 13449395"/>
              </a:gdLst>
              <a:ahLst/>
              <a:cxnLst>
                <a:cxn ang="0">
                  <a:pos x="connsiteX0" y="connsiteY0"/>
                </a:cxn>
                <a:cxn ang="0">
                  <a:pos x="connsiteX1" y="connsiteY1"/>
                </a:cxn>
              </a:cxnLst>
              <a:rect l="l" t="t" r="r" b="b"/>
              <a:pathLst>
                <a:path w="14579918" h="13449395">
                  <a:moveTo>
                    <a:pt x="14579918" y="0"/>
                  </a:moveTo>
                  <a:cubicBezTo>
                    <a:pt x="13987587" y="331784"/>
                    <a:pt x="2581379" y="8702593"/>
                    <a:pt x="0" y="13449395"/>
                  </a:cubicBezTo>
                </a:path>
              </a:pathLst>
            </a:custGeom>
            <a:noFill/>
            <a:ln w="38100" cap="flat">
              <a:solidFill>
                <a:srgbClr val="C00000"/>
              </a:solidFill>
              <a:prstDash val="solid"/>
              <a:miter/>
            </a:ln>
          </p:spPr>
          <p:txBody>
            <a:bodyPr rtlCol="0" anchor="ctr"/>
            <a:lstStyle/>
            <a:p>
              <a:endParaRPr lang="en-US" sz="1129"/>
            </a:p>
          </p:txBody>
        </p:sp>
      </p:grpSp>
      <p:grpSp>
        <p:nvGrpSpPr>
          <p:cNvPr id="585" name="Regions">
            <a:extLst>
              <a:ext uri="{FF2B5EF4-FFF2-40B4-BE49-F238E27FC236}">
                <a16:creationId xmlns:a16="http://schemas.microsoft.com/office/drawing/2014/main" xmlns="" id="{D5DF8E7F-B07B-4E04-964B-8572458F623D}"/>
              </a:ext>
            </a:extLst>
          </p:cNvPr>
          <p:cNvGrpSpPr/>
          <p:nvPr/>
        </p:nvGrpSpPr>
        <p:grpSpPr>
          <a:xfrm>
            <a:off x="1091015" y="1412889"/>
            <a:ext cx="7149421" cy="2708114"/>
            <a:chOff x="6711689" y="1909587"/>
            <a:chExt cx="34716427" cy="13150158"/>
          </a:xfrm>
          <a:solidFill>
            <a:srgbClr val="7F7F7F"/>
          </a:solidFill>
        </p:grpSpPr>
        <p:sp>
          <p:nvSpPr>
            <p:cNvPr id="586" name="Oval 585">
              <a:extLst>
                <a:ext uri="{FF2B5EF4-FFF2-40B4-BE49-F238E27FC236}">
                  <a16:creationId xmlns:a16="http://schemas.microsoft.com/office/drawing/2014/main" xmlns="" id="{C056133D-3DEB-4E9E-9E4E-8CB4C2FD1BCB}"/>
                </a:ext>
              </a:extLst>
            </p:cNvPr>
            <p:cNvSpPr/>
            <p:nvPr/>
          </p:nvSpPr>
          <p:spPr bwMode="auto">
            <a:xfrm>
              <a:off x="6711689" y="4415607"/>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87" name="Oval 586">
              <a:extLst>
                <a:ext uri="{FF2B5EF4-FFF2-40B4-BE49-F238E27FC236}">
                  <a16:creationId xmlns:a16="http://schemas.microsoft.com/office/drawing/2014/main" xmlns="" id="{21733283-5601-44A6-9867-1D6DC5AB4A94}"/>
                </a:ext>
              </a:extLst>
            </p:cNvPr>
            <p:cNvSpPr/>
            <p:nvPr/>
          </p:nvSpPr>
          <p:spPr bwMode="auto">
            <a:xfrm>
              <a:off x="15608258" y="13077399"/>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88" name="Oval 587">
              <a:extLst>
                <a:ext uri="{FF2B5EF4-FFF2-40B4-BE49-F238E27FC236}">
                  <a16:creationId xmlns:a16="http://schemas.microsoft.com/office/drawing/2014/main" xmlns="" id="{75501BD2-D3C3-417C-A99D-73AC7BF47E69}"/>
                </a:ext>
              </a:extLst>
            </p:cNvPr>
            <p:cNvSpPr/>
            <p:nvPr/>
          </p:nvSpPr>
          <p:spPr bwMode="auto">
            <a:xfrm>
              <a:off x="11528185" y="3806034"/>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89" name="Oval 588">
              <a:extLst>
                <a:ext uri="{FF2B5EF4-FFF2-40B4-BE49-F238E27FC236}">
                  <a16:creationId xmlns:a16="http://schemas.microsoft.com/office/drawing/2014/main" xmlns="" id="{759C9DAC-068B-48BF-BD25-5510CA66F4A1}"/>
                </a:ext>
              </a:extLst>
            </p:cNvPr>
            <p:cNvSpPr/>
            <p:nvPr/>
          </p:nvSpPr>
          <p:spPr bwMode="auto">
            <a:xfrm>
              <a:off x="7834708" y="3183783"/>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0" name="Oval 589">
              <a:extLst>
                <a:ext uri="{FF2B5EF4-FFF2-40B4-BE49-F238E27FC236}">
                  <a16:creationId xmlns:a16="http://schemas.microsoft.com/office/drawing/2014/main" xmlns="" id="{71296838-3B23-43B3-BA5A-0EFE9AEEFB42}"/>
                </a:ext>
              </a:extLst>
            </p:cNvPr>
            <p:cNvSpPr/>
            <p:nvPr/>
          </p:nvSpPr>
          <p:spPr bwMode="auto">
            <a:xfrm>
              <a:off x="7936559" y="3214969"/>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1" name="Oval 590">
              <a:extLst>
                <a:ext uri="{FF2B5EF4-FFF2-40B4-BE49-F238E27FC236}">
                  <a16:creationId xmlns:a16="http://schemas.microsoft.com/office/drawing/2014/main" xmlns="" id="{8AA75BF1-1002-4A71-A422-6DEAFD7603DB}"/>
                </a:ext>
              </a:extLst>
            </p:cNvPr>
            <p:cNvSpPr/>
            <p:nvPr/>
          </p:nvSpPr>
          <p:spPr bwMode="auto">
            <a:xfrm>
              <a:off x="13231375" y="2764723"/>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2" name="Oval 591">
              <a:extLst>
                <a:ext uri="{FF2B5EF4-FFF2-40B4-BE49-F238E27FC236}">
                  <a16:creationId xmlns:a16="http://schemas.microsoft.com/office/drawing/2014/main" xmlns="" id="{8CB24686-413C-4450-8A26-F125FDE1476D}"/>
                </a:ext>
              </a:extLst>
            </p:cNvPr>
            <p:cNvSpPr/>
            <p:nvPr/>
          </p:nvSpPr>
          <p:spPr bwMode="auto">
            <a:xfrm>
              <a:off x="12192616" y="4229461"/>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3" name="Oval 592">
              <a:extLst>
                <a:ext uri="{FF2B5EF4-FFF2-40B4-BE49-F238E27FC236}">
                  <a16:creationId xmlns:a16="http://schemas.microsoft.com/office/drawing/2014/main" xmlns="" id="{494394AE-0E38-41B2-80F3-5371CB176ADD}"/>
                </a:ext>
              </a:extLst>
            </p:cNvPr>
            <p:cNvSpPr/>
            <p:nvPr/>
          </p:nvSpPr>
          <p:spPr bwMode="auto">
            <a:xfrm>
              <a:off x="11679903" y="3763793"/>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4" name="Oval 593">
              <a:extLst>
                <a:ext uri="{FF2B5EF4-FFF2-40B4-BE49-F238E27FC236}">
                  <a16:creationId xmlns:a16="http://schemas.microsoft.com/office/drawing/2014/main" xmlns="" id="{B45E6508-554D-403D-81D0-5444DC6D2CFB}"/>
                </a:ext>
              </a:extLst>
            </p:cNvPr>
            <p:cNvSpPr/>
            <p:nvPr/>
          </p:nvSpPr>
          <p:spPr bwMode="auto">
            <a:xfrm>
              <a:off x="20979464" y="1909587"/>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5" name="Oval 594">
              <a:extLst>
                <a:ext uri="{FF2B5EF4-FFF2-40B4-BE49-F238E27FC236}">
                  <a16:creationId xmlns:a16="http://schemas.microsoft.com/office/drawing/2014/main" xmlns="" id="{8171EC38-05D8-468E-879C-8CEF3ED5651B}"/>
                </a:ext>
              </a:extLst>
            </p:cNvPr>
            <p:cNvSpPr/>
            <p:nvPr/>
          </p:nvSpPr>
          <p:spPr bwMode="auto">
            <a:xfrm>
              <a:off x="21825388" y="2015356"/>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6" name="Oval 595">
              <a:extLst>
                <a:ext uri="{FF2B5EF4-FFF2-40B4-BE49-F238E27FC236}">
                  <a16:creationId xmlns:a16="http://schemas.microsoft.com/office/drawing/2014/main" xmlns="" id="{D92D3888-79F0-48FB-A7B9-B65FAA81688E}"/>
                </a:ext>
              </a:extLst>
            </p:cNvPr>
            <p:cNvSpPr/>
            <p:nvPr/>
          </p:nvSpPr>
          <p:spPr bwMode="auto">
            <a:xfrm>
              <a:off x="22185575" y="2747797"/>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7" name="Oval 596">
              <a:extLst>
                <a:ext uri="{FF2B5EF4-FFF2-40B4-BE49-F238E27FC236}">
                  <a16:creationId xmlns:a16="http://schemas.microsoft.com/office/drawing/2014/main" xmlns="" id="{5EE0DEDC-0C59-4149-9C48-C778283337F6}"/>
                </a:ext>
              </a:extLst>
            </p:cNvPr>
            <p:cNvSpPr/>
            <p:nvPr/>
          </p:nvSpPr>
          <p:spPr bwMode="auto">
            <a:xfrm>
              <a:off x="23195000" y="2430517"/>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8" name="Oval 597">
              <a:extLst>
                <a:ext uri="{FF2B5EF4-FFF2-40B4-BE49-F238E27FC236}">
                  <a16:creationId xmlns:a16="http://schemas.microsoft.com/office/drawing/2014/main" xmlns="" id="{2CC5164A-273D-4D1C-88B7-C28ABEAF3A56}"/>
                </a:ext>
              </a:extLst>
            </p:cNvPr>
            <p:cNvSpPr/>
            <p:nvPr/>
          </p:nvSpPr>
          <p:spPr bwMode="auto">
            <a:xfrm>
              <a:off x="31263513" y="7435790"/>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9" name="Oval 598">
              <a:extLst>
                <a:ext uri="{FF2B5EF4-FFF2-40B4-BE49-F238E27FC236}">
                  <a16:creationId xmlns:a16="http://schemas.microsoft.com/office/drawing/2014/main" xmlns="" id="{462DEEEB-27FD-4F18-AF5A-38944BBCF436}"/>
                </a:ext>
              </a:extLst>
            </p:cNvPr>
            <p:cNvSpPr/>
            <p:nvPr/>
          </p:nvSpPr>
          <p:spPr bwMode="auto">
            <a:xfrm>
              <a:off x="40872346" y="14503971"/>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600" name="Oval 599">
              <a:extLst>
                <a:ext uri="{FF2B5EF4-FFF2-40B4-BE49-F238E27FC236}">
                  <a16:creationId xmlns:a16="http://schemas.microsoft.com/office/drawing/2014/main" xmlns="" id="{E71FEECC-EEAB-405C-95F0-8B90CF236EF8}"/>
                </a:ext>
              </a:extLst>
            </p:cNvPr>
            <p:cNvSpPr/>
            <p:nvPr/>
          </p:nvSpPr>
          <p:spPr bwMode="auto">
            <a:xfrm>
              <a:off x="39004785" y="4408162"/>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601" name="Oval 600">
              <a:extLst>
                <a:ext uri="{FF2B5EF4-FFF2-40B4-BE49-F238E27FC236}">
                  <a16:creationId xmlns:a16="http://schemas.microsoft.com/office/drawing/2014/main" xmlns="" id="{66652332-1DCA-4560-829E-B4FF7F3581EC}"/>
                </a:ext>
              </a:extLst>
            </p:cNvPr>
            <p:cNvSpPr/>
            <p:nvPr/>
          </p:nvSpPr>
          <p:spPr bwMode="auto">
            <a:xfrm>
              <a:off x="35389757" y="9332246"/>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602" name="Oval 601">
              <a:extLst>
                <a:ext uri="{FF2B5EF4-FFF2-40B4-BE49-F238E27FC236}">
                  <a16:creationId xmlns:a16="http://schemas.microsoft.com/office/drawing/2014/main" xmlns="" id="{4F088E54-64C6-4CF6-9B7E-A17DA189857F}"/>
                </a:ext>
              </a:extLst>
            </p:cNvPr>
            <p:cNvSpPr/>
            <p:nvPr/>
          </p:nvSpPr>
          <p:spPr bwMode="auto">
            <a:xfrm>
              <a:off x="37533340" y="4455035"/>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603" name="Oval 602">
              <a:extLst>
                <a:ext uri="{FF2B5EF4-FFF2-40B4-BE49-F238E27FC236}">
                  <a16:creationId xmlns:a16="http://schemas.microsoft.com/office/drawing/2014/main" xmlns="" id="{5869FCE2-FAE6-4A7C-8F25-2312ECCD6B6F}"/>
                </a:ext>
              </a:extLst>
            </p:cNvPr>
            <p:cNvSpPr/>
            <p:nvPr/>
          </p:nvSpPr>
          <p:spPr bwMode="auto">
            <a:xfrm>
              <a:off x="35869784" y="4428666"/>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604" name="Oval 603">
              <a:extLst>
                <a:ext uri="{FF2B5EF4-FFF2-40B4-BE49-F238E27FC236}">
                  <a16:creationId xmlns:a16="http://schemas.microsoft.com/office/drawing/2014/main" xmlns="" id="{79FC3D11-0664-4445-B419-FAFD3AEA1D58}"/>
                </a:ext>
              </a:extLst>
            </p:cNvPr>
            <p:cNvSpPr/>
            <p:nvPr/>
          </p:nvSpPr>
          <p:spPr bwMode="auto">
            <a:xfrm>
              <a:off x="34788512" y="5494687"/>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05" name="Group 604">
            <a:extLst>
              <a:ext uri="{FF2B5EF4-FFF2-40B4-BE49-F238E27FC236}">
                <a16:creationId xmlns:a16="http://schemas.microsoft.com/office/drawing/2014/main" xmlns="" id="{E1DC84BA-86F5-44BF-8C63-AF158A62EDE8}"/>
              </a:ext>
            </a:extLst>
          </p:cNvPr>
          <p:cNvGrpSpPr/>
          <p:nvPr/>
        </p:nvGrpSpPr>
        <p:grpSpPr>
          <a:xfrm>
            <a:off x="1167741" y="1208780"/>
            <a:ext cx="7045271" cy="3078953"/>
            <a:chOff x="14282482" y="1313805"/>
            <a:chExt cx="31172903" cy="13623307"/>
          </a:xfrm>
          <a:solidFill>
            <a:srgbClr val="7F7F7F"/>
          </a:solidFill>
        </p:grpSpPr>
        <p:grpSp>
          <p:nvGrpSpPr>
            <p:cNvPr id="606" name="Group 605">
              <a:extLst>
                <a:ext uri="{FF2B5EF4-FFF2-40B4-BE49-F238E27FC236}">
                  <a16:creationId xmlns:a16="http://schemas.microsoft.com/office/drawing/2014/main" xmlns="" id="{C6838C9F-8F95-4115-A099-990A9778503E}"/>
                </a:ext>
              </a:extLst>
            </p:cNvPr>
            <p:cNvGrpSpPr/>
            <p:nvPr/>
          </p:nvGrpSpPr>
          <p:grpSpPr>
            <a:xfrm>
              <a:off x="14282482" y="1313805"/>
              <a:ext cx="31172903" cy="13623307"/>
              <a:chOff x="7009810" y="918475"/>
              <a:chExt cx="34210688" cy="14950892"/>
            </a:xfrm>
            <a:grpFill/>
          </p:grpSpPr>
          <p:grpSp>
            <p:nvGrpSpPr>
              <p:cNvPr id="613" name="PoPs">
                <a:extLst>
                  <a:ext uri="{FF2B5EF4-FFF2-40B4-BE49-F238E27FC236}">
                    <a16:creationId xmlns:a16="http://schemas.microsoft.com/office/drawing/2014/main" xmlns="" id="{FAFABEAC-1C75-4514-986D-127C5DAC1689}"/>
                  </a:ext>
                </a:extLst>
              </p:cNvPr>
              <p:cNvGrpSpPr/>
              <p:nvPr/>
            </p:nvGrpSpPr>
            <p:grpSpPr>
              <a:xfrm>
                <a:off x="7009810" y="918475"/>
                <a:ext cx="34210688" cy="14950892"/>
                <a:chOff x="12382642" y="1729686"/>
                <a:chExt cx="32622973" cy="14257022"/>
              </a:xfrm>
              <a:grpFill/>
            </p:grpSpPr>
            <p:sp>
              <p:nvSpPr>
                <p:cNvPr id="615" name="Oval 614">
                  <a:extLst>
                    <a:ext uri="{FF2B5EF4-FFF2-40B4-BE49-F238E27FC236}">
                      <a16:creationId xmlns:a16="http://schemas.microsoft.com/office/drawing/2014/main" xmlns="" id="{2CDA3233-9985-4774-9468-0D2BDF9CAD98}"/>
                    </a:ext>
                  </a:extLst>
                </p:cNvPr>
                <p:cNvSpPr/>
                <p:nvPr/>
              </p:nvSpPr>
              <p:spPr>
                <a:xfrm>
                  <a:off x="17123201" y="487247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6" name="Oval 615">
                  <a:extLst>
                    <a:ext uri="{FF2B5EF4-FFF2-40B4-BE49-F238E27FC236}">
                      <a16:creationId xmlns:a16="http://schemas.microsoft.com/office/drawing/2014/main" xmlns="" id="{DD3EBC25-6AA5-437D-9D54-17DB6B9C00A5}"/>
                    </a:ext>
                  </a:extLst>
                </p:cNvPr>
                <p:cNvSpPr/>
                <p:nvPr/>
              </p:nvSpPr>
              <p:spPr>
                <a:xfrm>
                  <a:off x="17227765" y="468350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7" name="Oval 616">
                  <a:extLst>
                    <a:ext uri="{FF2B5EF4-FFF2-40B4-BE49-F238E27FC236}">
                      <a16:creationId xmlns:a16="http://schemas.microsoft.com/office/drawing/2014/main" xmlns="" id="{E2709BB3-7EC5-4030-BB3D-E8C1863B9428}"/>
                    </a:ext>
                  </a:extLst>
                </p:cNvPr>
                <p:cNvSpPr/>
                <p:nvPr/>
              </p:nvSpPr>
              <p:spPr>
                <a:xfrm>
                  <a:off x="17323801" y="486756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8" name="Oval 617">
                  <a:extLst>
                    <a:ext uri="{FF2B5EF4-FFF2-40B4-BE49-F238E27FC236}">
                      <a16:creationId xmlns:a16="http://schemas.microsoft.com/office/drawing/2014/main" xmlns="" id="{F4E05FEA-2E97-4C3B-9B78-A92D5E1C1064}"/>
                    </a:ext>
                  </a:extLst>
                </p:cNvPr>
                <p:cNvSpPr/>
                <p:nvPr/>
              </p:nvSpPr>
              <p:spPr>
                <a:xfrm>
                  <a:off x="18360396" y="4108421"/>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9" name="Oval 618">
                  <a:extLst>
                    <a:ext uri="{FF2B5EF4-FFF2-40B4-BE49-F238E27FC236}">
                      <a16:creationId xmlns:a16="http://schemas.microsoft.com/office/drawing/2014/main" xmlns="" id="{C1628311-26E5-49A4-9091-E00CEC034CB1}"/>
                    </a:ext>
                  </a:extLst>
                </p:cNvPr>
                <p:cNvSpPr/>
                <p:nvPr/>
              </p:nvSpPr>
              <p:spPr>
                <a:xfrm>
                  <a:off x="16515307" y="525567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0" name="Oval 619">
                  <a:extLst>
                    <a:ext uri="{FF2B5EF4-FFF2-40B4-BE49-F238E27FC236}">
                      <a16:creationId xmlns:a16="http://schemas.microsoft.com/office/drawing/2014/main" xmlns="" id="{15AB26D6-0E9A-4B08-9A71-CB2B4A4B55D5}"/>
                    </a:ext>
                  </a:extLst>
                </p:cNvPr>
                <p:cNvSpPr/>
                <p:nvPr/>
              </p:nvSpPr>
              <p:spPr>
                <a:xfrm>
                  <a:off x="16667707" y="540807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1" name="Oval 620">
                  <a:extLst>
                    <a:ext uri="{FF2B5EF4-FFF2-40B4-BE49-F238E27FC236}">
                      <a16:creationId xmlns:a16="http://schemas.microsoft.com/office/drawing/2014/main" xmlns="" id="{6E671B30-7E9B-4B1E-B5C6-195FD90A82F7}"/>
                    </a:ext>
                  </a:extLst>
                </p:cNvPr>
                <p:cNvSpPr/>
                <p:nvPr/>
              </p:nvSpPr>
              <p:spPr>
                <a:xfrm>
                  <a:off x="16428783" y="545057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2" name="Oval 621">
                  <a:extLst>
                    <a:ext uri="{FF2B5EF4-FFF2-40B4-BE49-F238E27FC236}">
                      <a16:creationId xmlns:a16="http://schemas.microsoft.com/office/drawing/2014/main" xmlns="" id="{B1319C7D-80BB-433C-BA20-6440CFCC02FE}"/>
                    </a:ext>
                  </a:extLst>
                </p:cNvPr>
                <p:cNvSpPr/>
                <p:nvPr/>
              </p:nvSpPr>
              <p:spPr>
                <a:xfrm>
                  <a:off x="16522347" y="384765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3" name="Oval 622">
                  <a:extLst>
                    <a:ext uri="{FF2B5EF4-FFF2-40B4-BE49-F238E27FC236}">
                      <a16:creationId xmlns:a16="http://schemas.microsoft.com/office/drawing/2014/main" xmlns="" id="{D24C7BE0-E046-4E90-8709-69FB70C50A91}"/>
                    </a:ext>
                  </a:extLst>
                </p:cNvPr>
                <p:cNvSpPr/>
                <p:nvPr/>
              </p:nvSpPr>
              <p:spPr>
                <a:xfrm>
                  <a:off x="14918859" y="550431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4" name="Oval 623">
                  <a:extLst>
                    <a:ext uri="{FF2B5EF4-FFF2-40B4-BE49-F238E27FC236}">
                      <a16:creationId xmlns:a16="http://schemas.microsoft.com/office/drawing/2014/main" xmlns="" id="{68A9D5E5-6D30-4CC8-A116-6F15CE897E33}"/>
                    </a:ext>
                  </a:extLst>
                </p:cNvPr>
                <p:cNvSpPr/>
                <p:nvPr/>
              </p:nvSpPr>
              <p:spPr>
                <a:xfrm>
                  <a:off x="16402935" y="396983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5" name="Oval 624">
                  <a:extLst>
                    <a:ext uri="{FF2B5EF4-FFF2-40B4-BE49-F238E27FC236}">
                      <a16:creationId xmlns:a16="http://schemas.microsoft.com/office/drawing/2014/main" xmlns="" id="{9D5DD53C-442C-4379-8465-626D803C2B60}"/>
                    </a:ext>
                  </a:extLst>
                </p:cNvPr>
                <p:cNvSpPr/>
                <p:nvPr/>
              </p:nvSpPr>
              <p:spPr>
                <a:xfrm>
                  <a:off x="15115237" y="5742060"/>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6" name="Oval 625">
                  <a:extLst>
                    <a:ext uri="{FF2B5EF4-FFF2-40B4-BE49-F238E27FC236}">
                      <a16:creationId xmlns:a16="http://schemas.microsoft.com/office/drawing/2014/main" xmlns="" id="{79741A37-D8EB-4B84-A4B0-08C433200B4C}"/>
                    </a:ext>
                  </a:extLst>
                </p:cNvPr>
                <p:cNvSpPr/>
                <p:nvPr/>
              </p:nvSpPr>
              <p:spPr>
                <a:xfrm>
                  <a:off x="14899419" y="580911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7" name="Oval 626">
                  <a:extLst>
                    <a:ext uri="{FF2B5EF4-FFF2-40B4-BE49-F238E27FC236}">
                      <a16:creationId xmlns:a16="http://schemas.microsoft.com/office/drawing/2014/main" xmlns="" id="{6435D480-FE53-4948-BA41-5FF4DFA5D36E}"/>
                    </a:ext>
                  </a:extLst>
                </p:cNvPr>
                <p:cNvSpPr/>
                <p:nvPr/>
              </p:nvSpPr>
              <p:spPr>
                <a:xfrm>
                  <a:off x="15154117" y="554856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8" name="Oval 627">
                  <a:extLst>
                    <a:ext uri="{FF2B5EF4-FFF2-40B4-BE49-F238E27FC236}">
                      <a16:creationId xmlns:a16="http://schemas.microsoft.com/office/drawing/2014/main" xmlns="" id="{70D0AFFC-F8C5-470C-B496-13E01DEDB841}"/>
                    </a:ext>
                  </a:extLst>
                </p:cNvPr>
                <p:cNvSpPr/>
                <p:nvPr/>
              </p:nvSpPr>
              <p:spPr>
                <a:xfrm>
                  <a:off x="14771557" y="569938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9" name="Oval 628">
                  <a:extLst>
                    <a:ext uri="{FF2B5EF4-FFF2-40B4-BE49-F238E27FC236}">
                      <a16:creationId xmlns:a16="http://schemas.microsoft.com/office/drawing/2014/main" xmlns="" id="{426475F3-D9B4-4CB8-8B14-BE23F0DE694B}"/>
                    </a:ext>
                  </a:extLst>
                </p:cNvPr>
                <p:cNvSpPr/>
                <p:nvPr/>
              </p:nvSpPr>
              <p:spPr>
                <a:xfrm>
                  <a:off x="14444676" y="4741200"/>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0" name="Oval 629">
                  <a:extLst>
                    <a:ext uri="{FF2B5EF4-FFF2-40B4-BE49-F238E27FC236}">
                      <a16:creationId xmlns:a16="http://schemas.microsoft.com/office/drawing/2014/main" xmlns="" id="{CB2ED184-33A1-4E4B-BF8C-77645702DE6C}"/>
                    </a:ext>
                  </a:extLst>
                </p:cNvPr>
                <p:cNvSpPr/>
                <p:nvPr/>
              </p:nvSpPr>
              <p:spPr>
                <a:xfrm>
                  <a:off x="14297101" y="4848240"/>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1" name="Oval 630">
                  <a:extLst>
                    <a:ext uri="{FF2B5EF4-FFF2-40B4-BE49-F238E27FC236}">
                      <a16:creationId xmlns:a16="http://schemas.microsoft.com/office/drawing/2014/main" xmlns="" id="{93432261-878E-4F9C-846B-D705469566EC}"/>
                    </a:ext>
                  </a:extLst>
                </p:cNvPr>
                <p:cNvSpPr/>
                <p:nvPr/>
              </p:nvSpPr>
              <p:spPr>
                <a:xfrm>
                  <a:off x="12818373" y="517056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2" name="Oval 631">
                  <a:extLst>
                    <a:ext uri="{FF2B5EF4-FFF2-40B4-BE49-F238E27FC236}">
                      <a16:creationId xmlns:a16="http://schemas.microsoft.com/office/drawing/2014/main" xmlns="" id="{D08530DB-22A9-4AA0-BB9A-2E511E2E4EF5}"/>
                    </a:ext>
                  </a:extLst>
                </p:cNvPr>
                <p:cNvSpPr/>
                <p:nvPr/>
              </p:nvSpPr>
              <p:spPr>
                <a:xfrm>
                  <a:off x="16690534" y="596873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3" name="Oval 632">
                  <a:extLst>
                    <a:ext uri="{FF2B5EF4-FFF2-40B4-BE49-F238E27FC236}">
                      <a16:creationId xmlns:a16="http://schemas.microsoft.com/office/drawing/2014/main" xmlns="" id="{F8E71A98-12E6-4812-9251-D5B2631DC44E}"/>
                    </a:ext>
                  </a:extLst>
                </p:cNvPr>
                <p:cNvSpPr/>
                <p:nvPr/>
              </p:nvSpPr>
              <p:spPr>
                <a:xfrm>
                  <a:off x="12575279" y="537609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4" name="Oval 633">
                  <a:extLst>
                    <a:ext uri="{FF2B5EF4-FFF2-40B4-BE49-F238E27FC236}">
                      <a16:creationId xmlns:a16="http://schemas.microsoft.com/office/drawing/2014/main" xmlns="" id="{6C812767-D196-4034-9668-DE035079D7CE}"/>
                    </a:ext>
                  </a:extLst>
                </p:cNvPr>
                <p:cNvSpPr/>
                <p:nvPr/>
              </p:nvSpPr>
              <p:spPr>
                <a:xfrm>
                  <a:off x="12632531" y="571625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5" name="Oval 634">
                  <a:extLst>
                    <a:ext uri="{FF2B5EF4-FFF2-40B4-BE49-F238E27FC236}">
                      <a16:creationId xmlns:a16="http://schemas.microsoft.com/office/drawing/2014/main" xmlns="" id="{671CA3AB-49D1-4449-AAE4-75B056E1D8A6}"/>
                    </a:ext>
                  </a:extLst>
                </p:cNvPr>
                <p:cNvSpPr/>
                <p:nvPr/>
              </p:nvSpPr>
              <p:spPr>
                <a:xfrm>
                  <a:off x="12382642" y="525510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6" name="Oval 635">
                  <a:extLst>
                    <a:ext uri="{FF2B5EF4-FFF2-40B4-BE49-F238E27FC236}">
                      <a16:creationId xmlns:a16="http://schemas.microsoft.com/office/drawing/2014/main" xmlns="" id="{621BC9E3-3432-4383-8EBD-CCF8052589A9}"/>
                    </a:ext>
                  </a:extLst>
                </p:cNvPr>
                <p:cNvSpPr/>
                <p:nvPr/>
              </p:nvSpPr>
              <p:spPr>
                <a:xfrm>
                  <a:off x="12581148" y="515589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7" name="Oval 636">
                  <a:extLst>
                    <a:ext uri="{FF2B5EF4-FFF2-40B4-BE49-F238E27FC236}">
                      <a16:creationId xmlns:a16="http://schemas.microsoft.com/office/drawing/2014/main" xmlns="" id="{F8C24205-4200-47AC-A12A-586295338370}"/>
                    </a:ext>
                  </a:extLst>
                </p:cNvPr>
                <p:cNvSpPr/>
                <p:nvPr/>
              </p:nvSpPr>
              <p:spPr>
                <a:xfrm>
                  <a:off x="16757441" y="647814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8" name="Oval 637">
                  <a:extLst>
                    <a:ext uri="{FF2B5EF4-FFF2-40B4-BE49-F238E27FC236}">
                      <a16:creationId xmlns:a16="http://schemas.microsoft.com/office/drawing/2014/main" xmlns="" id="{BD564268-3C6E-4ABB-852C-8F8470602DA3}"/>
                    </a:ext>
                  </a:extLst>
                </p:cNvPr>
                <p:cNvSpPr/>
                <p:nvPr/>
              </p:nvSpPr>
              <p:spPr>
                <a:xfrm>
                  <a:off x="16866845" y="662838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9" name="Oval 638">
                  <a:extLst>
                    <a:ext uri="{FF2B5EF4-FFF2-40B4-BE49-F238E27FC236}">
                      <a16:creationId xmlns:a16="http://schemas.microsoft.com/office/drawing/2014/main" xmlns="" id="{C7A5444D-6627-4049-B6A6-1CE722249553}"/>
                    </a:ext>
                  </a:extLst>
                </p:cNvPr>
                <p:cNvSpPr/>
                <p:nvPr/>
              </p:nvSpPr>
              <p:spPr>
                <a:xfrm>
                  <a:off x="16683965" y="6619640"/>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0" name="Oval 639">
                  <a:extLst>
                    <a:ext uri="{FF2B5EF4-FFF2-40B4-BE49-F238E27FC236}">
                      <a16:creationId xmlns:a16="http://schemas.microsoft.com/office/drawing/2014/main" xmlns="" id="{EE1E7A69-690B-4A49-AA0E-73A6177394B0}"/>
                    </a:ext>
                  </a:extLst>
                </p:cNvPr>
                <p:cNvSpPr/>
                <p:nvPr/>
              </p:nvSpPr>
              <p:spPr>
                <a:xfrm>
                  <a:off x="16001919" y="367354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1" name="Oval 640">
                  <a:extLst>
                    <a:ext uri="{FF2B5EF4-FFF2-40B4-BE49-F238E27FC236}">
                      <a16:creationId xmlns:a16="http://schemas.microsoft.com/office/drawing/2014/main" xmlns="" id="{F5E9B098-23FF-4C4B-B629-9CB588CCC2E3}"/>
                    </a:ext>
                  </a:extLst>
                </p:cNvPr>
                <p:cNvSpPr/>
                <p:nvPr/>
              </p:nvSpPr>
              <p:spPr>
                <a:xfrm>
                  <a:off x="18203457" y="351747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2" name="Oval 641">
                  <a:extLst>
                    <a:ext uri="{FF2B5EF4-FFF2-40B4-BE49-F238E27FC236}">
                      <a16:creationId xmlns:a16="http://schemas.microsoft.com/office/drawing/2014/main" xmlns="" id="{F24530C5-F6F1-4CCF-A3D2-7B05766DF3E6}"/>
                    </a:ext>
                  </a:extLst>
                </p:cNvPr>
                <p:cNvSpPr/>
                <p:nvPr/>
              </p:nvSpPr>
              <p:spPr>
                <a:xfrm>
                  <a:off x="18512796" y="4260821"/>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3" name="Oval 642">
                  <a:extLst>
                    <a:ext uri="{FF2B5EF4-FFF2-40B4-BE49-F238E27FC236}">
                      <a16:creationId xmlns:a16="http://schemas.microsoft.com/office/drawing/2014/main" xmlns="" id="{E17665DB-8293-40D1-AB8E-B4CB9C94380C}"/>
                    </a:ext>
                  </a:extLst>
                </p:cNvPr>
                <p:cNvSpPr/>
                <p:nvPr/>
              </p:nvSpPr>
              <p:spPr>
                <a:xfrm>
                  <a:off x="17963468" y="437456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4" name="Oval 643">
                  <a:extLst>
                    <a:ext uri="{FF2B5EF4-FFF2-40B4-BE49-F238E27FC236}">
                      <a16:creationId xmlns:a16="http://schemas.microsoft.com/office/drawing/2014/main" xmlns="" id="{B1CC81E1-F674-4C1E-AEBD-11F7E5EAA660}"/>
                    </a:ext>
                  </a:extLst>
                </p:cNvPr>
                <p:cNvSpPr/>
                <p:nvPr/>
              </p:nvSpPr>
              <p:spPr>
                <a:xfrm>
                  <a:off x="18115868" y="452696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5" name="Oval 644">
                  <a:extLst>
                    <a:ext uri="{FF2B5EF4-FFF2-40B4-BE49-F238E27FC236}">
                      <a16:creationId xmlns:a16="http://schemas.microsoft.com/office/drawing/2014/main" xmlns="" id="{E658B161-4737-41B5-A92C-5ECA4E7001FF}"/>
                    </a:ext>
                  </a:extLst>
                </p:cNvPr>
                <p:cNvSpPr/>
                <p:nvPr/>
              </p:nvSpPr>
              <p:spPr>
                <a:xfrm>
                  <a:off x="18147036" y="4260821"/>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6" name="Oval 645">
                  <a:extLst>
                    <a:ext uri="{FF2B5EF4-FFF2-40B4-BE49-F238E27FC236}">
                      <a16:creationId xmlns:a16="http://schemas.microsoft.com/office/drawing/2014/main" xmlns="" id="{ECC9075F-D6E5-4A1B-9EA2-AC0F1867C506}"/>
                    </a:ext>
                  </a:extLst>
                </p:cNvPr>
                <p:cNvSpPr/>
                <p:nvPr/>
              </p:nvSpPr>
              <p:spPr>
                <a:xfrm>
                  <a:off x="17697397" y="419318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7" name="Oval 646">
                  <a:extLst>
                    <a:ext uri="{FF2B5EF4-FFF2-40B4-BE49-F238E27FC236}">
                      <a16:creationId xmlns:a16="http://schemas.microsoft.com/office/drawing/2014/main" xmlns="" id="{4EBE7945-BE26-4008-B898-90D9BF0BB463}"/>
                    </a:ext>
                  </a:extLst>
                </p:cNvPr>
                <p:cNvSpPr/>
                <p:nvPr/>
              </p:nvSpPr>
              <p:spPr>
                <a:xfrm>
                  <a:off x="17849797" y="434558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8" name="Oval 647">
                  <a:extLst>
                    <a:ext uri="{FF2B5EF4-FFF2-40B4-BE49-F238E27FC236}">
                      <a16:creationId xmlns:a16="http://schemas.microsoft.com/office/drawing/2014/main" xmlns="" id="{FB5A62C2-E395-46ED-A6B7-EC9FD854C1E8}"/>
                    </a:ext>
                  </a:extLst>
                </p:cNvPr>
                <p:cNvSpPr/>
                <p:nvPr/>
              </p:nvSpPr>
              <p:spPr>
                <a:xfrm>
                  <a:off x="17517325" y="438834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9" name="Oval 648">
                  <a:extLst>
                    <a:ext uri="{FF2B5EF4-FFF2-40B4-BE49-F238E27FC236}">
                      <a16:creationId xmlns:a16="http://schemas.microsoft.com/office/drawing/2014/main" xmlns="" id="{228B6ECD-93BE-4BE0-B8A3-A7EA22D79F45}"/>
                    </a:ext>
                  </a:extLst>
                </p:cNvPr>
                <p:cNvSpPr/>
                <p:nvPr/>
              </p:nvSpPr>
              <p:spPr>
                <a:xfrm>
                  <a:off x="12382642" y="505326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0" name="Oval 649">
                  <a:extLst>
                    <a:ext uri="{FF2B5EF4-FFF2-40B4-BE49-F238E27FC236}">
                      <a16:creationId xmlns:a16="http://schemas.microsoft.com/office/drawing/2014/main" xmlns="" id="{88A7A271-E041-45D9-B235-0F21250EE551}"/>
                    </a:ext>
                  </a:extLst>
                </p:cNvPr>
                <p:cNvSpPr/>
                <p:nvPr/>
              </p:nvSpPr>
              <p:spPr>
                <a:xfrm>
                  <a:off x="13455052" y="555918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1" name="Oval 650">
                  <a:extLst>
                    <a:ext uri="{FF2B5EF4-FFF2-40B4-BE49-F238E27FC236}">
                      <a16:creationId xmlns:a16="http://schemas.microsoft.com/office/drawing/2014/main" xmlns="" id="{57FFEEEB-61D3-4330-A192-349DFF9345FD}"/>
                    </a:ext>
                  </a:extLst>
                </p:cNvPr>
                <p:cNvSpPr/>
                <p:nvPr/>
              </p:nvSpPr>
              <p:spPr>
                <a:xfrm>
                  <a:off x="17538781" y="465579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2" name="Oval 651">
                  <a:extLst>
                    <a:ext uri="{FF2B5EF4-FFF2-40B4-BE49-F238E27FC236}">
                      <a16:creationId xmlns:a16="http://schemas.microsoft.com/office/drawing/2014/main" xmlns="" id="{693E4638-5D60-43DD-91B0-6807F762A335}"/>
                    </a:ext>
                  </a:extLst>
                </p:cNvPr>
                <p:cNvSpPr/>
                <p:nvPr/>
              </p:nvSpPr>
              <p:spPr>
                <a:xfrm>
                  <a:off x="12714735" y="496503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3" name="Oval 652">
                  <a:extLst>
                    <a:ext uri="{FF2B5EF4-FFF2-40B4-BE49-F238E27FC236}">
                      <a16:creationId xmlns:a16="http://schemas.microsoft.com/office/drawing/2014/main" xmlns="" id="{DA15781C-DBC7-4298-8E43-DB8BC68CC28B}"/>
                    </a:ext>
                  </a:extLst>
                </p:cNvPr>
                <p:cNvSpPr/>
                <p:nvPr/>
              </p:nvSpPr>
              <p:spPr>
                <a:xfrm>
                  <a:off x="12413942" y="486291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4" name="Oval 653">
                  <a:extLst>
                    <a:ext uri="{FF2B5EF4-FFF2-40B4-BE49-F238E27FC236}">
                      <a16:creationId xmlns:a16="http://schemas.microsoft.com/office/drawing/2014/main" xmlns="" id="{EAA66713-5657-4757-8AA7-F6B5529A34AF}"/>
                    </a:ext>
                  </a:extLst>
                </p:cNvPr>
                <p:cNvSpPr/>
                <p:nvPr/>
              </p:nvSpPr>
              <p:spPr>
                <a:xfrm>
                  <a:off x="13220201" y="351237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5" name="Oval 654">
                  <a:extLst>
                    <a:ext uri="{FF2B5EF4-FFF2-40B4-BE49-F238E27FC236}">
                      <a16:creationId xmlns:a16="http://schemas.microsoft.com/office/drawing/2014/main" xmlns="" id="{31F903D5-FD5B-453A-AA04-23206F9421EE}"/>
                    </a:ext>
                  </a:extLst>
                </p:cNvPr>
                <p:cNvSpPr/>
                <p:nvPr/>
              </p:nvSpPr>
              <p:spPr>
                <a:xfrm>
                  <a:off x="13372601" y="366477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6" name="Oval 655">
                  <a:extLst>
                    <a:ext uri="{FF2B5EF4-FFF2-40B4-BE49-F238E27FC236}">
                      <a16:creationId xmlns:a16="http://schemas.microsoft.com/office/drawing/2014/main" xmlns="" id="{80F7728F-4D9F-461E-8B6A-2F0D7F7513AA}"/>
                    </a:ext>
                  </a:extLst>
                </p:cNvPr>
                <p:cNvSpPr/>
                <p:nvPr/>
              </p:nvSpPr>
              <p:spPr>
                <a:xfrm>
                  <a:off x="13192681" y="373183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7" name="Oval 656">
                  <a:extLst>
                    <a:ext uri="{FF2B5EF4-FFF2-40B4-BE49-F238E27FC236}">
                      <a16:creationId xmlns:a16="http://schemas.microsoft.com/office/drawing/2014/main" xmlns="" id="{231F41FD-6E28-4CA2-8533-A8EDFAF2E2F1}"/>
                    </a:ext>
                  </a:extLst>
                </p:cNvPr>
                <p:cNvSpPr/>
                <p:nvPr/>
              </p:nvSpPr>
              <p:spPr>
                <a:xfrm>
                  <a:off x="16842087" y="403534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8" name="Oval 657">
                  <a:extLst>
                    <a:ext uri="{FF2B5EF4-FFF2-40B4-BE49-F238E27FC236}">
                      <a16:creationId xmlns:a16="http://schemas.microsoft.com/office/drawing/2014/main" xmlns="" id="{E66399DF-437D-4E36-81A5-85AD2B9CD15E}"/>
                    </a:ext>
                  </a:extLst>
                </p:cNvPr>
                <p:cNvSpPr/>
                <p:nvPr/>
              </p:nvSpPr>
              <p:spPr>
                <a:xfrm>
                  <a:off x="16102851" y="444075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9" name="Oval 658">
                  <a:extLst>
                    <a:ext uri="{FF2B5EF4-FFF2-40B4-BE49-F238E27FC236}">
                      <a16:creationId xmlns:a16="http://schemas.microsoft.com/office/drawing/2014/main" xmlns="" id="{7F7F260E-3EB6-446F-89E5-D46F654B3E9E}"/>
                    </a:ext>
                  </a:extLst>
                </p:cNvPr>
                <p:cNvSpPr/>
                <p:nvPr/>
              </p:nvSpPr>
              <p:spPr>
                <a:xfrm>
                  <a:off x="17700205" y="371445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0" name="Oval 659">
                  <a:extLst>
                    <a:ext uri="{FF2B5EF4-FFF2-40B4-BE49-F238E27FC236}">
                      <a16:creationId xmlns:a16="http://schemas.microsoft.com/office/drawing/2014/main" xmlns="" id="{D709A7F6-E560-4FE7-AC1A-1DE4537B9D4E}"/>
                    </a:ext>
                  </a:extLst>
                </p:cNvPr>
                <p:cNvSpPr/>
                <p:nvPr/>
              </p:nvSpPr>
              <p:spPr>
                <a:xfrm>
                  <a:off x="21239445" y="1345910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1" name="Oval 660">
                  <a:extLst>
                    <a:ext uri="{FF2B5EF4-FFF2-40B4-BE49-F238E27FC236}">
                      <a16:creationId xmlns:a16="http://schemas.microsoft.com/office/drawing/2014/main" xmlns="" id="{CD0E0BDC-1040-452E-9629-B116AA7B43A6}"/>
                    </a:ext>
                  </a:extLst>
                </p:cNvPr>
                <p:cNvSpPr/>
                <p:nvPr/>
              </p:nvSpPr>
              <p:spPr>
                <a:xfrm>
                  <a:off x="20587195" y="13691341"/>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2" name="Oval 661">
                  <a:extLst>
                    <a:ext uri="{FF2B5EF4-FFF2-40B4-BE49-F238E27FC236}">
                      <a16:creationId xmlns:a16="http://schemas.microsoft.com/office/drawing/2014/main" xmlns="" id="{129C4EA6-2ADB-4BD8-810B-551054F88E59}"/>
                    </a:ext>
                  </a:extLst>
                </p:cNvPr>
                <p:cNvSpPr/>
                <p:nvPr/>
              </p:nvSpPr>
              <p:spPr>
                <a:xfrm>
                  <a:off x="21351533" y="1325793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3" name="Oval 662">
                  <a:extLst>
                    <a:ext uri="{FF2B5EF4-FFF2-40B4-BE49-F238E27FC236}">
                      <a16:creationId xmlns:a16="http://schemas.microsoft.com/office/drawing/2014/main" xmlns="" id="{E6136165-9B70-45BF-9914-40943E2EE3B8}"/>
                    </a:ext>
                  </a:extLst>
                </p:cNvPr>
                <p:cNvSpPr/>
                <p:nvPr/>
              </p:nvSpPr>
              <p:spPr>
                <a:xfrm>
                  <a:off x="20747085" y="1372791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4" name="Oval 663">
                  <a:extLst>
                    <a:ext uri="{FF2B5EF4-FFF2-40B4-BE49-F238E27FC236}">
                      <a16:creationId xmlns:a16="http://schemas.microsoft.com/office/drawing/2014/main" xmlns="" id="{D2291513-01BE-45E6-8F83-40E6168210AC}"/>
                    </a:ext>
                  </a:extLst>
                </p:cNvPr>
                <p:cNvSpPr/>
                <p:nvPr/>
              </p:nvSpPr>
              <p:spPr>
                <a:xfrm>
                  <a:off x="27267629" y="306027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5" name="Oval 664">
                  <a:extLst>
                    <a:ext uri="{FF2B5EF4-FFF2-40B4-BE49-F238E27FC236}">
                      <a16:creationId xmlns:a16="http://schemas.microsoft.com/office/drawing/2014/main" xmlns="" id="{FB0ADCB4-814E-41B7-A98F-567AA7304949}"/>
                    </a:ext>
                  </a:extLst>
                </p:cNvPr>
                <p:cNvSpPr/>
                <p:nvPr/>
              </p:nvSpPr>
              <p:spPr>
                <a:xfrm>
                  <a:off x="27405515" y="292238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6" name="Oval 665">
                  <a:extLst>
                    <a:ext uri="{FF2B5EF4-FFF2-40B4-BE49-F238E27FC236}">
                      <a16:creationId xmlns:a16="http://schemas.microsoft.com/office/drawing/2014/main" xmlns="" id="{1A34BA82-1783-48FF-AABE-A4C25E0127B0}"/>
                    </a:ext>
                  </a:extLst>
                </p:cNvPr>
                <p:cNvSpPr/>
                <p:nvPr/>
              </p:nvSpPr>
              <p:spPr>
                <a:xfrm>
                  <a:off x="28196544" y="306027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7" name="Oval 666">
                  <a:extLst>
                    <a:ext uri="{FF2B5EF4-FFF2-40B4-BE49-F238E27FC236}">
                      <a16:creationId xmlns:a16="http://schemas.microsoft.com/office/drawing/2014/main" xmlns="" id="{6C495F2D-60C8-4C73-BFAB-3107258E8B7C}"/>
                    </a:ext>
                  </a:extLst>
                </p:cNvPr>
                <p:cNvSpPr/>
                <p:nvPr/>
              </p:nvSpPr>
              <p:spPr>
                <a:xfrm>
                  <a:off x="28865221" y="1497433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8" name="Oval 667">
                  <a:extLst>
                    <a:ext uri="{FF2B5EF4-FFF2-40B4-BE49-F238E27FC236}">
                      <a16:creationId xmlns:a16="http://schemas.microsoft.com/office/drawing/2014/main" xmlns="" id="{E2C0931A-7C0E-44CE-A1F4-172273C9D015}"/>
                    </a:ext>
                  </a:extLst>
                </p:cNvPr>
                <p:cNvSpPr/>
                <p:nvPr/>
              </p:nvSpPr>
              <p:spPr>
                <a:xfrm>
                  <a:off x="28196544" y="225945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9" name="Oval 668">
                  <a:extLst>
                    <a:ext uri="{FF2B5EF4-FFF2-40B4-BE49-F238E27FC236}">
                      <a16:creationId xmlns:a16="http://schemas.microsoft.com/office/drawing/2014/main" xmlns="" id="{9EEB8591-412D-4439-BE71-C147E242C36C}"/>
                    </a:ext>
                  </a:extLst>
                </p:cNvPr>
                <p:cNvSpPr/>
                <p:nvPr/>
              </p:nvSpPr>
              <p:spPr>
                <a:xfrm>
                  <a:off x="33327344" y="680318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0" name="Oval 669">
                  <a:extLst>
                    <a:ext uri="{FF2B5EF4-FFF2-40B4-BE49-F238E27FC236}">
                      <a16:creationId xmlns:a16="http://schemas.microsoft.com/office/drawing/2014/main" xmlns="" id="{D48AA1B9-8DC3-4F2A-BD01-A2F63842776B}"/>
                    </a:ext>
                  </a:extLst>
                </p:cNvPr>
                <p:cNvSpPr/>
                <p:nvPr/>
              </p:nvSpPr>
              <p:spPr>
                <a:xfrm>
                  <a:off x="26012144" y="274821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1" name="Oval 670">
                  <a:extLst>
                    <a:ext uri="{FF2B5EF4-FFF2-40B4-BE49-F238E27FC236}">
                      <a16:creationId xmlns:a16="http://schemas.microsoft.com/office/drawing/2014/main" xmlns="" id="{E133BE1D-B5D8-4DB3-9A45-BFB04ED2E1FA}"/>
                    </a:ext>
                  </a:extLst>
                </p:cNvPr>
                <p:cNvSpPr/>
                <p:nvPr/>
              </p:nvSpPr>
              <p:spPr>
                <a:xfrm>
                  <a:off x="27903989" y="328667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2" name="Oval 671">
                  <a:extLst>
                    <a:ext uri="{FF2B5EF4-FFF2-40B4-BE49-F238E27FC236}">
                      <a16:creationId xmlns:a16="http://schemas.microsoft.com/office/drawing/2014/main" xmlns="" id="{573895C1-7E0B-4F4E-88B7-8C0464B6EB19}"/>
                    </a:ext>
                  </a:extLst>
                </p:cNvPr>
                <p:cNvSpPr/>
                <p:nvPr/>
              </p:nvSpPr>
              <p:spPr>
                <a:xfrm>
                  <a:off x="27803593" y="3274760"/>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3" name="Oval 672">
                  <a:extLst>
                    <a:ext uri="{FF2B5EF4-FFF2-40B4-BE49-F238E27FC236}">
                      <a16:creationId xmlns:a16="http://schemas.microsoft.com/office/drawing/2014/main" xmlns="" id="{3D2355F9-44E5-4081-A159-63A3D205466F}"/>
                    </a:ext>
                  </a:extLst>
                </p:cNvPr>
                <p:cNvSpPr/>
                <p:nvPr/>
              </p:nvSpPr>
              <p:spPr>
                <a:xfrm>
                  <a:off x="27834378" y="3451060"/>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4" name="Oval 673">
                  <a:extLst>
                    <a:ext uri="{FF2B5EF4-FFF2-40B4-BE49-F238E27FC236}">
                      <a16:creationId xmlns:a16="http://schemas.microsoft.com/office/drawing/2014/main" xmlns="" id="{41E285AE-867E-4A21-BE78-0B4320C2C6EF}"/>
                    </a:ext>
                  </a:extLst>
                </p:cNvPr>
                <p:cNvSpPr/>
                <p:nvPr/>
              </p:nvSpPr>
              <p:spPr>
                <a:xfrm>
                  <a:off x="28208789" y="359147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5" name="Oval 674">
                  <a:extLst>
                    <a:ext uri="{FF2B5EF4-FFF2-40B4-BE49-F238E27FC236}">
                      <a16:creationId xmlns:a16="http://schemas.microsoft.com/office/drawing/2014/main" xmlns="" id="{F0543908-C99C-4025-AE5E-F58C24B1F43C}"/>
                    </a:ext>
                  </a:extLst>
                </p:cNvPr>
                <p:cNvSpPr/>
                <p:nvPr/>
              </p:nvSpPr>
              <p:spPr>
                <a:xfrm>
                  <a:off x="27614429" y="3275460"/>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6" name="Oval 675">
                  <a:extLst>
                    <a:ext uri="{FF2B5EF4-FFF2-40B4-BE49-F238E27FC236}">
                      <a16:creationId xmlns:a16="http://schemas.microsoft.com/office/drawing/2014/main" xmlns="" id="{8636572B-DD2F-4165-852A-920D12A91D06}"/>
                    </a:ext>
                  </a:extLst>
                </p:cNvPr>
                <p:cNvSpPr/>
                <p:nvPr/>
              </p:nvSpPr>
              <p:spPr>
                <a:xfrm>
                  <a:off x="28141462" y="339530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7" name="Oval 676">
                  <a:extLst>
                    <a:ext uri="{FF2B5EF4-FFF2-40B4-BE49-F238E27FC236}">
                      <a16:creationId xmlns:a16="http://schemas.microsoft.com/office/drawing/2014/main" xmlns="" id="{70259467-160B-42AF-BAB8-BEB428B81424}"/>
                    </a:ext>
                  </a:extLst>
                </p:cNvPr>
                <p:cNvSpPr/>
                <p:nvPr/>
              </p:nvSpPr>
              <p:spPr>
                <a:xfrm>
                  <a:off x="27760421" y="335727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8" name="Oval 677">
                  <a:extLst>
                    <a:ext uri="{FF2B5EF4-FFF2-40B4-BE49-F238E27FC236}">
                      <a16:creationId xmlns:a16="http://schemas.microsoft.com/office/drawing/2014/main" xmlns="" id="{F5800E51-A55D-40DD-9EED-5FF4C912D224}"/>
                    </a:ext>
                  </a:extLst>
                </p:cNvPr>
                <p:cNvSpPr/>
                <p:nvPr/>
              </p:nvSpPr>
              <p:spPr>
                <a:xfrm>
                  <a:off x="27722290" y="356978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9" name="Oval 678">
                  <a:extLst>
                    <a:ext uri="{FF2B5EF4-FFF2-40B4-BE49-F238E27FC236}">
                      <a16:creationId xmlns:a16="http://schemas.microsoft.com/office/drawing/2014/main" xmlns="" id="{54F1377F-3F53-4013-B734-3D34F33D632F}"/>
                    </a:ext>
                  </a:extLst>
                </p:cNvPr>
                <p:cNvSpPr/>
                <p:nvPr/>
              </p:nvSpPr>
              <p:spPr>
                <a:xfrm>
                  <a:off x="33537801" y="683946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0" name="Oval 679">
                  <a:extLst>
                    <a:ext uri="{FF2B5EF4-FFF2-40B4-BE49-F238E27FC236}">
                      <a16:creationId xmlns:a16="http://schemas.microsoft.com/office/drawing/2014/main" xmlns="" id="{4D78F6BB-27B5-44E1-A56B-41BC1EDE21AF}"/>
                    </a:ext>
                  </a:extLst>
                </p:cNvPr>
                <p:cNvSpPr/>
                <p:nvPr/>
              </p:nvSpPr>
              <p:spPr>
                <a:xfrm>
                  <a:off x="29190773" y="172968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1" name="Oval 680">
                  <a:extLst>
                    <a:ext uri="{FF2B5EF4-FFF2-40B4-BE49-F238E27FC236}">
                      <a16:creationId xmlns:a16="http://schemas.microsoft.com/office/drawing/2014/main" xmlns="" id="{9B7963E2-B0AE-4B86-B080-FCCB59A0C3D8}"/>
                    </a:ext>
                  </a:extLst>
                </p:cNvPr>
                <p:cNvSpPr/>
                <p:nvPr/>
              </p:nvSpPr>
              <p:spPr>
                <a:xfrm>
                  <a:off x="29990078" y="1424136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2" name="Oval 681">
                  <a:extLst>
                    <a:ext uri="{FF2B5EF4-FFF2-40B4-BE49-F238E27FC236}">
                      <a16:creationId xmlns:a16="http://schemas.microsoft.com/office/drawing/2014/main" xmlns="" id="{9870945F-681A-48EE-9C25-369ACCB89D14}"/>
                    </a:ext>
                  </a:extLst>
                </p:cNvPr>
                <p:cNvSpPr/>
                <p:nvPr/>
              </p:nvSpPr>
              <p:spPr>
                <a:xfrm>
                  <a:off x="26736519" y="273950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3" name="Oval 682">
                  <a:extLst>
                    <a:ext uri="{FF2B5EF4-FFF2-40B4-BE49-F238E27FC236}">
                      <a16:creationId xmlns:a16="http://schemas.microsoft.com/office/drawing/2014/main" xmlns="" id="{131B11C1-F7E5-4D66-BB0B-98CF8BCF9E24}"/>
                    </a:ext>
                  </a:extLst>
                </p:cNvPr>
                <p:cNvSpPr/>
                <p:nvPr/>
              </p:nvSpPr>
              <p:spPr>
                <a:xfrm>
                  <a:off x="26774837" y="292091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4" name="Oval 683">
                  <a:extLst>
                    <a:ext uri="{FF2B5EF4-FFF2-40B4-BE49-F238E27FC236}">
                      <a16:creationId xmlns:a16="http://schemas.microsoft.com/office/drawing/2014/main" xmlns="" id="{06E2CB3E-390D-4AA3-B5B2-B8B5A62261B3}"/>
                    </a:ext>
                  </a:extLst>
                </p:cNvPr>
                <p:cNvSpPr/>
                <p:nvPr/>
              </p:nvSpPr>
              <p:spPr>
                <a:xfrm>
                  <a:off x="26927237" y="307331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5" name="Oval 684">
                  <a:extLst>
                    <a:ext uri="{FF2B5EF4-FFF2-40B4-BE49-F238E27FC236}">
                      <a16:creationId xmlns:a16="http://schemas.microsoft.com/office/drawing/2014/main" xmlns="" id="{F89D4C51-C61C-4730-8699-A3C7BF846A2D}"/>
                    </a:ext>
                  </a:extLst>
                </p:cNvPr>
                <p:cNvSpPr/>
                <p:nvPr/>
              </p:nvSpPr>
              <p:spPr>
                <a:xfrm>
                  <a:off x="26549487" y="295896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6" name="Oval 685">
                  <a:extLst>
                    <a:ext uri="{FF2B5EF4-FFF2-40B4-BE49-F238E27FC236}">
                      <a16:creationId xmlns:a16="http://schemas.microsoft.com/office/drawing/2014/main" xmlns="" id="{97774BBF-E190-4FDC-B914-80A074262F77}"/>
                    </a:ext>
                  </a:extLst>
                </p:cNvPr>
                <p:cNvSpPr/>
                <p:nvPr/>
              </p:nvSpPr>
              <p:spPr>
                <a:xfrm>
                  <a:off x="26556776" y="283021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7" name="Oval 686">
                  <a:extLst>
                    <a:ext uri="{FF2B5EF4-FFF2-40B4-BE49-F238E27FC236}">
                      <a16:creationId xmlns:a16="http://schemas.microsoft.com/office/drawing/2014/main" xmlns="" id="{32599A9F-D3DE-4D55-BACB-A66E473C1531}"/>
                    </a:ext>
                  </a:extLst>
                </p:cNvPr>
                <p:cNvSpPr/>
                <p:nvPr/>
              </p:nvSpPr>
              <p:spPr>
                <a:xfrm>
                  <a:off x="26564065" y="264733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8" name="Oval 687">
                  <a:extLst>
                    <a:ext uri="{FF2B5EF4-FFF2-40B4-BE49-F238E27FC236}">
                      <a16:creationId xmlns:a16="http://schemas.microsoft.com/office/drawing/2014/main" xmlns="" id="{DEEB12CF-7E54-4A35-BBA8-E975A7978F31}"/>
                    </a:ext>
                  </a:extLst>
                </p:cNvPr>
                <p:cNvSpPr/>
                <p:nvPr/>
              </p:nvSpPr>
              <p:spPr>
                <a:xfrm>
                  <a:off x="26396127" y="289872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9" name="Oval 688">
                  <a:extLst>
                    <a:ext uri="{FF2B5EF4-FFF2-40B4-BE49-F238E27FC236}">
                      <a16:creationId xmlns:a16="http://schemas.microsoft.com/office/drawing/2014/main" xmlns="" id="{8ACD1D09-9634-4106-B7E8-44667604AD53}"/>
                    </a:ext>
                  </a:extLst>
                </p:cNvPr>
                <p:cNvSpPr/>
                <p:nvPr/>
              </p:nvSpPr>
              <p:spPr>
                <a:xfrm>
                  <a:off x="26461376" y="275853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0" name="Oval 689">
                  <a:extLst>
                    <a:ext uri="{FF2B5EF4-FFF2-40B4-BE49-F238E27FC236}">
                      <a16:creationId xmlns:a16="http://schemas.microsoft.com/office/drawing/2014/main" xmlns="" id="{CE5ED41F-FBF4-4CA5-B438-5B8A386FF247}"/>
                    </a:ext>
                  </a:extLst>
                </p:cNvPr>
                <p:cNvSpPr/>
                <p:nvPr/>
              </p:nvSpPr>
              <p:spPr>
                <a:xfrm>
                  <a:off x="26613776" y="291093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1" name="Oval 690">
                  <a:extLst>
                    <a:ext uri="{FF2B5EF4-FFF2-40B4-BE49-F238E27FC236}">
                      <a16:creationId xmlns:a16="http://schemas.microsoft.com/office/drawing/2014/main" xmlns="" id="{978CC251-B25F-4AC5-B0A5-59141A89C2AC}"/>
                    </a:ext>
                  </a:extLst>
                </p:cNvPr>
                <p:cNvSpPr/>
                <p:nvPr/>
              </p:nvSpPr>
              <p:spPr>
                <a:xfrm>
                  <a:off x="26004036" y="462363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2" name="Oval 691">
                  <a:extLst>
                    <a:ext uri="{FF2B5EF4-FFF2-40B4-BE49-F238E27FC236}">
                      <a16:creationId xmlns:a16="http://schemas.microsoft.com/office/drawing/2014/main" xmlns="" id="{EB4CA095-7BD1-49B8-94BF-B05B9D8718C3}"/>
                    </a:ext>
                  </a:extLst>
                </p:cNvPr>
                <p:cNvSpPr/>
                <p:nvPr/>
              </p:nvSpPr>
              <p:spPr>
                <a:xfrm>
                  <a:off x="26199608" y="459126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3" name="Oval 692">
                  <a:extLst>
                    <a:ext uri="{FF2B5EF4-FFF2-40B4-BE49-F238E27FC236}">
                      <a16:creationId xmlns:a16="http://schemas.microsoft.com/office/drawing/2014/main" xmlns="" id="{F99768F6-F37D-483C-A020-112822FC82D7}"/>
                    </a:ext>
                  </a:extLst>
                </p:cNvPr>
                <p:cNvSpPr/>
                <p:nvPr/>
              </p:nvSpPr>
              <p:spPr>
                <a:xfrm>
                  <a:off x="26417440" y="258330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4" name="Oval 693">
                  <a:extLst>
                    <a:ext uri="{FF2B5EF4-FFF2-40B4-BE49-F238E27FC236}">
                      <a16:creationId xmlns:a16="http://schemas.microsoft.com/office/drawing/2014/main" xmlns="" id="{72A5EF93-0EE5-4935-B1B7-9D9100479606}"/>
                    </a:ext>
                  </a:extLst>
                </p:cNvPr>
                <p:cNvSpPr/>
                <p:nvPr/>
              </p:nvSpPr>
              <p:spPr>
                <a:xfrm>
                  <a:off x="27455212" y="398393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5" name="Oval 694">
                  <a:extLst>
                    <a:ext uri="{FF2B5EF4-FFF2-40B4-BE49-F238E27FC236}">
                      <a16:creationId xmlns:a16="http://schemas.microsoft.com/office/drawing/2014/main" xmlns="" id="{DCF67E26-8B87-493B-AEA3-0035A2A29315}"/>
                    </a:ext>
                  </a:extLst>
                </p:cNvPr>
                <p:cNvSpPr/>
                <p:nvPr/>
              </p:nvSpPr>
              <p:spPr>
                <a:xfrm>
                  <a:off x="27884367" y="394746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6" name="Oval 695">
                  <a:extLst>
                    <a:ext uri="{FF2B5EF4-FFF2-40B4-BE49-F238E27FC236}">
                      <a16:creationId xmlns:a16="http://schemas.microsoft.com/office/drawing/2014/main" xmlns="" id="{EE1BC76D-A170-4C6B-8174-395BFCF1A5F8}"/>
                    </a:ext>
                  </a:extLst>
                </p:cNvPr>
                <p:cNvSpPr/>
                <p:nvPr/>
              </p:nvSpPr>
              <p:spPr>
                <a:xfrm>
                  <a:off x="28185001" y="380873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7" name="Oval 696">
                  <a:extLst>
                    <a:ext uri="{FF2B5EF4-FFF2-40B4-BE49-F238E27FC236}">
                      <a16:creationId xmlns:a16="http://schemas.microsoft.com/office/drawing/2014/main" xmlns="" id="{0E351284-1CB7-4412-BE99-FD551028B656}"/>
                    </a:ext>
                  </a:extLst>
                </p:cNvPr>
                <p:cNvSpPr/>
                <p:nvPr/>
              </p:nvSpPr>
              <p:spPr>
                <a:xfrm>
                  <a:off x="27706304" y="180732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8" name="Oval 697">
                  <a:extLst>
                    <a:ext uri="{FF2B5EF4-FFF2-40B4-BE49-F238E27FC236}">
                      <a16:creationId xmlns:a16="http://schemas.microsoft.com/office/drawing/2014/main" xmlns="" id="{C961EBD8-4F4F-4CA5-A07B-19C9C8586279}"/>
                    </a:ext>
                  </a:extLst>
                </p:cNvPr>
                <p:cNvSpPr/>
                <p:nvPr/>
              </p:nvSpPr>
              <p:spPr>
                <a:xfrm>
                  <a:off x="28338435" y="480302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9" name="Oval 698">
                  <a:extLst>
                    <a:ext uri="{FF2B5EF4-FFF2-40B4-BE49-F238E27FC236}">
                      <a16:creationId xmlns:a16="http://schemas.microsoft.com/office/drawing/2014/main" xmlns="" id="{541626E7-0864-402A-A942-7C544D2BFBED}"/>
                    </a:ext>
                  </a:extLst>
                </p:cNvPr>
                <p:cNvSpPr/>
                <p:nvPr/>
              </p:nvSpPr>
              <p:spPr>
                <a:xfrm>
                  <a:off x="26879749" y="356205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0" name="Oval 699">
                  <a:extLst>
                    <a:ext uri="{FF2B5EF4-FFF2-40B4-BE49-F238E27FC236}">
                      <a16:creationId xmlns:a16="http://schemas.microsoft.com/office/drawing/2014/main" xmlns="" id="{9B9B4868-4225-4F29-B6AE-96CCE790DD0A}"/>
                    </a:ext>
                  </a:extLst>
                </p:cNvPr>
                <p:cNvSpPr/>
                <p:nvPr/>
              </p:nvSpPr>
              <p:spPr>
                <a:xfrm>
                  <a:off x="27032149" y="371445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1" name="Oval 700">
                  <a:extLst>
                    <a:ext uri="{FF2B5EF4-FFF2-40B4-BE49-F238E27FC236}">
                      <a16:creationId xmlns:a16="http://schemas.microsoft.com/office/drawing/2014/main" xmlns="" id="{26757930-6242-409C-A86A-85B6FA9D168E}"/>
                    </a:ext>
                  </a:extLst>
                </p:cNvPr>
                <p:cNvSpPr/>
                <p:nvPr/>
              </p:nvSpPr>
              <p:spPr>
                <a:xfrm>
                  <a:off x="27032149" y="371445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2" name="Oval 701">
                  <a:extLst>
                    <a:ext uri="{FF2B5EF4-FFF2-40B4-BE49-F238E27FC236}">
                      <a16:creationId xmlns:a16="http://schemas.microsoft.com/office/drawing/2014/main" xmlns="" id="{F4661E1C-C1BF-4475-85F0-19D936DF881E}"/>
                    </a:ext>
                  </a:extLst>
                </p:cNvPr>
                <p:cNvSpPr/>
                <p:nvPr/>
              </p:nvSpPr>
              <p:spPr>
                <a:xfrm>
                  <a:off x="26814898" y="3730670"/>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3" name="Oval 702">
                  <a:extLst>
                    <a:ext uri="{FF2B5EF4-FFF2-40B4-BE49-F238E27FC236}">
                      <a16:creationId xmlns:a16="http://schemas.microsoft.com/office/drawing/2014/main" xmlns="" id="{C71D66E6-F659-464C-8755-B6748F43420E}"/>
                    </a:ext>
                  </a:extLst>
                </p:cNvPr>
                <p:cNvSpPr/>
                <p:nvPr/>
              </p:nvSpPr>
              <p:spPr>
                <a:xfrm>
                  <a:off x="27084292" y="351237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4" name="Oval 703">
                  <a:extLst>
                    <a:ext uri="{FF2B5EF4-FFF2-40B4-BE49-F238E27FC236}">
                      <a16:creationId xmlns:a16="http://schemas.microsoft.com/office/drawing/2014/main" xmlns="" id="{121B6FBE-33AA-4A1C-9BEB-B7F62F457E35}"/>
                    </a:ext>
                  </a:extLst>
                </p:cNvPr>
                <p:cNvSpPr/>
                <p:nvPr/>
              </p:nvSpPr>
              <p:spPr>
                <a:xfrm>
                  <a:off x="28648459" y="336373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5" name="Oval 704">
                  <a:extLst>
                    <a:ext uri="{FF2B5EF4-FFF2-40B4-BE49-F238E27FC236}">
                      <a16:creationId xmlns:a16="http://schemas.microsoft.com/office/drawing/2014/main" xmlns="" id="{F0C8B46A-01A3-4042-B826-76C3F30D9956}"/>
                    </a:ext>
                  </a:extLst>
                </p:cNvPr>
                <p:cNvSpPr/>
                <p:nvPr/>
              </p:nvSpPr>
              <p:spPr>
                <a:xfrm>
                  <a:off x="28348944" y="241185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6" name="Oval 705">
                  <a:extLst>
                    <a:ext uri="{FF2B5EF4-FFF2-40B4-BE49-F238E27FC236}">
                      <a16:creationId xmlns:a16="http://schemas.microsoft.com/office/drawing/2014/main" xmlns="" id="{9747982A-0EE7-48E0-B401-18F11157A14E}"/>
                    </a:ext>
                  </a:extLst>
                </p:cNvPr>
                <p:cNvSpPr/>
                <p:nvPr/>
              </p:nvSpPr>
              <p:spPr>
                <a:xfrm>
                  <a:off x="28562384" y="184395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7" name="Oval 706">
                  <a:extLst>
                    <a:ext uri="{FF2B5EF4-FFF2-40B4-BE49-F238E27FC236}">
                      <a16:creationId xmlns:a16="http://schemas.microsoft.com/office/drawing/2014/main" xmlns="" id="{BB304234-C62C-4412-A2FC-CA563E57ED64}"/>
                    </a:ext>
                  </a:extLst>
                </p:cNvPr>
                <p:cNvSpPr/>
                <p:nvPr/>
              </p:nvSpPr>
              <p:spPr>
                <a:xfrm>
                  <a:off x="28353311" y="1830911"/>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8" name="Oval 707">
                  <a:extLst>
                    <a:ext uri="{FF2B5EF4-FFF2-40B4-BE49-F238E27FC236}">
                      <a16:creationId xmlns:a16="http://schemas.microsoft.com/office/drawing/2014/main" xmlns="" id="{76D85F75-9D12-4C7B-AA20-9C727D38D279}"/>
                    </a:ext>
                  </a:extLst>
                </p:cNvPr>
                <p:cNvSpPr/>
                <p:nvPr/>
              </p:nvSpPr>
              <p:spPr>
                <a:xfrm>
                  <a:off x="28457848" y="193462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9" name="Oval 708">
                  <a:extLst>
                    <a:ext uri="{FF2B5EF4-FFF2-40B4-BE49-F238E27FC236}">
                      <a16:creationId xmlns:a16="http://schemas.microsoft.com/office/drawing/2014/main" xmlns="" id="{821F6971-D12D-4EDD-9BA1-F69630AD635D}"/>
                    </a:ext>
                  </a:extLst>
                </p:cNvPr>
                <p:cNvSpPr/>
                <p:nvPr/>
              </p:nvSpPr>
              <p:spPr>
                <a:xfrm>
                  <a:off x="28648799" y="365243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0" name="Oval 709">
                  <a:extLst>
                    <a:ext uri="{FF2B5EF4-FFF2-40B4-BE49-F238E27FC236}">
                      <a16:creationId xmlns:a16="http://schemas.microsoft.com/office/drawing/2014/main" xmlns="" id="{998FCA5B-2E04-4FBB-BCE7-61C4F10F43CE}"/>
                    </a:ext>
                  </a:extLst>
                </p:cNvPr>
                <p:cNvSpPr/>
                <p:nvPr/>
              </p:nvSpPr>
              <p:spPr>
                <a:xfrm>
                  <a:off x="28850316" y="292091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1" name="Oval 710">
                  <a:extLst>
                    <a:ext uri="{FF2B5EF4-FFF2-40B4-BE49-F238E27FC236}">
                      <a16:creationId xmlns:a16="http://schemas.microsoft.com/office/drawing/2014/main" xmlns="" id="{34ADB929-F7ED-443B-876C-E86E37A69510}"/>
                    </a:ext>
                  </a:extLst>
                </p:cNvPr>
                <p:cNvSpPr/>
                <p:nvPr/>
              </p:nvSpPr>
              <p:spPr>
                <a:xfrm>
                  <a:off x="27957620" y="288848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2" name="Oval 711">
                  <a:extLst>
                    <a:ext uri="{FF2B5EF4-FFF2-40B4-BE49-F238E27FC236}">
                      <a16:creationId xmlns:a16="http://schemas.microsoft.com/office/drawing/2014/main" xmlns="" id="{68FD4DEF-E5C0-4541-B4F6-D4AE79B738A1}"/>
                    </a:ext>
                  </a:extLst>
                </p:cNvPr>
                <p:cNvSpPr/>
                <p:nvPr/>
              </p:nvSpPr>
              <p:spPr>
                <a:xfrm>
                  <a:off x="36302773" y="846047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3" name="Oval 712">
                  <a:extLst>
                    <a:ext uri="{FF2B5EF4-FFF2-40B4-BE49-F238E27FC236}">
                      <a16:creationId xmlns:a16="http://schemas.microsoft.com/office/drawing/2014/main" xmlns="" id="{4F32BC7A-2E41-4A46-BF0C-4329A6759679}"/>
                    </a:ext>
                  </a:extLst>
                </p:cNvPr>
                <p:cNvSpPr/>
                <p:nvPr/>
              </p:nvSpPr>
              <p:spPr>
                <a:xfrm>
                  <a:off x="36525098" y="825505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4" name="Oval 713">
                  <a:extLst>
                    <a:ext uri="{FF2B5EF4-FFF2-40B4-BE49-F238E27FC236}">
                      <a16:creationId xmlns:a16="http://schemas.microsoft.com/office/drawing/2014/main" xmlns="" id="{DD3147E5-9AFC-450E-ABEA-0824CD3D9266}"/>
                    </a:ext>
                  </a:extLst>
                </p:cNvPr>
                <p:cNvSpPr/>
                <p:nvPr/>
              </p:nvSpPr>
              <p:spPr>
                <a:xfrm>
                  <a:off x="36575742" y="807217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5" name="Oval 714">
                  <a:extLst>
                    <a:ext uri="{FF2B5EF4-FFF2-40B4-BE49-F238E27FC236}">
                      <a16:creationId xmlns:a16="http://schemas.microsoft.com/office/drawing/2014/main" xmlns="" id="{AD72C67B-936E-47A1-AEED-703E2AB48860}"/>
                    </a:ext>
                  </a:extLst>
                </p:cNvPr>
                <p:cNvSpPr/>
                <p:nvPr/>
              </p:nvSpPr>
              <p:spPr>
                <a:xfrm>
                  <a:off x="40757976" y="702234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6" name="Oval 715">
                  <a:extLst>
                    <a:ext uri="{FF2B5EF4-FFF2-40B4-BE49-F238E27FC236}">
                      <a16:creationId xmlns:a16="http://schemas.microsoft.com/office/drawing/2014/main" xmlns="" id="{C036822B-A406-440C-ABF0-F4CA582B2B25}"/>
                    </a:ext>
                  </a:extLst>
                </p:cNvPr>
                <p:cNvSpPr/>
                <p:nvPr/>
              </p:nvSpPr>
              <p:spPr>
                <a:xfrm>
                  <a:off x="40519052" y="702234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7" name="Oval 716">
                  <a:extLst>
                    <a:ext uri="{FF2B5EF4-FFF2-40B4-BE49-F238E27FC236}">
                      <a16:creationId xmlns:a16="http://schemas.microsoft.com/office/drawing/2014/main" xmlns="" id="{F4B5E892-226B-4699-9A1D-D4C426C1BE3B}"/>
                    </a:ext>
                  </a:extLst>
                </p:cNvPr>
                <p:cNvSpPr/>
                <p:nvPr/>
              </p:nvSpPr>
              <p:spPr>
                <a:xfrm>
                  <a:off x="40671452" y="717474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8" name="Oval 717">
                  <a:extLst>
                    <a:ext uri="{FF2B5EF4-FFF2-40B4-BE49-F238E27FC236}">
                      <a16:creationId xmlns:a16="http://schemas.microsoft.com/office/drawing/2014/main" xmlns="" id="{F967BA32-8A3A-496C-AC38-E95DD458AF0E}"/>
                    </a:ext>
                  </a:extLst>
                </p:cNvPr>
                <p:cNvSpPr/>
                <p:nvPr/>
              </p:nvSpPr>
              <p:spPr>
                <a:xfrm>
                  <a:off x="39338705" y="968248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9" name="Oval 718">
                  <a:extLst>
                    <a:ext uri="{FF2B5EF4-FFF2-40B4-BE49-F238E27FC236}">
                      <a16:creationId xmlns:a16="http://schemas.microsoft.com/office/drawing/2014/main" xmlns="" id="{B26EA382-A141-40DB-8EC5-7A5012640812}"/>
                    </a:ext>
                  </a:extLst>
                </p:cNvPr>
                <p:cNvSpPr/>
                <p:nvPr/>
              </p:nvSpPr>
              <p:spPr>
                <a:xfrm>
                  <a:off x="41694708" y="807217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0" name="Oval 719">
                  <a:extLst>
                    <a:ext uri="{FF2B5EF4-FFF2-40B4-BE49-F238E27FC236}">
                      <a16:creationId xmlns:a16="http://schemas.microsoft.com/office/drawing/2014/main" xmlns="" id="{A3BA951C-5CEC-4F8E-8F41-D8C02EBA8554}"/>
                    </a:ext>
                  </a:extLst>
                </p:cNvPr>
                <p:cNvSpPr/>
                <p:nvPr/>
              </p:nvSpPr>
              <p:spPr>
                <a:xfrm>
                  <a:off x="43702009" y="1562094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1" name="Oval 720">
                  <a:extLst>
                    <a:ext uri="{FF2B5EF4-FFF2-40B4-BE49-F238E27FC236}">
                      <a16:creationId xmlns:a16="http://schemas.microsoft.com/office/drawing/2014/main" xmlns="" id="{30E50BD0-7DCB-4552-A391-0E4E6B88FFCE}"/>
                    </a:ext>
                  </a:extLst>
                </p:cNvPr>
                <p:cNvSpPr/>
                <p:nvPr/>
              </p:nvSpPr>
              <p:spPr>
                <a:xfrm>
                  <a:off x="35852987" y="788929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2" name="Oval 721">
                  <a:extLst>
                    <a:ext uri="{FF2B5EF4-FFF2-40B4-BE49-F238E27FC236}">
                      <a16:creationId xmlns:a16="http://schemas.microsoft.com/office/drawing/2014/main" xmlns="" id="{3095E3EB-079E-4822-B791-52A5A4A3B2E5}"/>
                    </a:ext>
                  </a:extLst>
                </p:cNvPr>
                <p:cNvSpPr/>
                <p:nvPr/>
              </p:nvSpPr>
              <p:spPr>
                <a:xfrm>
                  <a:off x="35954543" y="810875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3" name="Oval 722">
                  <a:extLst>
                    <a:ext uri="{FF2B5EF4-FFF2-40B4-BE49-F238E27FC236}">
                      <a16:creationId xmlns:a16="http://schemas.microsoft.com/office/drawing/2014/main" xmlns="" id="{6FFA19F3-3EDF-4A22-9357-8AA0EEFC41F5}"/>
                    </a:ext>
                  </a:extLst>
                </p:cNvPr>
                <p:cNvSpPr/>
                <p:nvPr/>
              </p:nvSpPr>
              <p:spPr>
                <a:xfrm>
                  <a:off x="36390419" y="712522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4" name="Oval 723">
                  <a:extLst>
                    <a:ext uri="{FF2B5EF4-FFF2-40B4-BE49-F238E27FC236}">
                      <a16:creationId xmlns:a16="http://schemas.microsoft.com/office/drawing/2014/main" xmlns="" id="{95A7DA9E-9D71-4E7A-B72B-C192D29AF56F}"/>
                    </a:ext>
                  </a:extLst>
                </p:cNvPr>
                <p:cNvSpPr/>
                <p:nvPr/>
              </p:nvSpPr>
              <p:spPr>
                <a:xfrm>
                  <a:off x="36302773" y="732632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5" name="Oval 724">
                  <a:extLst>
                    <a:ext uri="{FF2B5EF4-FFF2-40B4-BE49-F238E27FC236}">
                      <a16:creationId xmlns:a16="http://schemas.microsoft.com/office/drawing/2014/main" xmlns="" id="{3D19A5BE-7D0A-4A71-8A5A-00EF6CA48911}"/>
                    </a:ext>
                  </a:extLst>
                </p:cNvPr>
                <p:cNvSpPr/>
                <p:nvPr/>
              </p:nvSpPr>
              <p:spPr>
                <a:xfrm>
                  <a:off x="42708245" y="527302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6" name="Oval 725">
                  <a:extLst>
                    <a:ext uri="{FF2B5EF4-FFF2-40B4-BE49-F238E27FC236}">
                      <a16:creationId xmlns:a16="http://schemas.microsoft.com/office/drawing/2014/main" xmlns="" id="{3B492BC6-B7C3-4C6E-8DA8-82CC4EB48BAF}"/>
                    </a:ext>
                  </a:extLst>
                </p:cNvPr>
                <p:cNvSpPr/>
                <p:nvPr/>
              </p:nvSpPr>
              <p:spPr>
                <a:xfrm>
                  <a:off x="40667054" y="1468682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7" name="Oval 726">
                  <a:extLst>
                    <a:ext uri="{FF2B5EF4-FFF2-40B4-BE49-F238E27FC236}">
                      <a16:creationId xmlns:a16="http://schemas.microsoft.com/office/drawing/2014/main" xmlns="" id="{6EC4D372-3B78-4568-9026-4BAB8A677403}"/>
                    </a:ext>
                  </a:extLst>
                </p:cNvPr>
                <p:cNvSpPr/>
                <p:nvPr/>
              </p:nvSpPr>
              <p:spPr>
                <a:xfrm>
                  <a:off x="41524269" y="513855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8" name="Oval 727">
                  <a:extLst>
                    <a:ext uri="{FF2B5EF4-FFF2-40B4-BE49-F238E27FC236}">
                      <a16:creationId xmlns:a16="http://schemas.microsoft.com/office/drawing/2014/main" xmlns="" id="{D2462F50-19D8-450E-A0DF-D1CB22895D9A}"/>
                    </a:ext>
                  </a:extLst>
                </p:cNvPr>
                <p:cNvSpPr/>
                <p:nvPr/>
              </p:nvSpPr>
              <p:spPr>
                <a:xfrm>
                  <a:off x="41694708" y="509014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9" name="Oval 728">
                  <a:extLst>
                    <a:ext uri="{FF2B5EF4-FFF2-40B4-BE49-F238E27FC236}">
                      <a16:creationId xmlns:a16="http://schemas.microsoft.com/office/drawing/2014/main" xmlns="" id="{598D9930-5B80-4E27-9C57-9F2EDCEA23F3}"/>
                    </a:ext>
                  </a:extLst>
                </p:cNvPr>
                <p:cNvSpPr/>
                <p:nvPr/>
              </p:nvSpPr>
              <p:spPr>
                <a:xfrm>
                  <a:off x="41502576" y="531594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0" name="Oval 729">
                  <a:extLst>
                    <a:ext uri="{FF2B5EF4-FFF2-40B4-BE49-F238E27FC236}">
                      <a16:creationId xmlns:a16="http://schemas.microsoft.com/office/drawing/2014/main" xmlns="" id="{E3F171E0-7242-45D1-B5D2-53DB81E2C976}"/>
                    </a:ext>
                  </a:extLst>
                </p:cNvPr>
                <p:cNvSpPr/>
                <p:nvPr/>
              </p:nvSpPr>
              <p:spPr>
                <a:xfrm>
                  <a:off x="41710292" y="528544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1" name="Oval 730">
                  <a:extLst>
                    <a:ext uri="{FF2B5EF4-FFF2-40B4-BE49-F238E27FC236}">
                      <a16:creationId xmlns:a16="http://schemas.microsoft.com/office/drawing/2014/main" xmlns="" id="{BAFEA049-73C8-4270-940E-69D39133BBA8}"/>
                    </a:ext>
                  </a:extLst>
                </p:cNvPr>
                <p:cNvSpPr/>
                <p:nvPr/>
              </p:nvSpPr>
              <p:spPr>
                <a:xfrm>
                  <a:off x="39566881" y="1009810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2" name="Oval 731">
                  <a:extLst>
                    <a:ext uri="{FF2B5EF4-FFF2-40B4-BE49-F238E27FC236}">
                      <a16:creationId xmlns:a16="http://schemas.microsoft.com/office/drawing/2014/main" xmlns="" id="{C718395C-DFB9-4A57-9CEF-418C93654B70}"/>
                    </a:ext>
                  </a:extLst>
                </p:cNvPr>
                <p:cNvSpPr/>
                <p:nvPr/>
              </p:nvSpPr>
              <p:spPr>
                <a:xfrm>
                  <a:off x="39740996" y="1004824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3" name="Oval 732">
                  <a:extLst>
                    <a:ext uri="{FF2B5EF4-FFF2-40B4-BE49-F238E27FC236}">
                      <a16:creationId xmlns:a16="http://schemas.microsoft.com/office/drawing/2014/main" xmlns="" id="{A8EABB56-B762-457F-80CB-FC79DF051128}"/>
                    </a:ext>
                  </a:extLst>
                </p:cNvPr>
                <p:cNvSpPr/>
                <p:nvPr/>
              </p:nvSpPr>
              <p:spPr>
                <a:xfrm>
                  <a:off x="39691440" y="1017557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4" name="Oval 733">
                  <a:extLst>
                    <a:ext uri="{FF2B5EF4-FFF2-40B4-BE49-F238E27FC236}">
                      <a16:creationId xmlns:a16="http://schemas.microsoft.com/office/drawing/2014/main" xmlns="" id="{212647CD-6F9F-44D2-AF17-8C1CDD6A4D17}"/>
                    </a:ext>
                  </a:extLst>
                </p:cNvPr>
                <p:cNvSpPr/>
                <p:nvPr/>
              </p:nvSpPr>
              <p:spPr>
                <a:xfrm>
                  <a:off x="44639855" y="1499421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5" name="Oval 734">
                  <a:extLst>
                    <a:ext uri="{FF2B5EF4-FFF2-40B4-BE49-F238E27FC236}">
                      <a16:creationId xmlns:a16="http://schemas.microsoft.com/office/drawing/2014/main" xmlns="" id="{B6E747DF-310F-46F6-918C-262777BFE1AB}"/>
                    </a:ext>
                  </a:extLst>
                </p:cNvPr>
                <p:cNvSpPr/>
                <p:nvPr/>
              </p:nvSpPr>
              <p:spPr>
                <a:xfrm>
                  <a:off x="41385442" y="708592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6" name="Oval 735">
                  <a:extLst>
                    <a:ext uri="{FF2B5EF4-FFF2-40B4-BE49-F238E27FC236}">
                      <a16:creationId xmlns:a16="http://schemas.microsoft.com/office/drawing/2014/main" xmlns="" id="{CD2D3E30-AC68-421E-BDE9-61B6C5751D98}"/>
                    </a:ext>
                  </a:extLst>
                </p:cNvPr>
                <p:cNvSpPr/>
                <p:nvPr/>
              </p:nvSpPr>
              <p:spPr>
                <a:xfrm>
                  <a:off x="41537842" y="723832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7" name="Oval 736">
                  <a:extLst>
                    <a:ext uri="{FF2B5EF4-FFF2-40B4-BE49-F238E27FC236}">
                      <a16:creationId xmlns:a16="http://schemas.microsoft.com/office/drawing/2014/main" xmlns="" id="{498AD2DB-BF01-4D7D-AFBA-6378DD53BE2C}"/>
                    </a:ext>
                  </a:extLst>
                </p:cNvPr>
                <p:cNvSpPr/>
                <p:nvPr/>
              </p:nvSpPr>
              <p:spPr>
                <a:xfrm>
                  <a:off x="41326411" y="723832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8" name="Oval 737">
                  <a:extLst>
                    <a:ext uri="{FF2B5EF4-FFF2-40B4-BE49-F238E27FC236}">
                      <a16:creationId xmlns:a16="http://schemas.microsoft.com/office/drawing/2014/main" xmlns="" id="{255B1937-6555-47C0-8366-02667242F293}"/>
                    </a:ext>
                  </a:extLst>
                </p:cNvPr>
                <p:cNvSpPr/>
                <p:nvPr/>
              </p:nvSpPr>
              <p:spPr>
                <a:xfrm>
                  <a:off x="43248120" y="529082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9" name="Oval 738">
                  <a:extLst>
                    <a:ext uri="{FF2B5EF4-FFF2-40B4-BE49-F238E27FC236}">
                      <a16:creationId xmlns:a16="http://schemas.microsoft.com/office/drawing/2014/main" xmlns="" id="{BE8C5685-F228-4EC3-B523-E43081174BC9}"/>
                    </a:ext>
                  </a:extLst>
                </p:cNvPr>
                <p:cNvSpPr/>
                <p:nvPr/>
              </p:nvSpPr>
              <p:spPr>
                <a:xfrm>
                  <a:off x="43136032" y="512037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40" name="Oval 739">
                  <a:extLst>
                    <a:ext uri="{FF2B5EF4-FFF2-40B4-BE49-F238E27FC236}">
                      <a16:creationId xmlns:a16="http://schemas.microsoft.com/office/drawing/2014/main" xmlns="" id="{23D7964A-E580-44D3-BF3E-7DC870BF7F7C}"/>
                    </a:ext>
                  </a:extLst>
                </p:cNvPr>
                <p:cNvSpPr/>
                <p:nvPr/>
              </p:nvSpPr>
              <p:spPr>
                <a:xfrm>
                  <a:off x="43012705" y="510794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41" name="Oval 740">
                  <a:extLst>
                    <a:ext uri="{FF2B5EF4-FFF2-40B4-BE49-F238E27FC236}">
                      <a16:creationId xmlns:a16="http://schemas.microsoft.com/office/drawing/2014/main" xmlns="" id="{4C098B5E-8002-48EF-AA1A-029427A36F92}"/>
                    </a:ext>
                  </a:extLst>
                </p:cNvPr>
                <p:cNvSpPr/>
                <p:nvPr/>
              </p:nvSpPr>
              <p:spPr>
                <a:xfrm>
                  <a:off x="43057721" y="528544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42" name="Oval 741">
                  <a:extLst>
                    <a:ext uri="{FF2B5EF4-FFF2-40B4-BE49-F238E27FC236}">
                      <a16:creationId xmlns:a16="http://schemas.microsoft.com/office/drawing/2014/main" xmlns="" id="{B04EEB9F-FEDE-4047-B330-BEEE283254D2}"/>
                    </a:ext>
                  </a:extLst>
                </p:cNvPr>
                <p:cNvSpPr/>
                <p:nvPr/>
              </p:nvSpPr>
              <p:spPr>
                <a:xfrm>
                  <a:off x="43316097" y="507222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43" name="Oval 742">
                  <a:extLst>
                    <a:ext uri="{FF2B5EF4-FFF2-40B4-BE49-F238E27FC236}">
                      <a16:creationId xmlns:a16="http://schemas.microsoft.com/office/drawing/2014/main" xmlns="" id="{0A034D0E-F969-4463-B426-2A947B17692B}"/>
                    </a:ext>
                  </a:extLst>
                </p:cNvPr>
                <p:cNvSpPr/>
                <p:nvPr/>
              </p:nvSpPr>
              <p:spPr>
                <a:xfrm>
                  <a:off x="43468497" y="522462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44" name="Oval 743">
                  <a:extLst>
                    <a:ext uri="{FF2B5EF4-FFF2-40B4-BE49-F238E27FC236}">
                      <a16:creationId xmlns:a16="http://schemas.microsoft.com/office/drawing/2014/main" xmlns="" id="{D916B9E0-AD01-4D09-B474-D61C6821E474}"/>
                    </a:ext>
                  </a:extLst>
                </p:cNvPr>
                <p:cNvSpPr/>
                <p:nvPr/>
              </p:nvSpPr>
              <p:spPr>
                <a:xfrm>
                  <a:off x="43133217" y="497892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45" name="Oval 744">
                  <a:extLst>
                    <a:ext uri="{FF2B5EF4-FFF2-40B4-BE49-F238E27FC236}">
                      <a16:creationId xmlns:a16="http://schemas.microsoft.com/office/drawing/2014/main" xmlns="" id="{6A5E36EA-8586-4245-80F0-415F8740E6A3}"/>
                    </a:ext>
                  </a:extLst>
                </p:cNvPr>
                <p:cNvSpPr/>
                <p:nvPr/>
              </p:nvSpPr>
              <p:spPr>
                <a:xfrm>
                  <a:off x="43057721" y="544900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grpSp>
          <p:sp>
            <p:nvSpPr>
              <p:cNvPr id="614" name="Oval 613">
                <a:extLst>
                  <a:ext uri="{FF2B5EF4-FFF2-40B4-BE49-F238E27FC236}">
                    <a16:creationId xmlns:a16="http://schemas.microsoft.com/office/drawing/2014/main" xmlns="" id="{B6CD479A-3043-4024-B75A-9A1B4D81CD6E}"/>
                  </a:ext>
                </a:extLst>
              </p:cNvPr>
              <p:cNvSpPr/>
              <p:nvPr/>
            </p:nvSpPr>
            <p:spPr>
              <a:xfrm>
                <a:off x="11678148" y="3908197"/>
                <a:ext cx="383561" cy="383561"/>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grpSp>
        <p:sp>
          <p:nvSpPr>
            <p:cNvPr id="607" name="Oval 606">
              <a:extLst>
                <a:ext uri="{FF2B5EF4-FFF2-40B4-BE49-F238E27FC236}">
                  <a16:creationId xmlns:a16="http://schemas.microsoft.com/office/drawing/2014/main" xmlns="" id="{0A9BBB45-7F5B-47AB-AD19-075EFD577756}"/>
                </a:ext>
              </a:extLst>
            </p:cNvPr>
            <p:cNvSpPr/>
            <p:nvPr/>
          </p:nvSpPr>
          <p:spPr>
            <a:xfrm>
              <a:off x="22662222" y="12347107"/>
              <a:ext cx="349502" cy="349502"/>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08" name="Oval 607">
              <a:extLst>
                <a:ext uri="{FF2B5EF4-FFF2-40B4-BE49-F238E27FC236}">
                  <a16:creationId xmlns:a16="http://schemas.microsoft.com/office/drawing/2014/main" xmlns="" id="{1CE0133E-E934-4F5B-BB03-C52390EC86A7}"/>
                </a:ext>
              </a:extLst>
            </p:cNvPr>
            <p:cNvSpPr/>
            <p:nvPr/>
          </p:nvSpPr>
          <p:spPr>
            <a:xfrm>
              <a:off x="43741892" y="4650542"/>
              <a:ext cx="349502" cy="349502"/>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09" name="Oval 608">
              <a:extLst>
                <a:ext uri="{FF2B5EF4-FFF2-40B4-BE49-F238E27FC236}">
                  <a16:creationId xmlns:a16="http://schemas.microsoft.com/office/drawing/2014/main" xmlns="" id="{4FA87D54-4E47-46E2-8885-58B51BC902E4}"/>
                </a:ext>
              </a:extLst>
            </p:cNvPr>
            <p:cNvSpPr/>
            <p:nvPr/>
          </p:nvSpPr>
          <p:spPr>
            <a:xfrm>
              <a:off x="29280395" y="3046032"/>
              <a:ext cx="349502" cy="349502"/>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0" name="Oval 609">
              <a:extLst>
                <a:ext uri="{FF2B5EF4-FFF2-40B4-BE49-F238E27FC236}">
                  <a16:creationId xmlns:a16="http://schemas.microsoft.com/office/drawing/2014/main" xmlns="" id="{61C2A3F6-53CA-4C16-8057-86342E2A9BB3}"/>
                </a:ext>
              </a:extLst>
            </p:cNvPr>
            <p:cNvSpPr/>
            <p:nvPr/>
          </p:nvSpPr>
          <p:spPr>
            <a:xfrm>
              <a:off x="18281057" y="3483876"/>
              <a:ext cx="349502" cy="349502"/>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1" name="Oval 610">
              <a:extLst>
                <a:ext uri="{FF2B5EF4-FFF2-40B4-BE49-F238E27FC236}">
                  <a16:creationId xmlns:a16="http://schemas.microsoft.com/office/drawing/2014/main" xmlns="" id="{DA00334D-26A9-4250-A025-1137745FB043}"/>
                </a:ext>
              </a:extLst>
            </p:cNvPr>
            <p:cNvSpPr/>
            <p:nvPr/>
          </p:nvSpPr>
          <p:spPr>
            <a:xfrm>
              <a:off x="19393465" y="3901038"/>
              <a:ext cx="349502" cy="349502"/>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2" name="Oval 611">
              <a:extLst>
                <a:ext uri="{FF2B5EF4-FFF2-40B4-BE49-F238E27FC236}">
                  <a16:creationId xmlns:a16="http://schemas.microsoft.com/office/drawing/2014/main" xmlns="" id="{4DEFFCA9-0803-4AC5-927B-1E1EA8531A6D}"/>
                </a:ext>
              </a:extLst>
            </p:cNvPr>
            <p:cNvSpPr/>
            <p:nvPr/>
          </p:nvSpPr>
          <p:spPr>
            <a:xfrm>
              <a:off x="18833434" y="4529865"/>
              <a:ext cx="349502" cy="349502"/>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grpSp>
      <p:grpSp>
        <p:nvGrpSpPr>
          <p:cNvPr id="746" name="Group 745">
            <a:extLst>
              <a:ext uri="{FF2B5EF4-FFF2-40B4-BE49-F238E27FC236}">
                <a16:creationId xmlns:a16="http://schemas.microsoft.com/office/drawing/2014/main" xmlns="" id="{8630FA3B-175C-479F-ADCB-9F3E8124285D}"/>
              </a:ext>
            </a:extLst>
          </p:cNvPr>
          <p:cNvGrpSpPr/>
          <p:nvPr/>
        </p:nvGrpSpPr>
        <p:grpSpPr>
          <a:xfrm>
            <a:off x="1156078" y="1235151"/>
            <a:ext cx="7057587" cy="3022449"/>
            <a:chOff x="9266990" y="1430477"/>
            <a:chExt cx="31227397" cy="13373298"/>
          </a:xfrm>
          <a:solidFill>
            <a:srgbClr val="7F7F7F"/>
          </a:solidFill>
        </p:grpSpPr>
        <p:grpSp>
          <p:nvGrpSpPr>
            <p:cNvPr id="747" name="DirectConnect">
              <a:extLst>
                <a:ext uri="{FF2B5EF4-FFF2-40B4-BE49-F238E27FC236}">
                  <a16:creationId xmlns:a16="http://schemas.microsoft.com/office/drawing/2014/main" xmlns="" id="{D8FBAEDD-F042-4319-B08E-CDCBDD21B6AF}"/>
                </a:ext>
              </a:extLst>
            </p:cNvPr>
            <p:cNvGrpSpPr/>
            <p:nvPr/>
          </p:nvGrpSpPr>
          <p:grpSpPr>
            <a:xfrm>
              <a:off x="9266990" y="1430477"/>
              <a:ext cx="31227397" cy="13373298"/>
              <a:chOff x="7088629" y="969800"/>
              <a:chExt cx="34270492" cy="14676519"/>
            </a:xfrm>
            <a:grpFill/>
          </p:grpSpPr>
          <p:sp>
            <p:nvSpPr>
              <p:cNvPr id="749" name="Oval 748">
                <a:extLst>
                  <a:ext uri="{FF2B5EF4-FFF2-40B4-BE49-F238E27FC236}">
                    <a16:creationId xmlns:a16="http://schemas.microsoft.com/office/drawing/2014/main" xmlns="" id="{AD9EC739-5257-436D-AD1F-7A4A5A49754E}"/>
                  </a:ext>
                </a:extLst>
              </p:cNvPr>
              <p:cNvSpPr/>
              <p:nvPr/>
            </p:nvSpPr>
            <p:spPr bwMode="auto">
              <a:xfrm>
                <a:off x="31654820" y="754016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0" name="Oval 749">
                <a:extLst>
                  <a:ext uri="{FF2B5EF4-FFF2-40B4-BE49-F238E27FC236}">
                    <a16:creationId xmlns:a16="http://schemas.microsoft.com/office/drawing/2014/main" xmlns="" id="{F5DF5236-369A-43D4-8B65-E7EAE5C67D95}"/>
                  </a:ext>
                </a:extLst>
              </p:cNvPr>
              <p:cNvSpPr/>
              <p:nvPr/>
            </p:nvSpPr>
            <p:spPr bwMode="auto">
              <a:xfrm>
                <a:off x="32154679" y="8175193"/>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1" name="Oval 750">
                <a:extLst>
                  <a:ext uri="{FF2B5EF4-FFF2-40B4-BE49-F238E27FC236}">
                    <a16:creationId xmlns:a16="http://schemas.microsoft.com/office/drawing/2014/main" xmlns="" id="{80CE1F98-35CC-4893-9C31-FCD35D33B3E2}"/>
                  </a:ext>
                </a:extLst>
              </p:cNvPr>
              <p:cNvSpPr/>
              <p:nvPr/>
            </p:nvSpPr>
            <p:spPr bwMode="auto">
              <a:xfrm>
                <a:off x="31511160" y="759403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2" name="Oval 751">
                <a:extLst>
                  <a:ext uri="{FF2B5EF4-FFF2-40B4-BE49-F238E27FC236}">
                    <a16:creationId xmlns:a16="http://schemas.microsoft.com/office/drawing/2014/main" xmlns="" id="{BE8A4D5F-8062-424F-90C7-903BD8453679}"/>
                  </a:ext>
                </a:extLst>
              </p:cNvPr>
              <p:cNvSpPr/>
              <p:nvPr/>
            </p:nvSpPr>
            <p:spPr bwMode="auto">
              <a:xfrm>
                <a:off x="32076443" y="6644638"/>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3" name="Oval 752">
                <a:extLst>
                  <a:ext uri="{FF2B5EF4-FFF2-40B4-BE49-F238E27FC236}">
                    <a16:creationId xmlns:a16="http://schemas.microsoft.com/office/drawing/2014/main" xmlns="" id="{1A671379-2586-4D57-849E-955F01372E71}"/>
                  </a:ext>
                </a:extLst>
              </p:cNvPr>
              <p:cNvSpPr/>
              <p:nvPr/>
            </p:nvSpPr>
            <p:spPr bwMode="auto">
              <a:xfrm>
                <a:off x="32573448" y="7748611"/>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4" name="Oval 753">
                <a:extLst>
                  <a:ext uri="{FF2B5EF4-FFF2-40B4-BE49-F238E27FC236}">
                    <a16:creationId xmlns:a16="http://schemas.microsoft.com/office/drawing/2014/main" xmlns="" id="{DE0A5B7C-6A21-4AFA-ADEC-2F34C1CAE97C}"/>
                  </a:ext>
                </a:extLst>
              </p:cNvPr>
              <p:cNvSpPr/>
              <p:nvPr/>
            </p:nvSpPr>
            <p:spPr bwMode="auto">
              <a:xfrm>
                <a:off x="32145503" y="7830912"/>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5" name="Oval 754">
                <a:extLst>
                  <a:ext uri="{FF2B5EF4-FFF2-40B4-BE49-F238E27FC236}">
                    <a16:creationId xmlns:a16="http://schemas.microsoft.com/office/drawing/2014/main" xmlns="" id="{E5B77053-CE87-40B4-AC67-41DA63887340}"/>
                  </a:ext>
                </a:extLst>
              </p:cNvPr>
              <p:cNvSpPr/>
              <p:nvPr/>
            </p:nvSpPr>
            <p:spPr bwMode="auto">
              <a:xfrm>
                <a:off x="37403399" y="462850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6" name="Oval 755">
                <a:extLst>
                  <a:ext uri="{FF2B5EF4-FFF2-40B4-BE49-F238E27FC236}">
                    <a16:creationId xmlns:a16="http://schemas.microsoft.com/office/drawing/2014/main" xmlns="" id="{3EAD9AF6-6C10-45D5-88DC-B340837E4B6D}"/>
                  </a:ext>
                </a:extLst>
              </p:cNvPr>
              <p:cNvSpPr/>
              <p:nvPr/>
            </p:nvSpPr>
            <p:spPr bwMode="auto">
              <a:xfrm>
                <a:off x="37585248" y="4533875"/>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7" name="Oval 756">
                <a:extLst>
                  <a:ext uri="{FF2B5EF4-FFF2-40B4-BE49-F238E27FC236}">
                    <a16:creationId xmlns:a16="http://schemas.microsoft.com/office/drawing/2014/main" xmlns="" id="{5F090778-3812-421F-9A9C-3B6C64F8CA51}"/>
                  </a:ext>
                </a:extLst>
              </p:cNvPr>
              <p:cNvSpPr/>
              <p:nvPr/>
            </p:nvSpPr>
            <p:spPr bwMode="auto">
              <a:xfrm>
                <a:off x="35873349" y="1002155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8" name="Oval 757">
                <a:extLst>
                  <a:ext uri="{FF2B5EF4-FFF2-40B4-BE49-F238E27FC236}">
                    <a16:creationId xmlns:a16="http://schemas.microsoft.com/office/drawing/2014/main" xmlns="" id="{9333344B-22AF-454A-A9E9-E91A5E005796}"/>
                  </a:ext>
                </a:extLst>
              </p:cNvPr>
              <p:cNvSpPr/>
              <p:nvPr/>
            </p:nvSpPr>
            <p:spPr bwMode="auto">
              <a:xfrm>
                <a:off x="35877273" y="982790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9" name="Oval 758">
                <a:extLst>
                  <a:ext uri="{FF2B5EF4-FFF2-40B4-BE49-F238E27FC236}">
                    <a16:creationId xmlns:a16="http://schemas.microsoft.com/office/drawing/2014/main" xmlns="" id="{63B11E17-85CD-44EA-B82F-52A154B78DAD}"/>
                  </a:ext>
                </a:extLst>
              </p:cNvPr>
              <p:cNvSpPr/>
              <p:nvPr/>
            </p:nvSpPr>
            <p:spPr bwMode="auto">
              <a:xfrm>
                <a:off x="31477401" y="7383175"/>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0" name="Oval 759">
                <a:extLst>
                  <a:ext uri="{FF2B5EF4-FFF2-40B4-BE49-F238E27FC236}">
                    <a16:creationId xmlns:a16="http://schemas.microsoft.com/office/drawing/2014/main" xmlns="" id="{20EF7E20-087B-4F63-99A3-4869104F85FF}"/>
                  </a:ext>
                </a:extLst>
              </p:cNvPr>
              <p:cNvSpPr/>
              <p:nvPr/>
            </p:nvSpPr>
            <p:spPr bwMode="auto">
              <a:xfrm>
                <a:off x="36691242" y="648434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1" name="Oval 760">
                <a:extLst>
                  <a:ext uri="{FF2B5EF4-FFF2-40B4-BE49-F238E27FC236}">
                    <a16:creationId xmlns:a16="http://schemas.microsoft.com/office/drawing/2014/main" xmlns="" id="{4EE5D1DC-1EDB-4997-AF71-CF962607EE14}"/>
                  </a:ext>
                </a:extLst>
              </p:cNvPr>
              <p:cNvSpPr/>
              <p:nvPr/>
            </p:nvSpPr>
            <p:spPr bwMode="auto">
              <a:xfrm>
                <a:off x="35592943" y="9259247"/>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2" name="Oval 761">
                <a:extLst>
                  <a:ext uri="{FF2B5EF4-FFF2-40B4-BE49-F238E27FC236}">
                    <a16:creationId xmlns:a16="http://schemas.microsoft.com/office/drawing/2014/main" xmlns="" id="{6C480C9C-1DFA-479D-AA5C-98CE1B31E95B}"/>
                  </a:ext>
                </a:extLst>
              </p:cNvPr>
              <p:cNvSpPr/>
              <p:nvPr/>
            </p:nvSpPr>
            <p:spPr bwMode="auto">
              <a:xfrm>
                <a:off x="41084801" y="14903032"/>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3" name="Oval 762">
                <a:extLst>
                  <a:ext uri="{FF2B5EF4-FFF2-40B4-BE49-F238E27FC236}">
                    <a16:creationId xmlns:a16="http://schemas.microsoft.com/office/drawing/2014/main" xmlns="" id="{51CACA74-B874-4917-96E0-39D35B9CE79A}"/>
                  </a:ext>
                </a:extLst>
              </p:cNvPr>
              <p:cNvSpPr/>
              <p:nvPr/>
            </p:nvSpPr>
            <p:spPr bwMode="auto">
              <a:xfrm>
                <a:off x="40509145" y="15183611"/>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4" name="Oval 763">
                <a:extLst>
                  <a:ext uri="{FF2B5EF4-FFF2-40B4-BE49-F238E27FC236}">
                    <a16:creationId xmlns:a16="http://schemas.microsoft.com/office/drawing/2014/main" xmlns="" id="{6159325D-3D82-4C6E-B9D4-53DEA6D672B2}"/>
                  </a:ext>
                </a:extLst>
              </p:cNvPr>
              <p:cNvSpPr/>
              <p:nvPr/>
            </p:nvSpPr>
            <p:spPr bwMode="auto">
              <a:xfrm>
                <a:off x="40005945" y="1537199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5" name="Oval 764">
                <a:extLst>
                  <a:ext uri="{FF2B5EF4-FFF2-40B4-BE49-F238E27FC236}">
                    <a16:creationId xmlns:a16="http://schemas.microsoft.com/office/drawing/2014/main" xmlns="" id="{169B391D-4F7A-4B8D-B665-559CF495C390}"/>
                  </a:ext>
                </a:extLst>
              </p:cNvPr>
              <p:cNvSpPr/>
              <p:nvPr/>
            </p:nvSpPr>
            <p:spPr bwMode="auto">
              <a:xfrm>
                <a:off x="36875181" y="14412843"/>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6" name="Oval 765">
                <a:extLst>
                  <a:ext uri="{FF2B5EF4-FFF2-40B4-BE49-F238E27FC236}">
                    <a16:creationId xmlns:a16="http://schemas.microsoft.com/office/drawing/2014/main" xmlns="" id="{E515556C-7264-4D42-BE77-7685F3AB297D}"/>
                  </a:ext>
                </a:extLst>
              </p:cNvPr>
              <p:cNvSpPr/>
              <p:nvPr/>
            </p:nvSpPr>
            <p:spPr bwMode="auto">
              <a:xfrm>
                <a:off x="39331519" y="4610888"/>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7" name="Oval 766">
                <a:extLst>
                  <a:ext uri="{FF2B5EF4-FFF2-40B4-BE49-F238E27FC236}">
                    <a16:creationId xmlns:a16="http://schemas.microsoft.com/office/drawing/2014/main" xmlns="" id="{7FB8B52D-BDB7-43D2-9CAA-D5A4014E1BCE}"/>
                  </a:ext>
                </a:extLst>
              </p:cNvPr>
              <p:cNvSpPr/>
              <p:nvPr/>
            </p:nvSpPr>
            <p:spPr bwMode="auto">
              <a:xfrm>
                <a:off x="37546971" y="6679655"/>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8" name="Oval 767">
                <a:extLst>
                  <a:ext uri="{FF2B5EF4-FFF2-40B4-BE49-F238E27FC236}">
                    <a16:creationId xmlns:a16="http://schemas.microsoft.com/office/drawing/2014/main" xmlns="" id="{41E2DDD2-814A-48FC-825B-8E0FBEE7447A}"/>
                  </a:ext>
                </a:extLst>
              </p:cNvPr>
              <p:cNvSpPr/>
              <p:nvPr/>
            </p:nvSpPr>
            <p:spPr bwMode="auto">
              <a:xfrm>
                <a:off x="37678961" y="6547271"/>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9" name="Oval 768">
                <a:extLst>
                  <a:ext uri="{FF2B5EF4-FFF2-40B4-BE49-F238E27FC236}">
                    <a16:creationId xmlns:a16="http://schemas.microsoft.com/office/drawing/2014/main" xmlns="" id="{D411B829-6514-43E1-9C81-BF18A7D3C40B}"/>
                  </a:ext>
                </a:extLst>
              </p:cNvPr>
              <p:cNvSpPr/>
              <p:nvPr/>
            </p:nvSpPr>
            <p:spPr bwMode="auto">
              <a:xfrm>
                <a:off x="39011695" y="4675413"/>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0" name="Oval 769">
                <a:extLst>
                  <a:ext uri="{FF2B5EF4-FFF2-40B4-BE49-F238E27FC236}">
                    <a16:creationId xmlns:a16="http://schemas.microsoft.com/office/drawing/2014/main" xmlns="" id="{AB819ED3-C78C-4BAC-82C6-0654D15DFB3E}"/>
                  </a:ext>
                </a:extLst>
              </p:cNvPr>
              <p:cNvSpPr/>
              <p:nvPr/>
            </p:nvSpPr>
            <p:spPr bwMode="auto">
              <a:xfrm>
                <a:off x="39504113" y="4674963"/>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1" name="Oval 770">
                <a:extLst>
                  <a:ext uri="{FF2B5EF4-FFF2-40B4-BE49-F238E27FC236}">
                    <a16:creationId xmlns:a16="http://schemas.microsoft.com/office/drawing/2014/main" xmlns="" id="{C676B137-45E8-47E0-9654-8084242D0EEE}"/>
                  </a:ext>
                </a:extLst>
              </p:cNvPr>
              <p:cNvSpPr/>
              <p:nvPr/>
            </p:nvSpPr>
            <p:spPr bwMode="auto">
              <a:xfrm>
                <a:off x="7141087" y="4836607"/>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2" name="Oval 771">
                <a:extLst>
                  <a:ext uri="{FF2B5EF4-FFF2-40B4-BE49-F238E27FC236}">
                    <a16:creationId xmlns:a16="http://schemas.microsoft.com/office/drawing/2014/main" xmlns="" id="{BA1DDD12-F8B1-470E-B8A9-5EB1991D6469}"/>
                  </a:ext>
                </a:extLst>
              </p:cNvPr>
              <p:cNvSpPr/>
              <p:nvPr/>
            </p:nvSpPr>
            <p:spPr bwMode="auto">
              <a:xfrm>
                <a:off x="12531518" y="3034421"/>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3" name="Oval 772">
                <a:extLst>
                  <a:ext uri="{FF2B5EF4-FFF2-40B4-BE49-F238E27FC236}">
                    <a16:creationId xmlns:a16="http://schemas.microsoft.com/office/drawing/2014/main" xmlns="" id="{5233185B-6C2B-457D-BD34-A54FE16898FB}"/>
                  </a:ext>
                </a:extLst>
              </p:cNvPr>
              <p:cNvSpPr/>
              <p:nvPr/>
            </p:nvSpPr>
            <p:spPr bwMode="auto">
              <a:xfrm>
                <a:off x="7697129" y="2507773"/>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4" name="Oval 773">
                <a:extLst>
                  <a:ext uri="{FF2B5EF4-FFF2-40B4-BE49-F238E27FC236}">
                    <a16:creationId xmlns:a16="http://schemas.microsoft.com/office/drawing/2014/main" xmlns="" id="{D3D2E4E1-4CA4-412B-BED0-DE3D2DC84E13}"/>
                  </a:ext>
                </a:extLst>
              </p:cNvPr>
              <p:cNvSpPr/>
              <p:nvPr/>
            </p:nvSpPr>
            <p:spPr bwMode="auto">
              <a:xfrm>
                <a:off x="13286254" y="270077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5" name="Oval 774">
                <a:extLst>
                  <a:ext uri="{FF2B5EF4-FFF2-40B4-BE49-F238E27FC236}">
                    <a16:creationId xmlns:a16="http://schemas.microsoft.com/office/drawing/2014/main" xmlns="" id="{B794A92D-21C7-4820-B9E8-E2ABE703CFD2}"/>
                  </a:ext>
                </a:extLst>
              </p:cNvPr>
              <p:cNvSpPr/>
              <p:nvPr/>
            </p:nvSpPr>
            <p:spPr bwMode="auto">
              <a:xfrm>
                <a:off x="35915238" y="4317875"/>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6" name="Oval 775">
                <a:extLst>
                  <a:ext uri="{FF2B5EF4-FFF2-40B4-BE49-F238E27FC236}">
                    <a16:creationId xmlns:a16="http://schemas.microsoft.com/office/drawing/2014/main" xmlns="" id="{269CAA9D-47BC-4ECE-AED9-7BBDC774E369}"/>
                  </a:ext>
                </a:extLst>
              </p:cNvPr>
              <p:cNvSpPr/>
              <p:nvPr/>
            </p:nvSpPr>
            <p:spPr bwMode="auto">
              <a:xfrm>
                <a:off x="35094680" y="551501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7" name="Oval 776">
                <a:extLst>
                  <a:ext uri="{FF2B5EF4-FFF2-40B4-BE49-F238E27FC236}">
                    <a16:creationId xmlns:a16="http://schemas.microsoft.com/office/drawing/2014/main" xmlns="" id="{BDFBBD7A-5064-4FEC-826A-70441EC4B112}"/>
                  </a:ext>
                </a:extLst>
              </p:cNvPr>
              <p:cNvSpPr/>
              <p:nvPr/>
            </p:nvSpPr>
            <p:spPr bwMode="auto">
              <a:xfrm>
                <a:off x="35148846" y="572419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8" name="Oval 777">
                <a:extLst>
                  <a:ext uri="{FF2B5EF4-FFF2-40B4-BE49-F238E27FC236}">
                    <a16:creationId xmlns:a16="http://schemas.microsoft.com/office/drawing/2014/main" xmlns="" id="{E9D91CC9-C404-438D-AFB4-88CA9CFFB031}"/>
                  </a:ext>
                </a:extLst>
              </p:cNvPr>
              <p:cNvSpPr/>
              <p:nvPr/>
            </p:nvSpPr>
            <p:spPr bwMode="auto">
              <a:xfrm>
                <a:off x="24076313" y="289747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9" name="Oval 778">
                <a:extLst>
                  <a:ext uri="{FF2B5EF4-FFF2-40B4-BE49-F238E27FC236}">
                    <a16:creationId xmlns:a16="http://schemas.microsoft.com/office/drawing/2014/main" xmlns="" id="{16248ED2-29B8-497E-8C64-963C0EDFCE42}"/>
                  </a:ext>
                </a:extLst>
              </p:cNvPr>
              <p:cNvSpPr/>
              <p:nvPr/>
            </p:nvSpPr>
            <p:spPr bwMode="auto">
              <a:xfrm>
                <a:off x="23296982" y="107831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0" name="Oval 779">
                <a:extLst>
                  <a:ext uri="{FF2B5EF4-FFF2-40B4-BE49-F238E27FC236}">
                    <a16:creationId xmlns:a16="http://schemas.microsoft.com/office/drawing/2014/main" xmlns="" id="{4E0D6CC1-0CE5-4E08-82E3-0136E6A9B0DE}"/>
                  </a:ext>
                </a:extLst>
              </p:cNvPr>
              <p:cNvSpPr/>
              <p:nvPr/>
            </p:nvSpPr>
            <p:spPr bwMode="auto">
              <a:xfrm>
                <a:off x="22786704" y="234676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1" name="Oval 780">
                <a:extLst>
                  <a:ext uri="{FF2B5EF4-FFF2-40B4-BE49-F238E27FC236}">
                    <a16:creationId xmlns:a16="http://schemas.microsoft.com/office/drawing/2014/main" xmlns="" id="{9194DE5B-E870-4D47-B958-B7031939EF58}"/>
                  </a:ext>
                </a:extLst>
              </p:cNvPr>
              <p:cNvSpPr/>
              <p:nvPr/>
            </p:nvSpPr>
            <p:spPr bwMode="auto">
              <a:xfrm>
                <a:off x="23056985" y="271686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2" name="Oval 781">
                <a:extLst>
                  <a:ext uri="{FF2B5EF4-FFF2-40B4-BE49-F238E27FC236}">
                    <a16:creationId xmlns:a16="http://schemas.microsoft.com/office/drawing/2014/main" xmlns="" id="{EE2AA309-CADF-4911-BC34-D911492F2FB0}"/>
                  </a:ext>
                </a:extLst>
              </p:cNvPr>
              <p:cNvSpPr/>
              <p:nvPr/>
            </p:nvSpPr>
            <p:spPr bwMode="auto">
              <a:xfrm>
                <a:off x="24688904" y="109757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3" name="Oval 782">
                <a:extLst>
                  <a:ext uri="{FF2B5EF4-FFF2-40B4-BE49-F238E27FC236}">
                    <a16:creationId xmlns:a16="http://schemas.microsoft.com/office/drawing/2014/main" xmlns="" id="{D069D611-6BFD-4027-88C6-9D8CA4079901}"/>
                  </a:ext>
                </a:extLst>
              </p:cNvPr>
              <p:cNvSpPr/>
              <p:nvPr/>
            </p:nvSpPr>
            <p:spPr bwMode="auto">
              <a:xfrm>
                <a:off x="23356756" y="293585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4" name="Oval 783">
                <a:extLst>
                  <a:ext uri="{FF2B5EF4-FFF2-40B4-BE49-F238E27FC236}">
                    <a16:creationId xmlns:a16="http://schemas.microsoft.com/office/drawing/2014/main" xmlns="" id="{CFE753A7-A7C6-4449-849D-043C1FA77C65}"/>
                  </a:ext>
                </a:extLst>
              </p:cNvPr>
              <p:cNvSpPr/>
              <p:nvPr/>
            </p:nvSpPr>
            <p:spPr bwMode="auto">
              <a:xfrm>
                <a:off x="23217849" y="255877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5" name="Oval 784">
                <a:extLst>
                  <a:ext uri="{FF2B5EF4-FFF2-40B4-BE49-F238E27FC236}">
                    <a16:creationId xmlns:a16="http://schemas.microsoft.com/office/drawing/2014/main" xmlns="" id="{86B4E5AC-216E-4D64-B31D-D14778FABEDA}"/>
                  </a:ext>
                </a:extLst>
              </p:cNvPr>
              <p:cNvSpPr/>
              <p:nvPr/>
            </p:nvSpPr>
            <p:spPr bwMode="auto">
              <a:xfrm>
                <a:off x="24225687" y="2299841"/>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6" name="Oval 785">
                <a:extLst>
                  <a:ext uri="{FF2B5EF4-FFF2-40B4-BE49-F238E27FC236}">
                    <a16:creationId xmlns:a16="http://schemas.microsoft.com/office/drawing/2014/main" xmlns="" id="{3C0C7666-54F4-41EB-BFD8-4FEAC94602E8}"/>
                  </a:ext>
                </a:extLst>
              </p:cNvPr>
              <p:cNvSpPr/>
              <p:nvPr/>
            </p:nvSpPr>
            <p:spPr bwMode="auto">
              <a:xfrm>
                <a:off x="23564838" y="165387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7" name="Oval 786">
                <a:extLst>
                  <a:ext uri="{FF2B5EF4-FFF2-40B4-BE49-F238E27FC236}">
                    <a16:creationId xmlns:a16="http://schemas.microsoft.com/office/drawing/2014/main" xmlns="" id="{09281860-DC20-4E38-8149-33E4A5C785A4}"/>
                  </a:ext>
                </a:extLst>
              </p:cNvPr>
              <p:cNvSpPr/>
              <p:nvPr/>
            </p:nvSpPr>
            <p:spPr bwMode="auto">
              <a:xfrm>
                <a:off x="23210189" y="271103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8" name="Oval 787">
                <a:extLst>
                  <a:ext uri="{FF2B5EF4-FFF2-40B4-BE49-F238E27FC236}">
                    <a16:creationId xmlns:a16="http://schemas.microsoft.com/office/drawing/2014/main" xmlns="" id="{61DF8BF5-7C25-4D55-9CC2-B6B3AA2A6EB4}"/>
                  </a:ext>
                </a:extLst>
              </p:cNvPr>
              <p:cNvSpPr/>
              <p:nvPr/>
            </p:nvSpPr>
            <p:spPr bwMode="auto">
              <a:xfrm>
                <a:off x="21448898" y="4096932"/>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9" name="Oval 788">
                <a:extLst>
                  <a:ext uri="{FF2B5EF4-FFF2-40B4-BE49-F238E27FC236}">
                    <a16:creationId xmlns:a16="http://schemas.microsoft.com/office/drawing/2014/main" xmlns="" id="{BD637BBD-C259-4883-A132-79157EB6CF4C}"/>
                  </a:ext>
                </a:extLst>
              </p:cNvPr>
              <p:cNvSpPr/>
              <p:nvPr/>
            </p:nvSpPr>
            <p:spPr bwMode="auto">
              <a:xfrm>
                <a:off x="23944950" y="96980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0" name="Oval 789">
                <a:extLst>
                  <a:ext uri="{FF2B5EF4-FFF2-40B4-BE49-F238E27FC236}">
                    <a16:creationId xmlns:a16="http://schemas.microsoft.com/office/drawing/2014/main" xmlns="" id="{943574C8-EEFE-4DDA-B80D-4F91DA40D819}"/>
                  </a:ext>
                </a:extLst>
              </p:cNvPr>
              <p:cNvSpPr/>
              <p:nvPr/>
            </p:nvSpPr>
            <p:spPr bwMode="auto">
              <a:xfrm>
                <a:off x="23880079" y="272453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1" name="Oval 790">
                <a:extLst>
                  <a:ext uri="{FF2B5EF4-FFF2-40B4-BE49-F238E27FC236}">
                    <a16:creationId xmlns:a16="http://schemas.microsoft.com/office/drawing/2014/main" xmlns="" id="{79FC0D47-C5D8-4877-8733-38C54A2AE432}"/>
                  </a:ext>
                </a:extLst>
              </p:cNvPr>
              <p:cNvSpPr/>
              <p:nvPr/>
            </p:nvSpPr>
            <p:spPr bwMode="auto">
              <a:xfrm>
                <a:off x="23109034" y="3001955"/>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2" name="Oval 791">
                <a:extLst>
                  <a:ext uri="{FF2B5EF4-FFF2-40B4-BE49-F238E27FC236}">
                    <a16:creationId xmlns:a16="http://schemas.microsoft.com/office/drawing/2014/main" xmlns="" id="{6A2CA611-4290-4222-97F3-C5DDA1E2B957}"/>
                  </a:ext>
                </a:extLst>
              </p:cNvPr>
              <p:cNvSpPr/>
              <p:nvPr/>
            </p:nvSpPr>
            <p:spPr bwMode="auto">
              <a:xfrm>
                <a:off x="23546477" y="237713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3" name="Oval 792">
                <a:extLst>
                  <a:ext uri="{FF2B5EF4-FFF2-40B4-BE49-F238E27FC236}">
                    <a16:creationId xmlns:a16="http://schemas.microsoft.com/office/drawing/2014/main" xmlns="" id="{2CDB97C5-CA0D-4613-BE92-71B7EBB8C73F}"/>
                  </a:ext>
                </a:extLst>
              </p:cNvPr>
              <p:cNvSpPr/>
              <p:nvPr/>
            </p:nvSpPr>
            <p:spPr bwMode="auto">
              <a:xfrm>
                <a:off x="21585727" y="4105663"/>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4" name="Oval 793">
                <a:extLst>
                  <a:ext uri="{FF2B5EF4-FFF2-40B4-BE49-F238E27FC236}">
                    <a16:creationId xmlns:a16="http://schemas.microsoft.com/office/drawing/2014/main" xmlns="" id="{E12F587B-8370-4A6E-AB52-B2F85BA3C0DA}"/>
                  </a:ext>
                </a:extLst>
              </p:cNvPr>
              <p:cNvSpPr/>
              <p:nvPr/>
            </p:nvSpPr>
            <p:spPr bwMode="auto">
              <a:xfrm>
                <a:off x="22392442" y="294846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5" name="Oval 794">
                <a:extLst>
                  <a:ext uri="{FF2B5EF4-FFF2-40B4-BE49-F238E27FC236}">
                    <a16:creationId xmlns:a16="http://schemas.microsoft.com/office/drawing/2014/main" xmlns="" id="{04F139B8-06B0-4EE9-9B4A-09D449B4706D}"/>
                  </a:ext>
                </a:extLst>
              </p:cNvPr>
              <p:cNvSpPr/>
              <p:nvPr/>
            </p:nvSpPr>
            <p:spPr bwMode="auto">
              <a:xfrm>
                <a:off x="21998558" y="216922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6" name="Oval 795">
                <a:extLst>
                  <a:ext uri="{FF2B5EF4-FFF2-40B4-BE49-F238E27FC236}">
                    <a16:creationId xmlns:a16="http://schemas.microsoft.com/office/drawing/2014/main" xmlns="" id="{074A336B-B3C1-43C8-B626-676E38B6A471}"/>
                  </a:ext>
                </a:extLst>
              </p:cNvPr>
              <p:cNvSpPr/>
              <p:nvPr/>
            </p:nvSpPr>
            <p:spPr bwMode="auto">
              <a:xfrm>
                <a:off x="21488104" y="220450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7" name="Oval 796">
                <a:extLst>
                  <a:ext uri="{FF2B5EF4-FFF2-40B4-BE49-F238E27FC236}">
                    <a16:creationId xmlns:a16="http://schemas.microsoft.com/office/drawing/2014/main" xmlns="" id="{872D92B5-AD61-4CB6-AF93-ED0551664ECC}"/>
                  </a:ext>
                </a:extLst>
              </p:cNvPr>
              <p:cNvSpPr/>
              <p:nvPr/>
            </p:nvSpPr>
            <p:spPr bwMode="auto">
              <a:xfrm>
                <a:off x="28469529" y="6251505"/>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8" name="Oval 797">
                <a:extLst>
                  <a:ext uri="{FF2B5EF4-FFF2-40B4-BE49-F238E27FC236}">
                    <a16:creationId xmlns:a16="http://schemas.microsoft.com/office/drawing/2014/main" xmlns="" id="{B5CE8CF1-B67D-48DA-962C-9FA57B1634F5}"/>
                  </a:ext>
                </a:extLst>
              </p:cNvPr>
              <p:cNvSpPr/>
              <p:nvPr/>
            </p:nvSpPr>
            <p:spPr bwMode="auto">
              <a:xfrm>
                <a:off x="21909677" y="191793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9" name="Oval 798">
                <a:extLst>
                  <a:ext uri="{FF2B5EF4-FFF2-40B4-BE49-F238E27FC236}">
                    <a16:creationId xmlns:a16="http://schemas.microsoft.com/office/drawing/2014/main" xmlns="" id="{7BE3EB97-7AC5-4BBE-8A6F-18263328CBC3}"/>
                  </a:ext>
                </a:extLst>
              </p:cNvPr>
              <p:cNvSpPr/>
              <p:nvPr/>
            </p:nvSpPr>
            <p:spPr bwMode="auto">
              <a:xfrm>
                <a:off x="29110952" y="6301443"/>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0" name="Oval 799">
                <a:extLst>
                  <a:ext uri="{FF2B5EF4-FFF2-40B4-BE49-F238E27FC236}">
                    <a16:creationId xmlns:a16="http://schemas.microsoft.com/office/drawing/2014/main" xmlns="" id="{8FDE4FC0-42C5-4B50-8067-EC6BFC03E347}"/>
                  </a:ext>
                </a:extLst>
              </p:cNvPr>
              <p:cNvSpPr/>
              <p:nvPr/>
            </p:nvSpPr>
            <p:spPr bwMode="auto">
              <a:xfrm>
                <a:off x="21567975" y="2147195"/>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1" name="Oval 800">
                <a:extLst>
                  <a:ext uri="{FF2B5EF4-FFF2-40B4-BE49-F238E27FC236}">
                    <a16:creationId xmlns:a16="http://schemas.microsoft.com/office/drawing/2014/main" xmlns="" id="{6DC525E9-2A0F-48A3-A665-8B9ED1E73FDE}"/>
                  </a:ext>
                </a:extLst>
              </p:cNvPr>
              <p:cNvSpPr/>
              <p:nvPr/>
            </p:nvSpPr>
            <p:spPr bwMode="auto">
              <a:xfrm>
                <a:off x="22669985" y="334050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2" name="Oval 801">
                <a:extLst>
                  <a:ext uri="{FF2B5EF4-FFF2-40B4-BE49-F238E27FC236}">
                    <a16:creationId xmlns:a16="http://schemas.microsoft.com/office/drawing/2014/main" xmlns="" id="{F36CC8EA-1373-435F-A69D-A018A6E89FF0}"/>
                  </a:ext>
                </a:extLst>
              </p:cNvPr>
              <p:cNvSpPr/>
              <p:nvPr/>
            </p:nvSpPr>
            <p:spPr bwMode="auto">
              <a:xfrm>
                <a:off x="24414584" y="14840298"/>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3" name="Oval 802">
                <a:extLst>
                  <a:ext uri="{FF2B5EF4-FFF2-40B4-BE49-F238E27FC236}">
                    <a16:creationId xmlns:a16="http://schemas.microsoft.com/office/drawing/2014/main" xmlns="" id="{6730C1E6-54C7-4017-A527-70BB5079B3A5}"/>
                  </a:ext>
                </a:extLst>
              </p:cNvPr>
              <p:cNvSpPr/>
              <p:nvPr/>
            </p:nvSpPr>
            <p:spPr bwMode="auto">
              <a:xfrm>
                <a:off x="25556979" y="14157708"/>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4" name="Oval 803">
                <a:extLst>
                  <a:ext uri="{FF2B5EF4-FFF2-40B4-BE49-F238E27FC236}">
                    <a16:creationId xmlns:a16="http://schemas.microsoft.com/office/drawing/2014/main" xmlns="" id="{8BAA2B62-4C2C-4E87-ACE7-F640A3E9123B}"/>
                  </a:ext>
                </a:extLst>
              </p:cNvPr>
              <p:cNvSpPr/>
              <p:nvPr/>
            </p:nvSpPr>
            <p:spPr bwMode="auto">
              <a:xfrm>
                <a:off x="22100093" y="2093917"/>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5" name="Oval 804">
                <a:extLst>
                  <a:ext uri="{FF2B5EF4-FFF2-40B4-BE49-F238E27FC236}">
                    <a16:creationId xmlns:a16="http://schemas.microsoft.com/office/drawing/2014/main" xmlns="" id="{0F9670A1-2C06-484A-9416-B92EB1D00B90}"/>
                  </a:ext>
                </a:extLst>
              </p:cNvPr>
              <p:cNvSpPr/>
              <p:nvPr/>
            </p:nvSpPr>
            <p:spPr bwMode="auto">
              <a:xfrm>
                <a:off x="21818450" y="1966791"/>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6" name="Oval 805">
                <a:extLst>
                  <a:ext uri="{FF2B5EF4-FFF2-40B4-BE49-F238E27FC236}">
                    <a16:creationId xmlns:a16="http://schemas.microsoft.com/office/drawing/2014/main" xmlns="" id="{71DBCFE0-C5FF-470B-B5CD-A0A14EE0BCC2}"/>
                  </a:ext>
                </a:extLst>
              </p:cNvPr>
              <p:cNvSpPr/>
              <p:nvPr/>
            </p:nvSpPr>
            <p:spPr bwMode="auto">
              <a:xfrm>
                <a:off x="22114083" y="226908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7" name="Oval 806">
                <a:extLst>
                  <a:ext uri="{FF2B5EF4-FFF2-40B4-BE49-F238E27FC236}">
                    <a16:creationId xmlns:a16="http://schemas.microsoft.com/office/drawing/2014/main" xmlns="" id="{CF332105-5B78-4023-8669-AC3F36F74777}"/>
                  </a:ext>
                </a:extLst>
              </p:cNvPr>
              <p:cNvSpPr/>
              <p:nvPr/>
            </p:nvSpPr>
            <p:spPr bwMode="auto">
              <a:xfrm>
                <a:off x="22266064" y="305905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8" name="Oval 807">
                <a:extLst>
                  <a:ext uri="{FF2B5EF4-FFF2-40B4-BE49-F238E27FC236}">
                    <a16:creationId xmlns:a16="http://schemas.microsoft.com/office/drawing/2014/main" xmlns="" id="{4698A6BB-3B31-4796-BCEE-14FFBE74C63E}"/>
                  </a:ext>
                </a:extLst>
              </p:cNvPr>
              <p:cNvSpPr/>
              <p:nvPr/>
            </p:nvSpPr>
            <p:spPr bwMode="auto">
              <a:xfrm>
                <a:off x="22426534" y="306870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9" name="Oval 808">
                <a:extLst>
                  <a:ext uri="{FF2B5EF4-FFF2-40B4-BE49-F238E27FC236}">
                    <a16:creationId xmlns:a16="http://schemas.microsoft.com/office/drawing/2014/main" xmlns="" id="{1D62AAB3-E7E3-45AF-8283-575801067454}"/>
                  </a:ext>
                </a:extLst>
              </p:cNvPr>
              <p:cNvSpPr/>
              <p:nvPr/>
            </p:nvSpPr>
            <p:spPr bwMode="auto">
              <a:xfrm>
                <a:off x="22268894" y="2936355"/>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0" name="Oval 809">
                <a:extLst>
                  <a:ext uri="{FF2B5EF4-FFF2-40B4-BE49-F238E27FC236}">
                    <a16:creationId xmlns:a16="http://schemas.microsoft.com/office/drawing/2014/main" xmlns="" id="{90416278-1621-4D31-BCAA-6C2B0B5AFF0C}"/>
                  </a:ext>
                </a:extLst>
              </p:cNvPr>
              <p:cNvSpPr/>
              <p:nvPr/>
            </p:nvSpPr>
            <p:spPr bwMode="auto">
              <a:xfrm>
                <a:off x="16304496" y="1307360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1" name="Oval 810">
                <a:extLst>
                  <a:ext uri="{FF2B5EF4-FFF2-40B4-BE49-F238E27FC236}">
                    <a16:creationId xmlns:a16="http://schemas.microsoft.com/office/drawing/2014/main" xmlns="" id="{955654B9-9FD1-4DC6-B251-E12D32A9C564}"/>
                  </a:ext>
                </a:extLst>
              </p:cNvPr>
              <p:cNvSpPr/>
              <p:nvPr/>
            </p:nvSpPr>
            <p:spPr bwMode="auto">
              <a:xfrm>
                <a:off x="15743217" y="1330825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2" name="Oval 811">
                <a:extLst>
                  <a:ext uri="{FF2B5EF4-FFF2-40B4-BE49-F238E27FC236}">
                    <a16:creationId xmlns:a16="http://schemas.microsoft.com/office/drawing/2014/main" xmlns="" id="{8C4455F2-A26B-470B-88BF-DB09954DC39D}"/>
                  </a:ext>
                </a:extLst>
              </p:cNvPr>
              <p:cNvSpPr/>
              <p:nvPr/>
            </p:nvSpPr>
            <p:spPr bwMode="auto">
              <a:xfrm>
                <a:off x="15895933" y="1332619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3" name="Oval 812">
                <a:extLst>
                  <a:ext uri="{FF2B5EF4-FFF2-40B4-BE49-F238E27FC236}">
                    <a16:creationId xmlns:a16="http://schemas.microsoft.com/office/drawing/2014/main" xmlns="" id="{11F7D78E-0BDF-49FE-B169-A4DBDE277DC9}"/>
                  </a:ext>
                </a:extLst>
              </p:cNvPr>
              <p:cNvSpPr/>
              <p:nvPr/>
            </p:nvSpPr>
            <p:spPr bwMode="auto">
              <a:xfrm>
                <a:off x="10917845" y="309381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4" name="Oval 813">
                <a:extLst>
                  <a:ext uri="{FF2B5EF4-FFF2-40B4-BE49-F238E27FC236}">
                    <a16:creationId xmlns:a16="http://schemas.microsoft.com/office/drawing/2014/main" xmlns="" id="{354C9517-26B6-4A9F-9220-AF71C278097F}"/>
                  </a:ext>
                </a:extLst>
              </p:cNvPr>
              <p:cNvSpPr/>
              <p:nvPr/>
            </p:nvSpPr>
            <p:spPr bwMode="auto">
              <a:xfrm>
                <a:off x="9919588" y="557275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5" name="Oval 814">
                <a:extLst>
                  <a:ext uri="{FF2B5EF4-FFF2-40B4-BE49-F238E27FC236}">
                    <a16:creationId xmlns:a16="http://schemas.microsoft.com/office/drawing/2014/main" xmlns="" id="{768BE851-5DF3-4796-A912-FF41A9B454FD}"/>
                  </a:ext>
                </a:extLst>
              </p:cNvPr>
              <p:cNvSpPr/>
              <p:nvPr/>
            </p:nvSpPr>
            <p:spPr bwMode="auto">
              <a:xfrm>
                <a:off x="11397618" y="3267553"/>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6" name="Oval 815">
                <a:extLst>
                  <a:ext uri="{FF2B5EF4-FFF2-40B4-BE49-F238E27FC236}">
                    <a16:creationId xmlns:a16="http://schemas.microsoft.com/office/drawing/2014/main" xmlns="" id="{B06740EA-E1F5-42A1-99C4-45AF93A1C002}"/>
                  </a:ext>
                </a:extLst>
              </p:cNvPr>
              <p:cNvSpPr/>
              <p:nvPr/>
            </p:nvSpPr>
            <p:spPr bwMode="auto">
              <a:xfrm>
                <a:off x="11122010" y="395771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7" name="Oval 816">
                <a:extLst>
                  <a:ext uri="{FF2B5EF4-FFF2-40B4-BE49-F238E27FC236}">
                    <a16:creationId xmlns:a16="http://schemas.microsoft.com/office/drawing/2014/main" xmlns="" id="{13331562-CFE1-4B79-9A7F-4BEE6F3591E3}"/>
                  </a:ext>
                </a:extLst>
              </p:cNvPr>
              <p:cNvSpPr/>
              <p:nvPr/>
            </p:nvSpPr>
            <p:spPr bwMode="auto">
              <a:xfrm>
                <a:off x="11644548" y="395750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8" name="Oval 817">
                <a:extLst>
                  <a:ext uri="{FF2B5EF4-FFF2-40B4-BE49-F238E27FC236}">
                    <a16:creationId xmlns:a16="http://schemas.microsoft.com/office/drawing/2014/main" xmlns="" id="{CF6EE1AE-12A6-4BE6-A407-2E74BB044048}"/>
                  </a:ext>
                </a:extLst>
              </p:cNvPr>
              <p:cNvSpPr/>
              <p:nvPr/>
            </p:nvSpPr>
            <p:spPr bwMode="auto">
              <a:xfrm>
                <a:off x="11289677" y="3202991"/>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9" name="Oval 818">
                <a:extLst>
                  <a:ext uri="{FF2B5EF4-FFF2-40B4-BE49-F238E27FC236}">
                    <a16:creationId xmlns:a16="http://schemas.microsoft.com/office/drawing/2014/main" xmlns="" id="{51A26269-52EA-4EA8-A081-F6F71EA9356A}"/>
                  </a:ext>
                </a:extLst>
              </p:cNvPr>
              <p:cNvSpPr/>
              <p:nvPr/>
            </p:nvSpPr>
            <p:spPr bwMode="auto">
              <a:xfrm>
                <a:off x="12582549" y="361482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0" name="Oval 819">
                <a:extLst>
                  <a:ext uri="{FF2B5EF4-FFF2-40B4-BE49-F238E27FC236}">
                    <a16:creationId xmlns:a16="http://schemas.microsoft.com/office/drawing/2014/main" xmlns="" id="{B9B03EE4-6C33-4D6F-93B0-E61B9F7D3DA3}"/>
                  </a:ext>
                </a:extLst>
              </p:cNvPr>
              <p:cNvSpPr/>
              <p:nvPr/>
            </p:nvSpPr>
            <p:spPr bwMode="auto">
              <a:xfrm>
                <a:off x="13002592" y="3908935"/>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1" name="Oval 820">
                <a:extLst>
                  <a:ext uri="{FF2B5EF4-FFF2-40B4-BE49-F238E27FC236}">
                    <a16:creationId xmlns:a16="http://schemas.microsoft.com/office/drawing/2014/main" xmlns="" id="{B91FB12E-B3F1-4BF3-9FB0-091768B6BCEE}"/>
                  </a:ext>
                </a:extLst>
              </p:cNvPr>
              <p:cNvSpPr/>
              <p:nvPr/>
            </p:nvSpPr>
            <p:spPr bwMode="auto">
              <a:xfrm>
                <a:off x="13188264" y="375182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2" name="Oval 821">
                <a:extLst>
                  <a:ext uri="{FF2B5EF4-FFF2-40B4-BE49-F238E27FC236}">
                    <a16:creationId xmlns:a16="http://schemas.microsoft.com/office/drawing/2014/main" xmlns="" id="{1C17DF4B-A0A6-4C88-B595-705DE55BFD5D}"/>
                  </a:ext>
                </a:extLst>
              </p:cNvPr>
              <p:cNvSpPr/>
              <p:nvPr/>
            </p:nvSpPr>
            <p:spPr bwMode="auto">
              <a:xfrm>
                <a:off x="11427626" y="479315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3" name="Oval 822">
                <a:extLst>
                  <a:ext uri="{FF2B5EF4-FFF2-40B4-BE49-F238E27FC236}">
                    <a16:creationId xmlns:a16="http://schemas.microsoft.com/office/drawing/2014/main" xmlns="" id="{DD8F3E98-1BF8-4AEA-B764-FA78E25E2523}"/>
                  </a:ext>
                </a:extLst>
              </p:cNvPr>
              <p:cNvSpPr/>
              <p:nvPr/>
            </p:nvSpPr>
            <p:spPr bwMode="auto">
              <a:xfrm>
                <a:off x="9817655" y="509745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4" name="Oval 823">
                <a:extLst>
                  <a:ext uri="{FF2B5EF4-FFF2-40B4-BE49-F238E27FC236}">
                    <a16:creationId xmlns:a16="http://schemas.microsoft.com/office/drawing/2014/main" xmlns="" id="{6D124904-3289-4081-96ED-ED45A79434EB}"/>
                  </a:ext>
                </a:extLst>
              </p:cNvPr>
              <p:cNvSpPr/>
              <p:nvPr/>
            </p:nvSpPr>
            <p:spPr bwMode="auto">
              <a:xfrm>
                <a:off x="12509181" y="417122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5" name="Oval 824">
                <a:extLst>
                  <a:ext uri="{FF2B5EF4-FFF2-40B4-BE49-F238E27FC236}">
                    <a16:creationId xmlns:a16="http://schemas.microsoft.com/office/drawing/2014/main" xmlns="" id="{2DB0C1A7-958A-4D5B-A8E3-F5F8D6BDF135}"/>
                  </a:ext>
                </a:extLst>
              </p:cNvPr>
              <p:cNvSpPr/>
              <p:nvPr/>
            </p:nvSpPr>
            <p:spPr bwMode="auto">
              <a:xfrm>
                <a:off x="11722029" y="604641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6" name="Oval 825">
                <a:extLst>
                  <a:ext uri="{FF2B5EF4-FFF2-40B4-BE49-F238E27FC236}">
                    <a16:creationId xmlns:a16="http://schemas.microsoft.com/office/drawing/2014/main" xmlns="" id="{8564D410-47E6-46C2-9B8C-69C1A34D5EAC}"/>
                  </a:ext>
                </a:extLst>
              </p:cNvPr>
              <p:cNvSpPr/>
              <p:nvPr/>
            </p:nvSpPr>
            <p:spPr bwMode="auto">
              <a:xfrm>
                <a:off x="12849581" y="3659381"/>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7" name="Oval 826">
                <a:extLst>
                  <a:ext uri="{FF2B5EF4-FFF2-40B4-BE49-F238E27FC236}">
                    <a16:creationId xmlns:a16="http://schemas.microsoft.com/office/drawing/2014/main" xmlns="" id="{6F391560-C701-4976-B794-4F1DB873422D}"/>
                  </a:ext>
                </a:extLst>
              </p:cNvPr>
              <p:cNvSpPr/>
              <p:nvPr/>
            </p:nvSpPr>
            <p:spPr bwMode="auto">
              <a:xfrm>
                <a:off x="13348641" y="3758357"/>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8" name="Oval 827">
                <a:extLst>
                  <a:ext uri="{FF2B5EF4-FFF2-40B4-BE49-F238E27FC236}">
                    <a16:creationId xmlns:a16="http://schemas.microsoft.com/office/drawing/2014/main" xmlns="" id="{C725E0A7-8582-4DB7-BEAF-FCB26AD1B871}"/>
                  </a:ext>
                </a:extLst>
              </p:cNvPr>
              <p:cNvSpPr/>
              <p:nvPr/>
            </p:nvSpPr>
            <p:spPr bwMode="auto">
              <a:xfrm>
                <a:off x="7088629" y="4654783"/>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9" name="Oval 828">
                <a:extLst>
                  <a:ext uri="{FF2B5EF4-FFF2-40B4-BE49-F238E27FC236}">
                    <a16:creationId xmlns:a16="http://schemas.microsoft.com/office/drawing/2014/main" xmlns="" id="{45969D94-DF50-4621-B87D-44AD750AAC34}"/>
                  </a:ext>
                </a:extLst>
              </p:cNvPr>
              <p:cNvSpPr/>
              <p:nvPr/>
            </p:nvSpPr>
            <p:spPr bwMode="auto">
              <a:xfrm>
                <a:off x="7265278" y="470823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0" name="Oval 829">
                <a:extLst>
                  <a:ext uri="{FF2B5EF4-FFF2-40B4-BE49-F238E27FC236}">
                    <a16:creationId xmlns:a16="http://schemas.microsoft.com/office/drawing/2014/main" xmlns="" id="{2E0FE6F5-71B2-4A7E-8EF1-7B550EB4A48E}"/>
                  </a:ext>
                </a:extLst>
              </p:cNvPr>
              <p:cNvSpPr/>
              <p:nvPr/>
            </p:nvSpPr>
            <p:spPr bwMode="auto">
              <a:xfrm>
                <a:off x="7205488" y="5072562"/>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1" name="Oval 830">
                <a:extLst>
                  <a:ext uri="{FF2B5EF4-FFF2-40B4-BE49-F238E27FC236}">
                    <a16:creationId xmlns:a16="http://schemas.microsoft.com/office/drawing/2014/main" xmlns="" id="{BF232EB2-60A9-43AE-9671-50128BF17121}"/>
                  </a:ext>
                </a:extLst>
              </p:cNvPr>
              <p:cNvSpPr/>
              <p:nvPr/>
            </p:nvSpPr>
            <p:spPr bwMode="auto">
              <a:xfrm>
                <a:off x="7284682" y="521638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2" name="Oval 831">
                <a:extLst>
                  <a:ext uri="{FF2B5EF4-FFF2-40B4-BE49-F238E27FC236}">
                    <a16:creationId xmlns:a16="http://schemas.microsoft.com/office/drawing/2014/main" xmlns="" id="{13AC49AA-E1C2-45B9-ABB9-5C1E60809793}"/>
                  </a:ext>
                </a:extLst>
              </p:cNvPr>
              <p:cNvSpPr/>
              <p:nvPr/>
            </p:nvSpPr>
            <p:spPr bwMode="auto">
              <a:xfrm>
                <a:off x="8082429" y="5068267"/>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3" name="Oval 832">
                <a:extLst>
                  <a:ext uri="{FF2B5EF4-FFF2-40B4-BE49-F238E27FC236}">
                    <a16:creationId xmlns:a16="http://schemas.microsoft.com/office/drawing/2014/main" xmlns="" id="{BFC1272B-B4BB-4487-9738-E78C3DF2A376}"/>
                  </a:ext>
                </a:extLst>
              </p:cNvPr>
              <p:cNvSpPr/>
              <p:nvPr/>
            </p:nvSpPr>
            <p:spPr bwMode="auto">
              <a:xfrm>
                <a:off x="9246047" y="416091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4" name="Oval 833">
                <a:extLst>
                  <a:ext uri="{FF2B5EF4-FFF2-40B4-BE49-F238E27FC236}">
                    <a16:creationId xmlns:a16="http://schemas.microsoft.com/office/drawing/2014/main" xmlns="" id="{15724558-109C-41F1-BD4B-9B8FFB35665F}"/>
                  </a:ext>
                </a:extLst>
              </p:cNvPr>
              <p:cNvSpPr/>
              <p:nvPr/>
            </p:nvSpPr>
            <p:spPr bwMode="auto">
              <a:xfrm>
                <a:off x="7502069" y="3060901"/>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5" name="Oval 834">
                <a:extLst>
                  <a:ext uri="{FF2B5EF4-FFF2-40B4-BE49-F238E27FC236}">
                    <a16:creationId xmlns:a16="http://schemas.microsoft.com/office/drawing/2014/main" xmlns="" id="{4B39FF4E-F911-4585-8BE0-8489EB9B1C81}"/>
                  </a:ext>
                </a:extLst>
              </p:cNvPr>
              <p:cNvSpPr/>
              <p:nvPr/>
            </p:nvSpPr>
            <p:spPr bwMode="auto">
              <a:xfrm>
                <a:off x="7822869" y="487752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6" name="Oval 835">
                <a:extLst>
                  <a:ext uri="{FF2B5EF4-FFF2-40B4-BE49-F238E27FC236}">
                    <a16:creationId xmlns:a16="http://schemas.microsoft.com/office/drawing/2014/main" xmlns="" id="{A10891E8-076B-4C69-BCB9-BEB73834FDD4}"/>
                  </a:ext>
                </a:extLst>
              </p:cNvPr>
              <p:cNvSpPr/>
              <p:nvPr/>
            </p:nvSpPr>
            <p:spPr bwMode="auto">
              <a:xfrm>
                <a:off x="7552290" y="298321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48" name="Oval 747">
              <a:extLst>
                <a:ext uri="{FF2B5EF4-FFF2-40B4-BE49-F238E27FC236}">
                  <a16:creationId xmlns:a16="http://schemas.microsoft.com/office/drawing/2014/main" xmlns="" id="{5F02A282-680D-483E-991E-F3243F7A8B3D}"/>
                </a:ext>
              </a:extLst>
            </p:cNvPr>
            <p:cNvSpPr/>
            <p:nvPr/>
          </p:nvSpPr>
          <p:spPr bwMode="auto">
            <a:xfrm>
              <a:off x="9977239" y="3044019"/>
              <a:ext cx="249961" cy="249961"/>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42" name="Group 841">
            <a:extLst>
              <a:ext uri="{FF2B5EF4-FFF2-40B4-BE49-F238E27FC236}">
                <a16:creationId xmlns:a16="http://schemas.microsoft.com/office/drawing/2014/main" xmlns="" id="{237C8DC4-16B9-4B76-8527-79B6FD8FD645}"/>
              </a:ext>
            </a:extLst>
          </p:cNvPr>
          <p:cNvGrpSpPr/>
          <p:nvPr/>
        </p:nvGrpSpPr>
        <p:grpSpPr>
          <a:xfrm>
            <a:off x="126801" y="2840437"/>
            <a:ext cx="216761" cy="169259"/>
            <a:chOff x="4550752" y="8459186"/>
            <a:chExt cx="959094" cy="748910"/>
          </a:xfrm>
        </p:grpSpPr>
        <p:sp>
          <p:nvSpPr>
            <p:cNvPr id="843" name="Freeform 163">
              <a:extLst>
                <a:ext uri="{FF2B5EF4-FFF2-40B4-BE49-F238E27FC236}">
                  <a16:creationId xmlns:a16="http://schemas.microsoft.com/office/drawing/2014/main" xmlns="" id="{5F75E054-6B7B-4603-8B6B-79CB4369CCBD}"/>
                </a:ext>
              </a:extLst>
            </p:cNvPr>
            <p:cNvSpPr>
              <a:spLocks noEditPoints="1"/>
            </p:cNvSpPr>
            <p:nvPr/>
          </p:nvSpPr>
          <p:spPr bwMode="auto">
            <a:xfrm>
              <a:off x="4550752" y="8459186"/>
              <a:ext cx="959094" cy="748910"/>
            </a:xfrm>
            <a:custGeom>
              <a:avLst/>
              <a:gdLst>
                <a:gd name="T0" fmla="*/ 4 w 71"/>
                <a:gd name="T1" fmla="*/ 4 h 52"/>
                <a:gd name="T2" fmla="*/ 0 w 71"/>
                <a:gd name="T3" fmla="*/ 4 h 52"/>
                <a:gd name="T4" fmla="*/ 2 w 71"/>
                <a:gd name="T5" fmla="*/ 6 h 52"/>
                <a:gd name="T6" fmla="*/ 15 w 71"/>
                <a:gd name="T7" fmla="*/ 4 h 52"/>
                <a:gd name="T8" fmla="*/ 15 w 71"/>
                <a:gd name="T9" fmla="*/ 0 h 52"/>
                <a:gd name="T10" fmla="*/ 10 w 71"/>
                <a:gd name="T11" fmla="*/ 2 h 52"/>
                <a:gd name="T12" fmla="*/ 15 w 71"/>
                <a:gd name="T13" fmla="*/ 4 h 52"/>
                <a:gd name="T14" fmla="*/ 15 w 71"/>
                <a:gd name="T15" fmla="*/ 4 h 52"/>
                <a:gd name="T16" fmla="*/ 33 w 71"/>
                <a:gd name="T17" fmla="*/ 10 h 52"/>
                <a:gd name="T18" fmla="*/ 29 w 71"/>
                <a:gd name="T19" fmla="*/ 8 h 52"/>
                <a:gd name="T20" fmla="*/ 31 w 71"/>
                <a:gd name="T21" fmla="*/ 14 h 52"/>
                <a:gd name="T22" fmla="*/ 35 w 71"/>
                <a:gd name="T23" fmla="*/ 12 h 52"/>
                <a:gd name="T24" fmla="*/ 35 w 71"/>
                <a:gd name="T25" fmla="*/ 12 h 52"/>
                <a:gd name="T26" fmla="*/ 44 w 71"/>
                <a:gd name="T27" fmla="*/ 16 h 52"/>
                <a:gd name="T28" fmla="*/ 42 w 71"/>
                <a:gd name="T29" fmla="*/ 16 h 52"/>
                <a:gd name="T30" fmla="*/ 48 w 71"/>
                <a:gd name="T31" fmla="*/ 14 h 52"/>
                <a:gd name="T32" fmla="*/ 46 w 71"/>
                <a:gd name="T33" fmla="*/ 16 h 52"/>
                <a:gd name="T34" fmla="*/ 52 w 71"/>
                <a:gd name="T35" fmla="*/ 23 h 52"/>
                <a:gd name="T36" fmla="*/ 48 w 71"/>
                <a:gd name="T37" fmla="*/ 21 h 52"/>
                <a:gd name="T38" fmla="*/ 48 w 71"/>
                <a:gd name="T39" fmla="*/ 19 h 52"/>
                <a:gd name="T40" fmla="*/ 54 w 71"/>
                <a:gd name="T41" fmla="*/ 21 h 52"/>
                <a:gd name="T42" fmla="*/ 54 w 71"/>
                <a:gd name="T43" fmla="*/ 23 h 52"/>
                <a:gd name="T44" fmla="*/ 52 w 71"/>
                <a:gd name="T45" fmla="*/ 23 h 52"/>
                <a:gd name="T46" fmla="*/ 56 w 71"/>
                <a:gd name="T47" fmla="*/ 39 h 52"/>
                <a:gd name="T48" fmla="*/ 56 w 71"/>
                <a:gd name="T49" fmla="*/ 50 h 52"/>
                <a:gd name="T50" fmla="*/ 64 w 71"/>
                <a:gd name="T51" fmla="*/ 46 h 52"/>
                <a:gd name="T52" fmla="*/ 71 w 71"/>
                <a:gd name="T53" fmla="*/ 41 h 52"/>
                <a:gd name="T54" fmla="*/ 67 w 71"/>
                <a:gd name="T55" fmla="*/ 39 h 52"/>
                <a:gd name="T56" fmla="*/ 64 w 71"/>
                <a:gd name="T57" fmla="*/ 33 h 52"/>
                <a:gd name="T58" fmla="*/ 60 w 71"/>
                <a:gd name="T59" fmla="*/ 31 h 52"/>
                <a:gd name="T60" fmla="*/ 56 w 71"/>
                <a:gd name="T61" fmla="*/ 31 h 52"/>
                <a:gd name="T62" fmla="*/ 56 w 71"/>
                <a:gd name="T63" fmla="*/ 35 h 52"/>
                <a:gd name="T64" fmla="*/ 56 w 71"/>
                <a:gd name="T65"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52">
                  <a:moveTo>
                    <a:pt x="2" y="6"/>
                  </a:moveTo>
                  <a:lnTo>
                    <a:pt x="4" y="4"/>
                  </a:lnTo>
                  <a:lnTo>
                    <a:pt x="2" y="2"/>
                  </a:lnTo>
                  <a:lnTo>
                    <a:pt x="0" y="4"/>
                  </a:lnTo>
                  <a:lnTo>
                    <a:pt x="2" y="6"/>
                  </a:lnTo>
                  <a:lnTo>
                    <a:pt x="2" y="6"/>
                  </a:lnTo>
                  <a:lnTo>
                    <a:pt x="2" y="6"/>
                  </a:lnTo>
                  <a:close/>
                  <a:moveTo>
                    <a:pt x="15" y="4"/>
                  </a:moveTo>
                  <a:lnTo>
                    <a:pt x="15" y="0"/>
                  </a:lnTo>
                  <a:lnTo>
                    <a:pt x="15" y="0"/>
                  </a:lnTo>
                  <a:lnTo>
                    <a:pt x="12" y="0"/>
                  </a:lnTo>
                  <a:lnTo>
                    <a:pt x="10" y="2"/>
                  </a:lnTo>
                  <a:lnTo>
                    <a:pt x="12" y="4"/>
                  </a:lnTo>
                  <a:lnTo>
                    <a:pt x="15" y="4"/>
                  </a:lnTo>
                  <a:lnTo>
                    <a:pt x="15" y="4"/>
                  </a:lnTo>
                  <a:lnTo>
                    <a:pt x="15" y="4"/>
                  </a:lnTo>
                  <a:close/>
                  <a:moveTo>
                    <a:pt x="35" y="12"/>
                  </a:moveTo>
                  <a:lnTo>
                    <a:pt x="33" y="10"/>
                  </a:lnTo>
                  <a:lnTo>
                    <a:pt x="31" y="8"/>
                  </a:lnTo>
                  <a:lnTo>
                    <a:pt x="29" y="8"/>
                  </a:lnTo>
                  <a:lnTo>
                    <a:pt x="29" y="10"/>
                  </a:lnTo>
                  <a:lnTo>
                    <a:pt x="31" y="14"/>
                  </a:lnTo>
                  <a:lnTo>
                    <a:pt x="35" y="14"/>
                  </a:lnTo>
                  <a:lnTo>
                    <a:pt x="35" y="12"/>
                  </a:lnTo>
                  <a:lnTo>
                    <a:pt x="35" y="12"/>
                  </a:lnTo>
                  <a:lnTo>
                    <a:pt x="35" y="12"/>
                  </a:lnTo>
                  <a:close/>
                  <a:moveTo>
                    <a:pt x="46" y="16"/>
                  </a:moveTo>
                  <a:lnTo>
                    <a:pt x="44" y="16"/>
                  </a:lnTo>
                  <a:lnTo>
                    <a:pt x="44" y="16"/>
                  </a:lnTo>
                  <a:lnTo>
                    <a:pt x="42" y="16"/>
                  </a:lnTo>
                  <a:lnTo>
                    <a:pt x="44" y="16"/>
                  </a:lnTo>
                  <a:lnTo>
                    <a:pt x="48" y="14"/>
                  </a:lnTo>
                  <a:lnTo>
                    <a:pt x="46" y="16"/>
                  </a:lnTo>
                  <a:lnTo>
                    <a:pt x="46" y="16"/>
                  </a:lnTo>
                  <a:lnTo>
                    <a:pt x="46" y="16"/>
                  </a:lnTo>
                  <a:close/>
                  <a:moveTo>
                    <a:pt x="52" y="23"/>
                  </a:moveTo>
                  <a:lnTo>
                    <a:pt x="50" y="21"/>
                  </a:lnTo>
                  <a:lnTo>
                    <a:pt x="48" y="21"/>
                  </a:lnTo>
                  <a:lnTo>
                    <a:pt x="48" y="19"/>
                  </a:lnTo>
                  <a:lnTo>
                    <a:pt x="48" y="19"/>
                  </a:lnTo>
                  <a:lnTo>
                    <a:pt x="50" y="19"/>
                  </a:lnTo>
                  <a:lnTo>
                    <a:pt x="54" y="21"/>
                  </a:lnTo>
                  <a:lnTo>
                    <a:pt x="56" y="23"/>
                  </a:lnTo>
                  <a:lnTo>
                    <a:pt x="54" y="23"/>
                  </a:lnTo>
                  <a:lnTo>
                    <a:pt x="52" y="23"/>
                  </a:lnTo>
                  <a:lnTo>
                    <a:pt x="52" y="23"/>
                  </a:lnTo>
                  <a:lnTo>
                    <a:pt x="52" y="23"/>
                  </a:lnTo>
                  <a:close/>
                  <a:moveTo>
                    <a:pt x="56" y="39"/>
                  </a:moveTo>
                  <a:lnTo>
                    <a:pt x="56" y="44"/>
                  </a:lnTo>
                  <a:lnTo>
                    <a:pt x="56" y="50"/>
                  </a:lnTo>
                  <a:lnTo>
                    <a:pt x="60" y="52"/>
                  </a:lnTo>
                  <a:lnTo>
                    <a:pt x="64" y="46"/>
                  </a:lnTo>
                  <a:lnTo>
                    <a:pt x="69" y="44"/>
                  </a:lnTo>
                  <a:lnTo>
                    <a:pt x="71" y="41"/>
                  </a:lnTo>
                  <a:lnTo>
                    <a:pt x="69" y="39"/>
                  </a:lnTo>
                  <a:lnTo>
                    <a:pt x="67" y="39"/>
                  </a:lnTo>
                  <a:lnTo>
                    <a:pt x="69" y="37"/>
                  </a:lnTo>
                  <a:lnTo>
                    <a:pt x="64" y="33"/>
                  </a:lnTo>
                  <a:lnTo>
                    <a:pt x="62" y="33"/>
                  </a:lnTo>
                  <a:lnTo>
                    <a:pt x="60" y="31"/>
                  </a:lnTo>
                  <a:lnTo>
                    <a:pt x="58" y="29"/>
                  </a:lnTo>
                  <a:lnTo>
                    <a:pt x="56" y="31"/>
                  </a:lnTo>
                  <a:lnTo>
                    <a:pt x="58" y="33"/>
                  </a:lnTo>
                  <a:lnTo>
                    <a:pt x="56" y="35"/>
                  </a:lnTo>
                  <a:lnTo>
                    <a:pt x="56" y="37"/>
                  </a:lnTo>
                  <a:lnTo>
                    <a:pt x="56" y="39"/>
                  </a:lnTo>
                  <a:lnTo>
                    <a:pt x="56" y="39"/>
                  </a:lnTo>
                  <a:close/>
                </a:path>
              </a:pathLst>
            </a:custGeom>
            <a:solidFill>
              <a:schemeClr val="tx1"/>
            </a:solidFill>
            <a:ln>
              <a:noFill/>
            </a:ln>
            <a:effectLst>
              <a:glow rad="736600">
                <a:schemeClr val="tx1">
                  <a:alpha val="27000"/>
                </a:schemeClr>
              </a:glow>
            </a:effectLst>
            <a:extLst/>
          </p:spPr>
          <p:txBody>
            <a:bodyPr vert="horz" wrap="square" lIns="17146" tIns="8573" rIns="17146" bIns="8573" numCol="1" anchor="t" anchorCtr="0" compatLnSpc="1">
              <a:prstTxWarp prst="textNoShape">
                <a:avLst/>
              </a:prstTxWarp>
            </a:bodyPr>
            <a:lstStyle/>
            <a:p>
              <a:endParaRPr lang="en-US" sz="1129"/>
            </a:p>
          </p:txBody>
        </p:sp>
        <p:sp>
          <p:nvSpPr>
            <p:cNvPr id="844" name="Freeform 163">
              <a:extLst>
                <a:ext uri="{FF2B5EF4-FFF2-40B4-BE49-F238E27FC236}">
                  <a16:creationId xmlns:a16="http://schemas.microsoft.com/office/drawing/2014/main" xmlns="" id="{F35AC1EE-E471-47D2-99C0-83E2CA3DE3FB}"/>
                </a:ext>
              </a:extLst>
            </p:cNvPr>
            <p:cNvSpPr>
              <a:spLocks noEditPoints="1"/>
            </p:cNvSpPr>
            <p:nvPr/>
          </p:nvSpPr>
          <p:spPr bwMode="auto">
            <a:xfrm>
              <a:off x="4550752" y="8459186"/>
              <a:ext cx="959094" cy="748910"/>
            </a:xfrm>
            <a:custGeom>
              <a:avLst/>
              <a:gdLst>
                <a:gd name="T0" fmla="*/ 4 w 71"/>
                <a:gd name="T1" fmla="*/ 4 h 52"/>
                <a:gd name="T2" fmla="*/ 0 w 71"/>
                <a:gd name="T3" fmla="*/ 4 h 52"/>
                <a:gd name="T4" fmla="*/ 2 w 71"/>
                <a:gd name="T5" fmla="*/ 6 h 52"/>
                <a:gd name="T6" fmla="*/ 15 w 71"/>
                <a:gd name="T7" fmla="*/ 4 h 52"/>
                <a:gd name="T8" fmla="*/ 15 w 71"/>
                <a:gd name="T9" fmla="*/ 0 h 52"/>
                <a:gd name="T10" fmla="*/ 10 w 71"/>
                <a:gd name="T11" fmla="*/ 2 h 52"/>
                <a:gd name="T12" fmla="*/ 15 w 71"/>
                <a:gd name="T13" fmla="*/ 4 h 52"/>
                <a:gd name="T14" fmla="*/ 15 w 71"/>
                <a:gd name="T15" fmla="*/ 4 h 52"/>
                <a:gd name="T16" fmla="*/ 33 w 71"/>
                <a:gd name="T17" fmla="*/ 10 h 52"/>
                <a:gd name="T18" fmla="*/ 29 w 71"/>
                <a:gd name="T19" fmla="*/ 8 h 52"/>
                <a:gd name="T20" fmla="*/ 31 w 71"/>
                <a:gd name="T21" fmla="*/ 14 h 52"/>
                <a:gd name="T22" fmla="*/ 35 w 71"/>
                <a:gd name="T23" fmla="*/ 12 h 52"/>
                <a:gd name="T24" fmla="*/ 35 w 71"/>
                <a:gd name="T25" fmla="*/ 12 h 52"/>
                <a:gd name="T26" fmla="*/ 44 w 71"/>
                <a:gd name="T27" fmla="*/ 16 h 52"/>
                <a:gd name="T28" fmla="*/ 42 w 71"/>
                <a:gd name="T29" fmla="*/ 16 h 52"/>
                <a:gd name="T30" fmla="*/ 48 w 71"/>
                <a:gd name="T31" fmla="*/ 14 h 52"/>
                <a:gd name="T32" fmla="*/ 46 w 71"/>
                <a:gd name="T33" fmla="*/ 16 h 52"/>
                <a:gd name="T34" fmla="*/ 52 w 71"/>
                <a:gd name="T35" fmla="*/ 23 h 52"/>
                <a:gd name="T36" fmla="*/ 48 w 71"/>
                <a:gd name="T37" fmla="*/ 21 h 52"/>
                <a:gd name="T38" fmla="*/ 48 w 71"/>
                <a:gd name="T39" fmla="*/ 19 h 52"/>
                <a:gd name="T40" fmla="*/ 54 w 71"/>
                <a:gd name="T41" fmla="*/ 21 h 52"/>
                <a:gd name="T42" fmla="*/ 54 w 71"/>
                <a:gd name="T43" fmla="*/ 23 h 52"/>
                <a:gd name="T44" fmla="*/ 52 w 71"/>
                <a:gd name="T45" fmla="*/ 23 h 52"/>
                <a:gd name="T46" fmla="*/ 56 w 71"/>
                <a:gd name="T47" fmla="*/ 39 h 52"/>
                <a:gd name="T48" fmla="*/ 56 w 71"/>
                <a:gd name="T49" fmla="*/ 50 h 52"/>
                <a:gd name="T50" fmla="*/ 64 w 71"/>
                <a:gd name="T51" fmla="*/ 46 h 52"/>
                <a:gd name="T52" fmla="*/ 71 w 71"/>
                <a:gd name="T53" fmla="*/ 41 h 52"/>
                <a:gd name="T54" fmla="*/ 67 w 71"/>
                <a:gd name="T55" fmla="*/ 39 h 52"/>
                <a:gd name="T56" fmla="*/ 64 w 71"/>
                <a:gd name="T57" fmla="*/ 33 h 52"/>
                <a:gd name="T58" fmla="*/ 60 w 71"/>
                <a:gd name="T59" fmla="*/ 31 h 52"/>
                <a:gd name="T60" fmla="*/ 56 w 71"/>
                <a:gd name="T61" fmla="*/ 31 h 52"/>
                <a:gd name="T62" fmla="*/ 56 w 71"/>
                <a:gd name="T63" fmla="*/ 35 h 52"/>
                <a:gd name="T64" fmla="*/ 56 w 71"/>
                <a:gd name="T65"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52">
                  <a:moveTo>
                    <a:pt x="2" y="6"/>
                  </a:moveTo>
                  <a:lnTo>
                    <a:pt x="4" y="4"/>
                  </a:lnTo>
                  <a:lnTo>
                    <a:pt x="2" y="2"/>
                  </a:lnTo>
                  <a:lnTo>
                    <a:pt x="0" y="4"/>
                  </a:lnTo>
                  <a:lnTo>
                    <a:pt x="2" y="6"/>
                  </a:lnTo>
                  <a:lnTo>
                    <a:pt x="2" y="6"/>
                  </a:lnTo>
                  <a:lnTo>
                    <a:pt x="2" y="6"/>
                  </a:lnTo>
                  <a:close/>
                  <a:moveTo>
                    <a:pt x="15" y="4"/>
                  </a:moveTo>
                  <a:lnTo>
                    <a:pt x="15" y="0"/>
                  </a:lnTo>
                  <a:lnTo>
                    <a:pt x="15" y="0"/>
                  </a:lnTo>
                  <a:lnTo>
                    <a:pt x="12" y="0"/>
                  </a:lnTo>
                  <a:lnTo>
                    <a:pt x="10" y="2"/>
                  </a:lnTo>
                  <a:lnTo>
                    <a:pt x="12" y="4"/>
                  </a:lnTo>
                  <a:lnTo>
                    <a:pt x="15" y="4"/>
                  </a:lnTo>
                  <a:lnTo>
                    <a:pt x="15" y="4"/>
                  </a:lnTo>
                  <a:lnTo>
                    <a:pt x="15" y="4"/>
                  </a:lnTo>
                  <a:close/>
                  <a:moveTo>
                    <a:pt x="35" y="12"/>
                  </a:moveTo>
                  <a:lnTo>
                    <a:pt x="33" y="10"/>
                  </a:lnTo>
                  <a:lnTo>
                    <a:pt x="31" y="8"/>
                  </a:lnTo>
                  <a:lnTo>
                    <a:pt x="29" y="8"/>
                  </a:lnTo>
                  <a:lnTo>
                    <a:pt x="29" y="10"/>
                  </a:lnTo>
                  <a:lnTo>
                    <a:pt x="31" y="14"/>
                  </a:lnTo>
                  <a:lnTo>
                    <a:pt x="35" y="14"/>
                  </a:lnTo>
                  <a:lnTo>
                    <a:pt x="35" y="12"/>
                  </a:lnTo>
                  <a:lnTo>
                    <a:pt x="35" y="12"/>
                  </a:lnTo>
                  <a:lnTo>
                    <a:pt x="35" y="12"/>
                  </a:lnTo>
                  <a:close/>
                  <a:moveTo>
                    <a:pt x="46" y="16"/>
                  </a:moveTo>
                  <a:lnTo>
                    <a:pt x="44" y="16"/>
                  </a:lnTo>
                  <a:lnTo>
                    <a:pt x="44" y="16"/>
                  </a:lnTo>
                  <a:lnTo>
                    <a:pt x="42" y="16"/>
                  </a:lnTo>
                  <a:lnTo>
                    <a:pt x="44" y="16"/>
                  </a:lnTo>
                  <a:lnTo>
                    <a:pt x="48" y="14"/>
                  </a:lnTo>
                  <a:lnTo>
                    <a:pt x="46" y="16"/>
                  </a:lnTo>
                  <a:lnTo>
                    <a:pt x="46" y="16"/>
                  </a:lnTo>
                  <a:lnTo>
                    <a:pt x="46" y="16"/>
                  </a:lnTo>
                  <a:close/>
                  <a:moveTo>
                    <a:pt x="52" y="23"/>
                  </a:moveTo>
                  <a:lnTo>
                    <a:pt x="50" y="21"/>
                  </a:lnTo>
                  <a:lnTo>
                    <a:pt x="48" y="21"/>
                  </a:lnTo>
                  <a:lnTo>
                    <a:pt x="48" y="19"/>
                  </a:lnTo>
                  <a:lnTo>
                    <a:pt x="48" y="19"/>
                  </a:lnTo>
                  <a:lnTo>
                    <a:pt x="50" y="19"/>
                  </a:lnTo>
                  <a:lnTo>
                    <a:pt x="54" y="21"/>
                  </a:lnTo>
                  <a:lnTo>
                    <a:pt x="56" y="23"/>
                  </a:lnTo>
                  <a:lnTo>
                    <a:pt x="54" y="23"/>
                  </a:lnTo>
                  <a:lnTo>
                    <a:pt x="52" y="23"/>
                  </a:lnTo>
                  <a:lnTo>
                    <a:pt x="52" y="23"/>
                  </a:lnTo>
                  <a:lnTo>
                    <a:pt x="52" y="23"/>
                  </a:lnTo>
                  <a:close/>
                  <a:moveTo>
                    <a:pt x="56" y="39"/>
                  </a:moveTo>
                  <a:lnTo>
                    <a:pt x="56" y="44"/>
                  </a:lnTo>
                  <a:lnTo>
                    <a:pt x="56" y="50"/>
                  </a:lnTo>
                  <a:lnTo>
                    <a:pt x="60" y="52"/>
                  </a:lnTo>
                  <a:lnTo>
                    <a:pt x="64" y="46"/>
                  </a:lnTo>
                  <a:lnTo>
                    <a:pt x="69" y="44"/>
                  </a:lnTo>
                  <a:lnTo>
                    <a:pt x="71" y="41"/>
                  </a:lnTo>
                  <a:lnTo>
                    <a:pt x="69" y="39"/>
                  </a:lnTo>
                  <a:lnTo>
                    <a:pt x="67" y="39"/>
                  </a:lnTo>
                  <a:lnTo>
                    <a:pt x="69" y="37"/>
                  </a:lnTo>
                  <a:lnTo>
                    <a:pt x="64" y="33"/>
                  </a:lnTo>
                  <a:lnTo>
                    <a:pt x="62" y="33"/>
                  </a:lnTo>
                  <a:lnTo>
                    <a:pt x="60" y="31"/>
                  </a:lnTo>
                  <a:lnTo>
                    <a:pt x="58" y="29"/>
                  </a:lnTo>
                  <a:lnTo>
                    <a:pt x="56" y="31"/>
                  </a:lnTo>
                  <a:lnTo>
                    <a:pt x="58" y="33"/>
                  </a:lnTo>
                  <a:lnTo>
                    <a:pt x="56" y="35"/>
                  </a:lnTo>
                  <a:lnTo>
                    <a:pt x="56" y="37"/>
                  </a:lnTo>
                  <a:lnTo>
                    <a:pt x="56" y="39"/>
                  </a:lnTo>
                  <a:lnTo>
                    <a:pt x="56" y="39"/>
                  </a:lnTo>
                  <a:close/>
                </a:path>
              </a:pathLst>
            </a:custGeom>
            <a:solidFill>
              <a:schemeClr val="bg1"/>
            </a:solidFill>
            <a:ln>
              <a:noFill/>
            </a:ln>
            <a:effectLst/>
            <a:extLst/>
          </p:spPr>
          <p:txBody>
            <a:bodyPr vert="horz" wrap="square" lIns="17146" tIns="8573" rIns="17146" bIns="8573" numCol="1" anchor="t" anchorCtr="0" compatLnSpc="1">
              <a:prstTxWarp prst="textNoShape">
                <a:avLst/>
              </a:prstTxWarp>
            </a:bodyPr>
            <a:lstStyle/>
            <a:p>
              <a:endParaRPr lang="en-US" sz="1129"/>
            </a:p>
          </p:txBody>
        </p:sp>
      </p:grpSp>
      <p:sp>
        <p:nvSpPr>
          <p:cNvPr id="386" name="Rectangle 385">
            <a:extLst>
              <a:ext uri="{FF2B5EF4-FFF2-40B4-BE49-F238E27FC236}">
                <a16:creationId xmlns:a16="http://schemas.microsoft.com/office/drawing/2014/main" xmlns="" id="{D4F6B456-12D5-4E7B-AEF7-72CF94A561F7}"/>
              </a:ext>
            </a:extLst>
          </p:cNvPr>
          <p:cNvSpPr/>
          <p:nvPr/>
        </p:nvSpPr>
        <p:spPr>
          <a:xfrm>
            <a:off x="4194694" y="4417797"/>
            <a:ext cx="949299" cy="338554"/>
          </a:xfrm>
          <a:prstGeom prst="rect">
            <a:avLst/>
          </a:prstGeom>
        </p:spPr>
        <p:txBody>
          <a:bodyPr wrap="none" anchor="ctr" anchorCtr="0">
            <a:spAutoFit/>
          </a:bodyPr>
          <a:lstStyle/>
          <a:p>
            <a:r>
              <a:rPr lang="en-US" sz="1600" b="1" dirty="0" err="1">
                <a:solidFill>
                  <a:srgbClr val="C00000"/>
                </a:solidFill>
              </a:rPr>
              <a:t>Hawaiki</a:t>
            </a:r>
            <a:endParaRPr lang="en-US" sz="1600" b="1" dirty="0">
              <a:solidFill>
                <a:srgbClr val="C00000"/>
              </a:solidFill>
            </a:endParaRPr>
          </a:p>
        </p:txBody>
      </p:sp>
    </p:spTree>
    <p:extLst>
      <p:ext uri="{BB962C8B-B14F-4D97-AF65-F5344CB8AC3E}">
        <p14:creationId xmlns:p14="http://schemas.microsoft.com/office/powerpoint/2010/main" val="2724938826"/>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 name="Graphic 552">
            <a:extLst>
              <a:ext uri="{FF2B5EF4-FFF2-40B4-BE49-F238E27FC236}">
                <a16:creationId xmlns:a16="http://schemas.microsoft.com/office/drawing/2014/main" xmlns="" id="{D4895DF2-5AF3-4DD8-9D23-882994A6CE1B}"/>
              </a:ext>
            </a:extLst>
          </p:cNvPr>
          <p:cNvPicPr>
            <a:picLocks noChangeAspect="1"/>
          </p:cNvPicPr>
          <p:nvPr/>
        </p:nvPicPr>
        <p:blipFill>
          <a:blip r:embed="rId3">
            <a:alphaModFix amt="75000"/>
          </a:blip>
          <a:stretch>
            <a:fillRect/>
          </a:stretch>
        </p:blipFill>
        <p:spPr>
          <a:xfrm>
            <a:off x="467299" y="575904"/>
            <a:ext cx="8787039" cy="4404311"/>
          </a:xfrm>
          <a:prstGeom prst="rect">
            <a:avLst/>
          </a:prstGeom>
          <a:blipFill dpi="0" rotWithShape="1">
            <a:blip r:embed="rId4">
              <a:alphaModFix amt="75000"/>
            </a:blip>
            <a:srcRect/>
            <a:stretch>
              <a:fillRect/>
            </a:stretch>
          </a:blipFill>
          <a:ln w="55000" cap="flat" cmpd="thickThin" algn="ctr">
            <a:noFill/>
            <a:prstDash val="solid"/>
            <a:headEnd type="none" w="med" len="med"/>
            <a:tailEnd type="none" w="med" len="med"/>
          </a:ln>
          <a:effectLst/>
        </p:spPr>
      </p:pic>
      <p:pic>
        <p:nvPicPr>
          <p:cNvPr id="390" name="Graphic 1617">
            <a:extLst>
              <a:ext uri="{FF2B5EF4-FFF2-40B4-BE49-F238E27FC236}">
                <a16:creationId xmlns:a16="http://schemas.microsoft.com/office/drawing/2014/main" xmlns="" id="{FAB4D99D-88CC-42FD-ADED-8C255E0F38F1}"/>
              </a:ext>
            </a:extLst>
          </p:cNvPr>
          <p:cNvPicPr>
            <a:picLocks noChangeAspect="1"/>
          </p:cNvPicPr>
          <p:nvPr/>
        </p:nvPicPr>
        <p:blipFill>
          <a:blip r:embed="rId5"/>
          <a:stretch>
            <a:fillRect/>
          </a:stretch>
        </p:blipFill>
        <p:spPr bwMode="white">
          <a:xfrm>
            <a:off x="637372" y="701364"/>
            <a:ext cx="8446774" cy="4106644"/>
          </a:xfrm>
          <a:prstGeom prst="rect">
            <a:avLst/>
          </a:prstGeom>
          <a:effectLst/>
        </p:spPr>
      </p:pic>
      <p:grpSp>
        <p:nvGrpSpPr>
          <p:cNvPr id="396" name="Group 395">
            <a:extLst>
              <a:ext uri="{FF2B5EF4-FFF2-40B4-BE49-F238E27FC236}">
                <a16:creationId xmlns:a16="http://schemas.microsoft.com/office/drawing/2014/main" xmlns="" id="{381A7B4A-64D3-42F3-9458-0D3798ABC25B}"/>
              </a:ext>
            </a:extLst>
          </p:cNvPr>
          <p:cNvGrpSpPr/>
          <p:nvPr/>
        </p:nvGrpSpPr>
        <p:grpSpPr>
          <a:xfrm>
            <a:off x="-1922735" y="1262005"/>
            <a:ext cx="12719213" cy="3272778"/>
            <a:chOff x="-4355694" y="1549308"/>
            <a:chExt cx="56278148" cy="14480914"/>
          </a:xfrm>
        </p:grpSpPr>
        <p:grpSp>
          <p:nvGrpSpPr>
            <p:cNvPr id="397" name="Group 396">
              <a:extLst>
                <a:ext uri="{FF2B5EF4-FFF2-40B4-BE49-F238E27FC236}">
                  <a16:creationId xmlns:a16="http://schemas.microsoft.com/office/drawing/2014/main" xmlns="" id="{115017FE-8314-4820-A1B4-8CF26513414E}"/>
                </a:ext>
              </a:extLst>
            </p:cNvPr>
            <p:cNvGrpSpPr/>
            <p:nvPr/>
          </p:nvGrpSpPr>
          <p:grpSpPr>
            <a:xfrm>
              <a:off x="-4355694" y="1549308"/>
              <a:ext cx="56278148" cy="14480914"/>
              <a:chOff x="-4355694" y="1549308"/>
              <a:chExt cx="56278148" cy="14480914"/>
            </a:xfrm>
          </p:grpSpPr>
          <p:sp>
            <p:nvSpPr>
              <p:cNvPr id="399" name="Freeform: Shape 398">
                <a:extLst>
                  <a:ext uri="{FF2B5EF4-FFF2-40B4-BE49-F238E27FC236}">
                    <a16:creationId xmlns:a16="http://schemas.microsoft.com/office/drawing/2014/main" xmlns="" id="{7FFA3DEB-8FF6-4029-9996-5E2FF8F671B2}"/>
                  </a:ext>
                </a:extLst>
              </p:cNvPr>
              <p:cNvSpPr/>
              <p:nvPr/>
            </p:nvSpPr>
            <p:spPr>
              <a:xfrm>
                <a:off x="28869551" y="6316818"/>
                <a:ext cx="514080" cy="124625"/>
              </a:xfrm>
              <a:custGeom>
                <a:avLst/>
                <a:gdLst>
                  <a:gd name="connsiteX0" fmla="*/ 781626 w 807445"/>
                  <a:gd name="connsiteY0" fmla="*/ 167793 h 195744"/>
                  <a:gd name="connsiteX1" fmla="*/ 35351 w 807445"/>
                  <a:gd name="connsiteY1" fmla="*/ 106623 h 195744"/>
                </a:gdLst>
                <a:ahLst/>
                <a:cxnLst>
                  <a:cxn ang="0">
                    <a:pos x="connsiteX0" y="connsiteY0"/>
                  </a:cxn>
                  <a:cxn ang="0">
                    <a:pos x="connsiteX1" y="connsiteY1"/>
                  </a:cxn>
                </a:cxnLst>
                <a:rect l="l" t="t" r="r" b="b"/>
                <a:pathLst>
                  <a:path w="807445" h="195744">
                    <a:moveTo>
                      <a:pt x="781626" y="167793"/>
                    </a:moveTo>
                    <a:cubicBezTo>
                      <a:pt x="634818" y="69921"/>
                      <a:pt x="585882" y="-40185"/>
                      <a:pt x="35351" y="106623"/>
                    </a:cubicBezTo>
                  </a:path>
                </a:pathLst>
              </a:custGeom>
              <a:noFill/>
              <a:ln w="19050" cap="flat">
                <a:solidFill>
                  <a:srgbClr val="6F6F6F"/>
                </a:solidFill>
                <a:prstDash val="solid"/>
                <a:miter/>
              </a:ln>
            </p:spPr>
            <p:txBody>
              <a:bodyPr rtlCol="0" anchor="ctr"/>
              <a:lstStyle/>
              <a:p>
                <a:endParaRPr lang="en-US" sz="1129"/>
              </a:p>
            </p:txBody>
          </p:sp>
          <p:sp>
            <p:nvSpPr>
              <p:cNvPr id="400" name="Freeform: Shape 399">
                <a:extLst>
                  <a:ext uri="{FF2B5EF4-FFF2-40B4-BE49-F238E27FC236}">
                    <a16:creationId xmlns:a16="http://schemas.microsoft.com/office/drawing/2014/main" xmlns="" id="{FB4EBF2C-7340-4F36-9138-0849C1A21DD1}"/>
                  </a:ext>
                </a:extLst>
              </p:cNvPr>
              <p:cNvSpPr/>
              <p:nvPr/>
            </p:nvSpPr>
            <p:spPr>
              <a:xfrm>
                <a:off x="36359245" y="13820919"/>
                <a:ext cx="2916719" cy="810825"/>
              </a:xfrm>
              <a:custGeom>
                <a:avLst/>
                <a:gdLst>
                  <a:gd name="connsiteX0" fmla="*/ 3142793 w 3168612"/>
                  <a:gd name="connsiteY0" fmla="*/ 855031 h 880849"/>
                  <a:gd name="connsiteX1" fmla="*/ 35351 w 3168612"/>
                  <a:gd name="connsiteY1" fmla="*/ 35351 h 880849"/>
                </a:gdLst>
                <a:ahLst/>
                <a:cxnLst>
                  <a:cxn ang="0">
                    <a:pos x="connsiteX0" y="connsiteY0"/>
                  </a:cxn>
                  <a:cxn ang="0">
                    <a:pos x="connsiteX1" y="connsiteY1"/>
                  </a:cxn>
                </a:cxnLst>
                <a:rect l="l" t="t" r="r" b="b"/>
                <a:pathLst>
                  <a:path w="3168612" h="880849">
                    <a:moveTo>
                      <a:pt x="3142793" y="855031"/>
                    </a:moveTo>
                    <a:cubicBezTo>
                      <a:pt x="2213007" y="377904"/>
                      <a:pt x="157691" y="182159"/>
                      <a:pt x="35351" y="35351"/>
                    </a:cubicBezTo>
                  </a:path>
                </a:pathLst>
              </a:custGeom>
              <a:noFill/>
              <a:ln w="19050" cap="flat">
                <a:solidFill>
                  <a:srgbClr val="6F6F6F"/>
                </a:solidFill>
                <a:prstDash val="solid"/>
                <a:miter/>
              </a:ln>
            </p:spPr>
            <p:txBody>
              <a:bodyPr rtlCol="0" anchor="ctr"/>
              <a:lstStyle/>
              <a:p>
                <a:endParaRPr lang="en-US" sz="1129"/>
              </a:p>
            </p:txBody>
          </p:sp>
          <p:sp>
            <p:nvSpPr>
              <p:cNvPr id="401" name="Freeform: Shape 400">
                <a:extLst>
                  <a:ext uri="{FF2B5EF4-FFF2-40B4-BE49-F238E27FC236}">
                    <a16:creationId xmlns:a16="http://schemas.microsoft.com/office/drawing/2014/main" xmlns="" id="{1E24F9E3-6729-4920-A620-30D7A1DBAB4F}"/>
                  </a:ext>
                </a:extLst>
              </p:cNvPr>
              <p:cNvSpPr/>
              <p:nvPr/>
            </p:nvSpPr>
            <p:spPr>
              <a:xfrm>
                <a:off x="39230917" y="13978580"/>
                <a:ext cx="1002270" cy="675688"/>
              </a:xfrm>
              <a:custGeom>
                <a:avLst/>
                <a:gdLst>
                  <a:gd name="connsiteX0" fmla="*/ 1063009 w 1088828"/>
                  <a:gd name="connsiteY0" fmla="*/ 35351 h 734041"/>
                  <a:gd name="connsiteX1" fmla="*/ 35351 w 1088828"/>
                  <a:gd name="connsiteY1" fmla="*/ 695988 h 734041"/>
                </a:gdLst>
                <a:ahLst/>
                <a:cxnLst>
                  <a:cxn ang="0">
                    <a:pos x="connsiteX0" y="connsiteY0"/>
                  </a:cxn>
                  <a:cxn ang="0">
                    <a:pos x="connsiteX1" y="connsiteY1"/>
                  </a:cxn>
                </a:cxnLst>
                <a:rect l="l" t="t" r="r" b="b"/>
                <a:pathLst>
                  <a:path w="1088828" h="734041">
                    <a:moveTo>
                      <a:pt x="1063009" y="35351"/>
                    </a:moveTo>
                    <a:cubicBezTo>
                      <a:pt x="830563" y="439074"/>
                      <a:pt x="133223" y="744924"/>
                      <a:pt x="35351" y="695988"/>
                    </a:cubicBezTo>
                  </a:path>
                </a:pathLst>
              </a:custGeom>
              <a:noFill/>
              <a:ln w="19050" cap="flat">
                <a:solidFill>
                  <a:srgbClr val="6F6F6F"/>
                </a:solidFill>
                <a:prstDash val="solid"/>
                <a:miter/>
              </a:ln>
            </p:spPr>
            <p:txBody>
              <a:bodyPr rtlCol="0" anchor="ctr"/>
              <a:lstStyle/>
              <a:p>
                <a:endParaRPr lang="en-US" sz="1129"/>
              </a:p>
            </p:txBody>
          </p:sp>
          <p:sp>
            <p:nvSpPr>
              <p:cNvPr id="402" name="Freeform: Shape 401">
                <a:extLst>
                  <a:ext uri="{FF2B5EF4-FFF2-40B4-BE49-F238E27FC236}">
                    <a16:creationId xmlns:a16="http://schemas.microsoft.com/office/drawing/2014/main" xmlns="" id="{61C9BD03-C64F-4A1D-9068-D9D029327311}"/>
                  </a:ext>
                </a:extLst>
              </p:cNvPr>
              <p:cNvSpPr/>
              <p:nvPr/>
            </p:nvSpPr>
            <p:spPr>
              <a:xfrm>
                <a:off x="39230917" y="13956057"/>
                <a:ext cx="979747" cy="664426"/>
              </a:xfrm>
              <a:custGeom>
                <a:avLst/>
                <a:gdLst>
                  <a:gd name="connsiteX0" fmla="*/ 1038541 w 1064360"/>
                  <a:gd name="connsiteY0" fmla="*/ 35351 h 721807"/>
                  <a:gd name="connsiteX1" fmla="*/ 35351 w 1064360"/>
                  <a:gd name="connsiteY1" fmla="*/ 695988 h 721807"/>
                </a:gdLst>
                <a:ahLst/>
                <a:cxnLst>
                  <a:cxn ang="0">
                    <a:pos x="connsiteX0" y="connsiteY0"/>
                  </a:cxn>
                  <a:cxn ang="0">
                    <a:pos x="connsiteX1" y="connsiteY1"/>
                  </a:cxn>
                </a:cxnLst>
                <a:rect l="l" t="t" r="r" b="b"/>
                <a:pathLst>
                  <a:path w="1064360" h="721807">
                    <a:moveTo>
                      <a:pt x="1038541" y="35351"/>
                    </a:moveTo>
                    <a:cubicBezTo>
                      <a:pt x="647052" y="169925"/>
                      <a:pt x="35351" y="695988"/>
                      <a:pt x="35351" y="695988"/>
                    </a:cubicBezTo>
                  </a:path>
                </a:pathLst>
              </a:custGeom>
              <a:noFill/>
              <a:ln w="19050" cap="flat">
                <a:solidFill>
                  <a:srgbClr val="6F6F6F"/>
                </a:solidFill>
                <a:prstDash val="solid"/>
                <a:miter/>
              </a:ln>
            </p:spPr>
            <p:txBody>
              <a:bodyPr rtlCol="0" anchor="ctr"/>
              <a:lstStyle/>
              <a:p>
                <a:endParaRPr lang="en-US" sz="1129"/>
              </a:p>
            </p:txBody>
          </p:sp>
          <p:sp>
            <p:nvSpPr>
              <p:cNvPr id="403" name="Freeform: Shape 402">
                <a:extLst>
                  <a:ext uri="{FF2B5EF4-FFF2-40B4-BE49-F238E27FC236}">
                    <a16:creationId xmlns:a16="http://schemas.microsoft.com/office/drawing/2014/main" xmlns="" id="{4E2DA63B-60DD-4487-AFC5-E2AF5DFA618E}"/>
                  </a:ext>
                </a:extLst>
              </p:cNvPr>
              <p:cNvSpPr/>
              <p:nvPr/>
            </p:nvSpPr>
            <p:spPr>
              <a:xfrm>
                <a:off x="40344559" y="10276722"/>
                <a:ext cx="11577895" cy="3734397"/>
              </a:xfrm>
              <a:custGeom>
                <a:avLst/>
                <a:gdLst>
                  <a:gd name="connsiteX0" fmla="*/ 35351 w 7658499"/>
                  <a:gd name="connsiteY0" fmla="*/ 2200773 h 2226592"/>
                  <a:gd name="connsiteX1" fmla="*/ 7632681 w 7658499"/>
                  <a:gd name="connsiteY1" fmla="*/ 35351 h 2226592"/>
                  <a:gd name="connsiteX0" fmla="*/ 0 w 12577785"/>
                  <a:gd name="connsiteY0" fmla="*/ 4056906 h 4056906"/>
                  <a:gd name="connsiteX1" fmla="*/ 12577785 w 12577785"/>
                  <a:gd name="connsiteY1" fmla="*/ 0 h 4056906"/>
                  <a:gd name="connsiteX0" fmla="*/ 0 w 12577785"/>
                  <a:gd name="connsiteY0" fmla="*/ 4056906 h 4056906"/>
                  <a:gd name="connsiteX1" fmla="*/ 12577785 w 12577785"/>
                  <a:gd name="connsiteY1" fmla="*/ 0 h 4056906"/>
                </a:gdLst>
                <a:ahLst/>
                <a:cxnLst>
                  <a:cxn ang="0">
                    <a:pos x="connsiteX0" y="connsiteY0"/>
                  </a:cxn>
                  <a:cxn ang="0">
                    <a:pos x="connsiteX1" y="connsiteY1"/>
                  </a:cxn>
                </a:cxnLst>
                <a:rect l="l" t="t" r="r" b="b"/>
                <a:pathLst>
                  <a:path w="12577785" h="4056906">
                    <a:moveTo>
                      <a:pt x="0" y="4056906"/>
                    </a:moveTo>
                    <a:cubicBezTo>
                      <a:pt x="4271048" y="3627472"/>
                      <a:pt x="12577785" y="0"/>
                      <a:pt x="12577785" y="0"/>
                    </a:cubicBezTo>
                  </a:path>
                </a:pathLst>
              </a:custGeom>
              <a:noFill/>
              <a:ln w="19050" cap="flat">
                <a:solidFill>
                  <a:srgbClr val="6F6F6F"/>
                </a:solidFill>
                <a:prstDash val="solid"/>
                <a:miter/>
              </a:ln>
            </p:spPr>
            <p:txBody>
              <a:bodyPr rtlCol="0" anchor="ctr"/>
              <a:lstStyle/>
              <a:p>
                <a:endParaRPr lang="en-US" sz="1129"/>
              </a:p>
            </p:txBody>
          </p:sp>
          <p:sp>
            <p:nvSpPr>
              <p:cNvPr id="404" name="Freeform: Shape 403">
                <a:extLst>
                  <a:ext uri="{FF2B5EF4-FFF2-40B4-BE49-F238E27FC236}">
                    <a16:creationId xmlns:a16="http://schemas.microsoft.com/office/drawing/2014/main" xmlns="" id="{19D5904C-7244-4074-A455-008526E0EA0C}"/>
                  </a:ext>
                </a:extLst>
              </p:cNvPr>
              <p:cNvSpPr/>
              <p:nvPr/>
            </p:nvSpPr>
            <p:spPr>
              <a:xfrm>
                <a:off x="9799091" y="2891671"/>
                <a:ext cx="4493323" cy="720734"/>
              </a:xfrm>
              <a:custGeom>
                <a:avLst/>
                <a:gdLst>
                  <a:gd name="connsiteX0" fmla="*/ 3564867 w 4881376"/>
                  <a:gd name="connsiteY0" fmla="*/ 751041 h 782977"/>
                  <a:gd name="connsiteX1" fmla="*/ 4849440 w 4881376"/>
                  <a:gd name="connsiteY1" fmla="*/ 616467 h 782977"/>
                  <a:gd name="connsiteX2" fmla="*/ 35351 w 4881376"/>
                  <a:gd name="connsiteY2" fmla="*/ 35351 h 782977"/>
                </a:gdLst>
                <a:ahLst/>
                <a:cxnLst>
                  <a:cxn ang="0">
                    <a:pos x="connsiteX0" y="connsiteY0"/>
                  </a:cxn>
                  <a:cxn ang="0">
                    <a:pos x="connsiteX1" y="connsiteY1"/>
                  </a:cxn>
                  <a:cxn ang="0">
                    <a:pos x="connsiteX2" y="connsiteY2"/>
                  </a:cxn>
                </a:cxnLst>
                <a:rect l="l" t="t" r="r" b="b"/>
                <a:pathLst>
                  <a:path w="4881376" h="782977">
                    <a:moveTo>
                      <a:pt x="3564867" y="751041"/>
                    </a:moveTo>
                    <a:lnTo>
                      <a:pt x="4849440" y="616467"/>
                    </a:lnTo>
                    <a:cubicBezTo>
                      <a:pt x="3907420" y="90404"/>
                      <a:pt x="35351" y="35351"/>
                      <a:pt x="35351" y="35351"/>
                    </a:cubicBezTo>
                  </a:path>
                </a:pathLst>
              </a:custGeom>
              <a:noFill/>
              <a:ln w="19050" cap="flat">
                <a:solidFill>
                  <a:srgbClr val="6F6F6F"/>
                </a:solidFill>
                <a:prstDash val="solid"/>
                <a:miter/>
              </a:ln>
            </p:spPr>
            <p:txBody>
              <a:bodyPr rtlCol="0" anchor="ctr"/>
              <a:lstStyle/>
              <a:p>
                <a:endParaRPr lang="en-US" sz="1129"/>
              </a:p>
            </p:txBody>
          </p:sp>
          <p:sp>
            <p:nvSpPr>
              <p:cNvPr id="405" name="Freeform: Shape 404">
                <a:extLst>
                  <a:ext uri="{FF2B5EF4-FFF2-40B4-BE49-F238E27FC236}">
                    <a16:creationId xmlns:a16="http://schemas.microsoft.com/office/drawing/2014/main" xmlns="" id="{941278BA-3CF4-4DB1-A639-D605120F3BBC}"/>
                  </a:ext>
                </a:extLst>
              </p:cNvPr>
              <p:cNvSpPr/>
              <p:nvPr/>
            </p:nvSpPr>
            <p:spPr>
              <a:xfrm>
                <a:off x="14296801" y="3187507"/>
                <a:ext cx="781760" cy="271623"/>
              </a:xfrm>
              <a:custGeom>
                <a:avLst/>
                <a:gdLst>
                  <a:gd name="connsiteX0" fmla="*/ 536946 w 562765"/>
                  <a:gd name="connsiteY0" fmla="*/ 35351 h 256914"/>
                  <a:gd name="connsiteX1" fmla="*/ 35351 w 562765"/>
                  <a:gd name="connsiteY1" fmla="*/ 231095 h 256914"/>
                  <a:gd name="connsiteX0" fmla="*/ 849275 w 849275"/>
                  <a:gd name="connsiteY0" fmla="*/ 0 h 295080"/>
                  <a:gd name="connsiteX1" fmla="*/ 0 w 849275"/>
                  <a:gd name="connsiteY1" fmla="*/ 295080 h 295080"/>
                </a:gdLst>
                <a:ahLst/>
                <a:cxnLst>
                  <a:cxn ang="0">
                    <a:pos x="connsiteX0" y="connsiteY0"/>
                  </a:cxn>
                  <a:cxn ang="0">
                    <a:pos x="connsiteX1" y="connsiteY1"/>
                  </a:cxn>
                </a:cxnLst>
                <a:rect l="l" t="t" r="r" b="b"/>
                <a:pathLst>
                  <a:path w="849275" h="295080">
                    <a:moveTo>
                      <a:pt x="849275" y="0"/>
                    </a:moveTo>
                    <a:cubicBezTo>
                      <a:pt x="682077" y="65248"/>
                      <a:pt x="167198" y="229832"/>
                      <a:pt x="0" y="295080"/>
                    </a:cubicBezTo>
                  </a:path>
                </a:pathLst>
              </a:custGeom>
              <a:ln w="19050" cap="flat">
                <a:solidFill>
                  <a:srgbClr val="6F6F6F"/>
                </a:solidFill>
                <a:prstDash val="solid"/>
                <a:miter/>
              </a:ln>
            </p:spPr>
            <p:txBody>
              <a:bodyPr rtlCol="0" anchor="ctr"/>
              <a:lstStyle/>
              <a:p>
                <a:endParaRPr lang="en-US" sz="1129"/>
              </a:p>
            </p:txBody>
          </p:sp>
          <p:sp>
            <p:nvSpPr>
              <p:cNvPr id="406" name="Freeform: Shape 405">
                <a:extLst>
                  <a:ext uri="{FF2B5EF4-FFF2-40B4-BE49-F238E27FC236}">
                    <a16:creationId xmlns:a16="http://schemas.microsoft.com/office/drawing/2014/main" xmlns="" id="{C182925B-8676-4B43-93FE-12382986DDF6}"/>
                  </a:ext>
                </a:extLst>
              </p:cNvPr>
              <p:cNvSpPr/>
              <p:nvPr/>
            </p:nvSpPr>
            <p:spPr>
              <a:xfrm>
                <a:off x="9061561" y="3593499"/>
                <a:ext cx="607549" cy="1250793"/>
              </a:xfrm>
              <a:custGeom>
                <a:avLst/>
                <a:gdLst>
                  <a:gd name="connsiteX0" fmla="*/ 682899 w 709573"/>
                  <a:gd name="connsiteY0" fmla="*/ 35351 h 1406912"/>
                  <a:gd name="connsiteX1" fmla="*/ 83431 w 709573"/>
                  <a:gd name="connsiteY1" fmla="*/ 1381094 h 1406912"/>
                  <a:gd name="connsiteX0" fmla="*/ 660019 w 660019"/>
                  <a:gd name="connsiteY0" fmla="*/ 0 h 1358813"/>
                  <a:gd name="connsiteX1" fmla="*/ 47479 w 660019"/>
                  <a:gd name="connsiteY1" fmla="*/ 1358814 h 1358813"/>
                </a:gdLst>
                <a:ahLst/>
                <a:cxnLst>
                  <a:cxn ang="0">
                    <a:pos x="connsiteX0" y="connsiteY0"/>
                  </a:cxn>
                  <a:cxn ang="0">
                    <a:pos x="connsiteX1" y="connsiteY1"/>
                  </a:cxn>
                </a:cxnLst>
                <a:rect l="l" t="t" r="r" b="b"/>
                <a:pathLst>
                  <a:path w="660019" h="1358813">
                    <a:moveTo>
                      <a:pt x="660019" y="0"/>
                    </a:moveTo>
                    <a:cubicBezTo>
                      <a:pt x="660019" y="0"/>
                      <a:pt x="-209435" y="685942"/>
                      <a:pt x="47479" y="1358814"/>
                    </a:cubicBezTo>
                  </a:path>
                </a:pathLst>
              </a:custGeom>
              <a:noFill/>
              <a:ln w="19050" cap="flat">
                <a:solidFill>
                  <a:srgbClr val="6F6F6F"/>
                </a:solidFill>
                <a:prstDash val="solid"/>
                <a:miter/>
              </a:ln>
            </p:spPr>
            <p:txBody>
              <a:bodyPr rtlCol="0" anchor="ctr"/>
              <a:lstStyle/>
              <a:p>
                <a:endParaRPr lang="en-US" sz="1129"/>
              </a:p>
            </p:txBody>
          </p:sp>
          <p:sp>
            <p:nvSpPr>
              <p:cNvPr id="407" name="Freeform: Shape 406">
                <a:extLst>
                  <a:ext uri="{FF2B5EF4-FFF2-40B4-BE49-F238E27FC236}">
                    <a16:creationId xmlns:a16="http://schemas.microsoft.com/office/drawing/2014/main" xmlns="" id="{3426B282-1F29-4DB7-BA75-2E37B49E0E80}"/>
                  </a:ext>
                </a:extLst>
              </p:cNvPr>
              <p:cNvSpPr/>
              <p:nvPr/>
            </p:nvSpPr>
            <p:spPr>
              <a:xfrm>
                <a:off x="40094039" y="11900474"/>
                <a:ext cx="11828415" cy="2110645"/>
              </a:xfrm>
              <a:custGeom>
                <a:avLst/>
                <a:gdLst>
                  <a:gd name="connsiteX0" fmla="*/ 35351 w 7658499"/>
                  <a:gd name="connsiteY0" fmla="*/ 1307690 h 1333508"/>
                  <a:gd name="connsiteX1" fmla="*/ 7632681 w 7658499"/>
                  <a:gd name="connsiteY1" fmla="*/ 35351 h 1333508"/>
                  <a:gd name="connsiteX0" fmla="*/ 0 w 12849941"/>
                  <a:gd name="connsiteY0" fmla="*/ 2292923 h 2292922"/>
                  <a:gd name="connsiteX1" fmla="*/ 12849941 w 12849941"/>
                  <a:gd name="connsiteY1" fmla="*/ 0 h 2292922"/>
                </a:gdLst>
                <a:ahLst/>
                <a:cxnLst>
                  <a:cxn ang="0">
                    <a:pos x="connsiteX0" y="connsiteY0"/>
                  </a:cxn>
                  <a:cxn ang="0">
                    <a:pos x="connsiteX1" y="connsiteY1"/>
                  </a:cxn>
                </a:cxnLst>
                <a:rect l="l" t="t" r="r" b="b"/>
                <a:pathLst>
                  <a:path w="12849941" h="2292922">
                    <a:moveTo>
                      <a:pt x="0" y="2292923"/>
                    </a:moveTo>
                    <a:cubicBezTo>
                      <a:pt x="4257441" y="1754625"/>
                      <a:pt x="12849941" y="0"/>
                      <a:pt x="12849941" y="0"/>
                    </a:cubicBezTo>
                  </a:path>
                </a:pathLst>
              </a:custGeom>
              <a:noFill/>
              <a:ln w="19050" cap="flat">
                <a:solidFill>
                  <a:srgbClr val="6F6F6F"/>
                </a:solidFill>
                <a:prstDash val="solid"/>
                <a:miter/>
              </a:ln>
            </p:spPr>
            <p:txBody>
              <a:bodyPr rtlCol="0" anchor="ctr"/>
              <a:lstStyle/>
              <a:p>
                <a:endParaRPr lang="en-US" sz="1129" dirty="0"/>
              </a:p>
            </p:txBody>
          </p:sp>
          <p:sp>
            <p:nvSpPr>
              <p:cNvPr id="408" name="Freeform: Shape 407">
                <a:extLst>
                  <a:ext uri="{FF2B5EF4-FFF2-40B4-BE49-F238E27FC236}">
                    <a16:creationId xmlns:a16="http://schemas.microsoft.com/office/drawing/2014/main" xmlns="" id="{56D7F3DB-EF84-4362-A64D-EC79FDB9721B}"/>
                  </a:ext>
                </a:extLst>
              </p:cNvPr>
              <p:cNvSpPr/>
              <p:nvPr/>
            </p:nvSpPr>
            <p:spPr>
              <a:xfrm>
                <a:off x="2435221" y="1574080"/>
                <a:ext cx="56307" cy="56307"/>
              </a:xfrm>
              <a:custGeom>
                <a:avLst/>
                <a:gdLst/>
                <a:ahLst/>
                <a:cxnLst/>
                <a:rect l="l" t="t" r="r" b="b"/>
                <a:pathLst>
                  <a:path w="61170" h="61170"/>
                </a:pathLst>
              </a:custGeom>
              <a:noFill/>
              <a:ln w="19050" cap="flat">
                <a:solidFill>
                  <a:srgbClr val="6F6F6F"/>
                </a:solidFill>
                <a:prstDash val="solid"/>
                <a:miter/>
              </a:ln>
            </p:spPr>
            <p:txBody>
              <a:bodyPr rtlCol="0" anchor="ctr"/>
              <a:lstStyle/>
              <a:p>
                <a:endParaRPr lang="en-US" sz="1129"/>
              </a:p>
            </p:txBody>
          </p:sp>
          <p:sp>
            <p:nvSpPr>
              <p:cNvPr id="409" name="Freeform: Shape 408">
                <a:extLst>
                  <a:ext uri="{FF2B5EF4-FFF2-40B4-BE49-F238E27FC236}">
                    <a16:creationId xmlns:a16="http://schemas.microsoft.com/office/drawing/2014/main" xmlns="" id="{42F58D98-6942-4908-B786-6BF327D6025D}"/>
                  </a:ext>
                </a:extLst>
              </p:cNvPr>
              <p:cNvSpPr/>
              <p:nvPr/>
            </p:nvSpPr>
            <p:spPr>
              <a:xfrm>
                <a:off x="9105268" y="3605532"/>
                <a:ext cx="2477522" cy="1711742"/>
              </a:xfrm>
              <a:custGeom>
                <a:avLst/>
                <a:gdLst>
                  <a:gd name="connsiteX0" fmla="*/ 35351 w 2752655"/>
                  <a:gd name="connsiteY0" fmla="*/ 1381094 h 1920741"/>
                  <a:gd name="connsiteX1" fmla="*/ 1014073 w 2752655"/>
                  <a:gd name="connsiteY1" fmla="*/ 35351 h 1920741"/>
                  <a:gd name="connsiteX2" fmla="*/ 2164071 w 2752655"/>
                  <a:gd name="connsiteY2" fmla="*/ 977371 h 1920741"/>
                  <a:gd name="connsiteX3" fmla="*/ 2726837 w 2752655"/>
                  <a:gd name="connsiteY3" fmla="*/ 1858221 h 1920741"/>
                  <a:gd name="connsiteX4" fmla="*/ 1124179 w 2752655"/>
                  <a:gd name="connsiteY4" fmla="*/ 1784816 h 1920741"/>
                  <a:gd name="connsiteX5" fmla="*/ 377904 w 2752655"/>
                  <a:gd name="connsiteY5" fmla="*/ 1894923 h 1920741"/>
                  <a:gd name="connsiteX0" fmla="*/ 0 w 2691485"/>
                  <a:gd name="connsiteY0" fmla="*/ 1345743 h 1859571"/>
                  <a:gd name="connsiteX1" fmla="*/ 978722 w 2691485"/>
                  <a:gd name="connsiteY1" fmla="*/ 0 h 1859571"/>
                  <a:gd name="connsiteX2" fmla="*/ 2349468 w 2691485"/>
                  <a:gd name="connsiteY2" fmla="*/ 978811 h 1859571"/>
                  <a:gd name="connsiteX3" fmla="*/ 2691486 w 2691485"/>
                  <a:gd name="connsiteY3" fmla="*/ 1822870 h 1859571"/>
                  <a:gd name="connsiteX4" fmla="*/ 1088828 w 2691485"/>
                  <a:gd name="connsiteY4" fmla="*/ 1749465 h 1859571"/>
                  <a:gd name="connsiteX5" fmla="*/ 342553 w 2691485"/>
                  <a:gd name="connsiteY5" fmla="*/ 1859572 h 18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1485" h="1859571">
                    <a:moveTo>
                      <a:pt x="0" y="1345743"/>
                    </a:moveTo>
                    <a:lnTo>
                      <a:pt x="978722" y="0"/>
                    </a:lnTo>
                    <a:cubicBezTo>
                      <a:pt x="978722" y="0"/>
                      <a:pt x="1725533" y="734130"/>
                      <a:pt x="2349468" y="978811"/>
                    </a:cubicBezTo>
                    <a:cubicBezTo>
                      <a:pt x="2537057" y="1272428"/>
                      <a:pt x="2503897" y="1529253"/>
                      <a:pt x="2691486" y="1822870"/>
                    </a:cubicBezTo>
                    <a:cubicBezTo>
                      <a:pt x="2691486" y="1822870"/>
                      <a:pt x="1945210" y="1541487"/>
                      <a:pt x="1088828" y="1749465"/>
                    </a:cubicBezTo>
                    <a:lnTo>
                      <a:pt x="342553" y="1859572"/>
                    </a:lnTo>
                  </a:path>
                </a:pathLst>
              </a:custGeom>
              <a:noFill/>
              <a:ln w="19050" cap="flat">
                <a:solidFill>
                  <a:srgbClr val="6F6F6F"/>
                </a:solidFill>
                <a:prstDash val="solid"/>
                <a:miter/>
              </a:ln>
            </p:spPr>
            <p:txBody>
              <a:bodyPr rtlCol="0" anchor="ctr"/>
              <a:lstStyle/>
              <a:p>
                <a:endParaRPr lang="en-US" sz="1129"/>
              </a:p>
            </p:txBody>
          </p:sp>
          <p:sp>
            <p:nvSpPr>
              <p:cNvPr id="410" name="Freeform: Shape 409">
                <a:extLst>
                  <a:ext uri="{FF2B5EF4-FFF2-40B4-BE49-F238E27FC236}">
                    <a16:creationId xmlns:a16="http://schemas.microsoft.com/office/drawing/2014/main" xmlns="" id="{9D16AC9D-137E-49A0-95CF-139C0F5823C3}"/>
                  </a:ext>
                </a:extLst>
              </p:cNvPr>
              <p:cNvSpPr/>
              <p:nvPr/>
            </p:nvSpPr>
            <p:spPr>
              <a:xfrm>
                <a:off x="11032220" y="4192370"/>
                <a:ext cx="2533829" cy="315321"/>
              </a:xfrm>
              <a:custGeom>
                <a:avLst/>
                <a:gdLst>
                  <a:gd name="connsiteX0" fmla="*/ 2726837 w 2752655"/>
                  <a:gd name="connsiteY0" fmla="*/ 35351 h 342552"/>
                  <a:gd name="connsiteX1" fmla="*/ 35351 w 2752655"/>
                  <a:gd name="connsiteY1" fmla="*/ 304499 h 342552"/>
                </a:gdLst>
                <a:ahLst/>
                <a:cxnLst>
                  <a:cxn ang="0">
                    <a:pos x="connsiteX0" y="connsiteY0"/>
                  </a:cxn>
                  <a:cxn ang="0">
                    <a:pos x="connsiteX1" y="connsiteY1"/>
                  </a:cxn>
                </a:cxnLst>
                <a:rect l="l" t="t" r="r" b="b"/>
                <a:pathLst>
                  <a:path w="2752655" h="342552">
                    <a:moveTo>
                      <a:pt x="2726837" y="35351"/>
                    </a:moveTo>
                    <a:cubicBezTo>
                      <a:pt x="2274178" y="120989"/>
                      <a:pt x="793860" y="365670"/>
                      <a:pt x="35351" y="304499"/>
                    </a:cubicBezTo>
                  </a:path>
                </a:pathLst>
              </a:custGeom>
              <a:noFill/>
              <a:ln w="19050" cap="flat">
                <a:solidFill>
                  <a:srgbClr val="6F6F6F"/>
                </a:solidFill>
                <a:prstDash val="solid"/>
                <a:miter/>
              </a:ln>
            </p:spPr>
            <p:txBody>
              <a:bodyPr rtlCol="0" anchor="ctr"/>
              <a:lstStyle/>
              <a:p>
                <a:endParaRPr lang="en-US" sz="1129"/>
              </a:p>
            </p:txBody>
          </p:sp>
          <p:sp>
            <p:nvSpPr>
              <p:cNvPr id="411" name="Freeform: Shape 410">
                <a:extLst>
                  <a:ext uri="{FF2B5EF4-FFF2-40B4-BE49-F238E27FC236}">
                    <a16:creationId xmlns:a16="http://schemas.microsoft.com/office/drawing/2014/main" xmlns="" id="{525072B3-0B22-49CF-A20E-0F80785A9A01}"/>
                  </a:ext>
                </a:extLst>
              </p:cNvPr>
              <p:cNvSpPr/>
              <p:nvPr/>
            </p:nvSpPr>
            <p:spPr>
              <a:xfrm>
                <a:off x="11639097" y="5069521"/>
                <a:ext cx="1452728" cy="659001"/>
              </a:xfrm>
              <a:custGeom>
                <a:avLst/>
                <a:gdLst>
                  <a:gd name="connsiteX0" fmla="*/ 35351 w 1639359"/>
                  <a:gd name="connsiteY0" fmla="*/ 304499 h 685105"/>
                  <a:gd name="connsiteX1" fmla="*/ 218861 w 1639359"/>
                  <a:gd name="connsiteY1" fmla="*/ 659286 h 685105"/>
                  <a:gd name="connsiteX2" fmla="*/ 1613540 w 1639359"/>
                  <a:gd name="connsiteY2" fmla="*/ 35351 h 685105"/>
                  <a:gd name="connsiteX0" fmla="*/ 0 w 1578189"/>
                  <a:gd name="connsiteY0" fmla="*/ 269148 h 715914"/>
                  <a:gd name="connsiteX1" fmla="*/ 367468 w 1578189"/>
                  <a:gd name="connsiteY1" fmla="*/ 715915 h 715914"/>
                  <a:gd name="connsiteX2" fmla="*/ 1578189 w 1578189"/>
                  <a:gd name="connsiteY2" fmla="*/ 0 h 715914"/>
                </a:gdLst>
                <a:ahLst/>
                <a:cxnLst>
                  <a:cxn ang="0">
                    <a:pos x="connsiteX0" y="connsiteY0"/>
                  </a:cxn>
                  <a:cxn ang="0">
                    <a:pos x="connsiteX1" y="connsiteY1"/>
                  </a:cxn>
                  <a:cxn ang="0">
                    <a:pos x="connsiteX2" y="connsiteY2"/>
                  </a:cxn>
                </a:cxnLst>
                <a:rect l="l" t="t" r="r" b="b"/>
                <a:pathLst>
                  <a:path w="1578189" h="715914">
                    <a:moveTo>
                      <a:pt x="0" y="269148"/>
                    </a:moveTo>
                    <a:cubicBezTo>
                      <a:pt x="97872" y="330319"/>
                      <a:pt x="367468" y="715915"/>
                      <a:pt x="367468" y="715915"/>
                    </a:cubicBezTo>
                    <a:cubicBezTo>
                      <a:pt x="367468" y="715915"/>
                      <a:pt x="1309041" y="110106"/>
                      <a:pt x="1578189" y="0"/>
                    </a:cubicBezTo>
                  </a:path>
                </a:pathLst>
              </a:custGeom>
              <a:noFill/>
              <a:ln w="19050" cap="flat">
                <a:solidFill>
                  <a:srgbClr val="6F6F6F"/>
                </a:solidFill>
                <a:prstDash val="solid"/>
                <a:miter/>
              </a:ln>
            </p:spPr>
            <p:txBody>
              <a:bodyPr rtlCol="0" anchor="ctr"/>
              <a:lstStyle/>
              <a:p>
                <a:endParaRPr lang="en-US" sz="1129"/>
              </a:p>
            </p:txBody>
          </p:sp>
          <p:sp>
            <p:nvSpPr>
              <p:cNvPr id="412" name="Freeform: Shape 411">
                <a:extLst>
                  <a:ext uri="{FF2B5EF4-FFF2-40B4-BE49-F238E27FC236}">
                    <a16:creationId xmlns:a16="http://schemas.microsoft.com/office/drawing/2014/main" xmlns="" id="{2F39FB32-8B23-4B33-9E96-189FB06291C2}"/>
                  </a:ext>
                </a:extLst>
              </p:cNvPr>
              <p:cNvSpPr/>
              <p:nvPr/>
            </p:nvSpPr>
            <p:spPr>
              <a:xfrm>
                <a:off x="11606555" y="4214892"/>
                <a:ext cx="1959494" cy="1069838"/>
              </a:xfrm>
              <a:custGeom>
                <a:avLst/>
                <a:gdLst>
                  <a:gd name="connsiteX0" fmla="*/ 35351 w 2128720"/>
                  <a:gd name="connsiteY0" fmla="*/ 1136413 h 1162232"/>
                  <a:gd name="connsiteX1" fmla="*/ 2102901 w 2128720"/>
                  <a:gd name="connsiteY1" fmla="*/ 35351 h 1162232"/>
                </a:gdLst>
                <a:ahLst/>
                <a:cxnLst>
                  <a:cxn ang="0">
                    <a:pos x="connsiteX0" y="connsiteY0"/>
                  </a:cxn>
                  <a:cxn ang="0">
                    <a:pos x="connsiteX1" y="connsiteY1"/>
                  </a:cxn>
                </a:cxnLst>
                <a:rect l="l" t="t" r="r" b="b"/>
                <a:pathLst>
                  <a:path w="2128720" h="1162232">
                    <a:moveTo>
                      <a:pt x="35351" y="1136413"/>
                    </a:moveTo>
                    <a:cubicBezTo>
                      <a:pt x="59819" y="1087477"/>
                      <a:pt x="1833753" y="414606"/>
                      <a:pt x="2102901" y="35351"/>
                    </a:cubicBezTo>
                  </a:path>
                </a:pathLst>
              </a:custGeom>
              <a:noFill/>
              <a:ln w="19050" cap="flat">
                <a:solidFill>
                  <a:srgbClr val="6F6F6F"/>
                </a:solidFill>
                <a:prstDash val="solid"/>
                <a:miter/>
              </a:ln>
            </p:spPr>
            <p:txBody>
              <a:bodyPr rtlCol="0" anchor="ctr"/>
              <a:lstStyle/>
              <a:p>
                <a:endParaRPr lang="en-US" sz="1129"/>
              </a:p>
            </p:txBody>
          </p:sp>
          <p:sp>
            <p:nvSpPr>
              <p:cNvPr id="413" name="Freeform: Shape 412">
                <a:extLst>
                  <a:ext uri="{FF2B5EF4-FFF2-40B4-BE49-F238E27FC236}">
                    <a16:creationId xmlns:a16="http://schemas.microsoft.com/office/drawing/2014/main" xmlns="" id="{21DCF795-E0AA-46BA-9069-5E5F3AE89505}"/>
                  </a:ext>
                </a:extLst>
              </p:cNvPr>
              <p:cNvSpPr/>
              <p:nvPr/>
            </p:nvSpPr>
            <p:spPr>
              <a:xfrm>
                <a:off x="13126852" y="4462645"/>
                <a:ext cx="720734" cy="608119"/>
              </a:xfrm>
              <a:custGeom>
                <a:avLst/>
                <a:gdLst>
                  <a:gd name="connsiteX0" fmla="*/ 35351 w 782977"/>
                  <a:gd name="connsiteY0" fmla="*/ 634818 h 660637"/>
                  <a:gd name="connsiteX1" fmla="*/ 757158 w 782977"/>
                  <a:gd name="connsiteY1" fmla="*/ 35351 h 660637"/>
                </a:gdLst>
                <a:ahLst/>
                <a:cxnLst>
                  <a:cxn ang="0">
                    <a:pos x="connsiteX0" y="connsiteY0"/>
                  </a:cxn>
                  <a:cxn ang="0">
                    <a:pos x="connsiteX1" y="connsiteY1"/>
                  </a:cxn>
                </a:cxnLst>
                <a:rect l="l" t="t" r="r" b="b"/>
                <a:pathLst>
                  <a:path w="782977" h="660637">
                    <a:moveTo>
                      <a:pt x="35351" y="634818"/>
                    </a:moveTo>
                    <a:cubicBezTo>
                      <a:pt x="133223" y="463542"/>
                      <a:pt x="475776" y="231095"/>
                      <a:pt x="757158" y="35351"/>
                    </a:cubicBezTo>
                  </a:path>
                </a:pathLst>
              </a:custGeom>
              <a:noFill/>
              <a:ln w="19050" cap="flat">
                <a:solidFill>
                  <a:srgbClr val="6F6F6F"/>
                </a:solidFill>
                <a:prstDash val="solid"/>
                <a:miter/>
              </a:ln>
            </p:spPr>
            <p:txBody>
              <a:bodyPr rtlCol="0" anchor="ctr"/>
              <a:lstStyle/>
              <a:p>
                <a:endParaRPr lang="en-US" sz="1129"/>
              </a:p>
            </p:txBody>
          </p:sp>
          <p:sp>
            <p:nvSpPr>
              <p:cNvPr id="414" name="Freeform: Shape 413">
                <a:extLst>
                  <a:ext uri="{FF2B5EF4-FFF2-40B4-BE49-F238E27FC236}">
                    <a16:creationId xmlns:a16="http://schemas.microsoft.com/office/drawing/2014/main" xmlns="" id="{C4F2F50E-E7B5-48D4-881C-BA35E5386D86}"/>
                  </a:ext>
                </a:extLst>
              </p:cNvPr>
              <p:cNvSpPr/>
              <p:nvPr/>
            </p:nvSpPr>
            <p:spPr>
              <a:xfrm>
                <a:off x="13215700" y="4562755"/>
                <a:ext cx="608119" cy="1506961"/>
              </a:xfrm>
              <a:custGeom>
                <a:avLst/>
                <a:gdLst>
                  <a:gd name="connsiteX0" fmla="*/ 35351 w 721807"/>
                  <a:gd name="connsiteY0" fmla="*/ 647052 h 1737231"/>
                  <a:gd name="connsiteX1" fmla="*/ 169925 w 721807"/>
                  <a:gd name="connsiteY1" fmla="*/ 1686944 h 1737231"/>
                  <a:gd name="connsiteX2" fmla="*/ 695988 w 721807"/>
                  <a:gd name="connsiteY2" fmla="*/ 35351 h 1737231"/>
                  <a:gd name="connsiteX0" fmla="*/ 0 w 660637"/>
                  <a:gd name="connsiteY0" fmla="*/ 611701 h 1637103"/>
                  <a:gd name="connsiteX1" fmla="*/ 410510 w 660637"/>
                  <a:gd name="connsiteY1" fmla="*/ 1614803 h 1637103"/>
                  <a:gd name="connsiteX2" fmla="*/ 660637 w 660637"/>
                  <a:gd name="connsiteY2" fmla="*/ 0 h 1637103"/>
                  <a:gd name="connsiteX0" fmla="*/ 0 w 660637"/>
                  <a:gd name="connsiteY0" fmla="*/ 611701 h 1637104"/>
                  <a:gd name="connsiteX1" fmla="*/ 410510 w 660637"/>
                  <a:gd name="connsiteY1" fmla="*/ 1614803 h 1637104"/>
                  <a:gd name="connsiteX2" fmla="*/ 660637 w 660637"/>
                  <a:gd name="connsiteY2" fmla="*/ 0 h 1637104"/>
                </a:gdLst>
                <a:ahLst/>
                <a:cxnLst>
                  <a:cxn ang="0">
                    <a:pos x="connsiteX0" y="connsiteY0"/>
                  </a:cxn>
                  <a:cxn ang="0">
                    <a:pos x="connsiteX1" y="connsiteY1"/>
                  </a:cxn>
                  <a:cxn ang="0">
                    <a:pos x="connsiteX2" y="connsiteY2"/>
                  </a:cxn>
                </a:cxnLst>
                <a:rect l="l" t="t" r="r" b="b"/>
                <a:pathLst>
                  <a:path w="660637" h="1637104">
                    <a:moveTo>
                      <a:pt x="0" y="611701"/>
                    </a:moveTo>
                    <a:cubicBezTo>
                      <a:pt x="0" y="611701"/>
                      <a:pt x="324335" y="1217510"/>
                      <a:pt x="410510" y="1614803"/>
                    </a:cubicBezTo>
                    <a:cubicBezTo>
                      <a:pt x="353010" y="1839909"/>
                      <a:pt x="477127" y="293616"/>
                      <a:pt x="660637" y="0"/>
                    </a:cubicBezTo>
                  </a:path>
                </a:pathLst>
              </a:custGeom>
              <a:noFill/>
              <a:ln w="19050" cap="flat">
                <a:solidFill>
                  <a:srgbClr val="6F6F6F"/>
                </a:solidFill>
                <a:prstDash val="solid"/>
                <a:miter/>
              </a:ln>
            </p:spPr>
            <p:txBody>
              <a:bodyPr rtlCol="0" anchor="ctr"/>
              <a:lstStyle/>
              <a:p>
                <a:endParaRPr lang="en-US" sz="1129"/>
              </a:p>
            </p:txBody>
          </p:sp>
          <p:sp>
            <p:nvSpPr>
              <p:cNvPr id="415" name="Freeform: Shape 414">
                <a:extLst>
                  <a:ext uri="{FF2B5EF4-FFF2-40B4-BE49-F238E27FC236}">
                    <a16:creationId xmlns:a16="http://schemas.microsoft.com/office/drawing/2014/main" xmlns="" id="{20B56697-169B-4886-906C-1DA792EE3C59}"/>
                  </a:ext>
                </a:extLst>
              </p:cNvPr>
              <p:cNvSpPr/>
              <p:nvPr/>
            </p:nvSpPr>
            <p:spPr>
              <a:xfrm>
                <a:off x="9655612" y="3318363"/>
                <a:ext cx="328050" cy="352233"/>
              </a:xfrm>
              <a:custGeom>
                <a:avLst/>
                <a:gdLst>
                  <a:gd name="connsiteX0" fmla="*/ 300497 w 415956"/>
                  <a:gd name="connsiteY0" fmla="*/ 35351 h 452658"/>
                  <a:gd name="connsiteX1" fmla="*/ 392252 w 415956"/>
                  <a:gd name="connsiteY1" fmla="*/ 347318 h 452658"/>
                  <a:gd name="connsiteX2" fmla="*/ 37465 w 415956"/>
                  <a:gd name="connsiteY2" fmla="*/ 347318 h 452658"/>
                  <a:gd name="connsiteX3" fmla="*/ 220975 w 415956"/>
                  <a:gd name="connsiteY3" fmla="*/ 41468 h 452658"/>
                  <a:gd name="connsiteX0" fmla="*/ 264625 w 356380"/>
                  <a:gd name="connsiteY0" fmla="*/ 0 h 382652"/>
                  <a:gd name="connsiteX1" fmla="*/ 356380 w 356380"/>
                  <a:gd name="connsiteY1" fmla="*/ 311967 h 382652"/>
                  <a:gd name="connsiteX2" fmla="*/ 1593 w 356380"/>
                  <a:gd name="connsiteY2" fmla="*/ 311967 h 382652"/>
                  <a:gd name="connsiteX3" fmla="*/ 254813 w 356380"/>
                  <a:gd name="connsiteY3" fmla="*/ 23545 h 382652"/>
                </a:gdLst>
                <a:ahLst/>
                <a:cxnLst>
                  <a:cxn ang="0">
                    <a:pos x="connsiteX0" y="connsiteY0"/>
                  </a:cxn>
                  <a:cxn ang="0">
                    <a:pos x="connsiteX1" y="connsiteY1"/>
                  </a:cxn>
                  <a:cxn ang="0">
                    <a:pos x="connsiteX2" y="connsiteY2"/>
                  </a:cxn>
                  <a:cxn ang="0">
                    <a:pos x="connsiteX3" y="connsiteY3"/>
                  </a:cxn>
                </a:cxnLst>
                <a:rect l="l" t="t" r="r" b="b"/>
                <a:pathLst>
                  <a:path w="356380" h="382652">
                    <a:moveTo>
                      <a:pt x="264625" y="0"/>
                    </a:moveTo>
                    <a:lnTo>
                      <a:pt x="356380" y="311967"/>
                    </a:lnTo>
                    <a:cubicBezTo>
                      <a:pt x="356380" y="311967"/>
                      <a:pt x="26061" y="471010"/>
                      <a:pt x="1593" y="311967"/>
                    </a:cubicBezTo>
                    <a:cubicBezTo>
                      <a:pt x="-22875" y="152925"/>
                      <a:pt x="242579" y="109183"/>
                      <a:pt x="254813" y="23545"/>
                    </a:cubicBezTo>
                  </a:path>
                </a:pathLst>
              </a:custGeom>
              <a:noFill/>
              <a:ln w="19050" cap="flat">
                <a:solidFill>
                  <a:srgbClr val="6F6F6F"/>
                </a:solidFill>
                <a:prstDash val="solid"/>
                <a:miter/>
              </a:ln>
            </p:spPr>
            <p:txBody>
              <a:bodyPr rtlCol="0" anchor="ctr"/>
              <a:lstStyle/>
              <a:p>
                <a:endParaRPr lang="en-US" sz="1129"/>
              </a:p>
            </p:txBody>
          </p:sp>
          <p:sp>
            <p:nvSpPr>
              <p:cNvPr id="416" name="Freeform: Shape 415">
                <a:extLst>
                  <a:ext uri="{FF2B5EF4-FFF2-40B4-BE49-F238E27FC236}">
                    <a16:creationId xmlns:a16="http://schemas.microsoft.com/office/drawing/2014/main" xmlns="" id="{8710B77D-49A0-4FB4-A5C5-1B4817F1CC76}"/>
                  </a:ext>
                </a:extLst>
              </p:cNvPr>
              <p:cNvSpPr/>
              <p:nvPr/>
            </p:nvSpPr>
            <p:spPr>
              <a:xfrm>
                <a:off x="2435221" y="1574080"/>
                <a:ext cx="56307" cy="56307"/>
              </a:xfrm>
              <a:custGeom>
                <a:avLst/>
                <a:gdLst/>
                <a:ahLst/>
                <a:cxnLst/>
                <a:rect l="l" t="t" r="r" b="b"/>
                <a:pathLst>
                  <a:path w="61170" h="61170"/>
                </a:pathLst>
              </a:custGeom>
              <a:noFill/>
              <a:ln w="19050" cap="flat">
                <a:solidFill>
                  <a:srgbClr val="6F6F6F"/>
                </a:solidFill>
                <a:prstDash val="solid"/>
                <a:miter/>
              </a:ln>
            </p:spPr>
            <p:txBody>
              <a:bodyPr rtlCol="0" anchor="ctr"/>
              <a:lstStyle/>
              <a:p>
                <a:endParaRPr lang="en-US" sz="1129"/>
              </a:p>
            </p:txBody>
          </p:sp>
          <p:sp>
            <p:nvSpPr>
              <p:cNvPr id="417" name="Freeform: Shape 416">
                <a:extLst>
                  <a:ext uri="{FF2B5EF4-FFF2-40B4-BE49-F238E27FC236}">
                    <a16:creationId xmlns:a16="http://schemas.microsoft.com/office/drawing/2014/main" xmlns="" id="{EEB4584B-6F91-467F-9ACD-6229E4AD455F}"/>
                  </a:ext>
                </a:extLst>
              </p:cNvPr>
              <p:cNvSpPr/>
              <p:nvPr/>
            </p:nvSpPr>
            <p:spPr>
              <a:xfrm>
                <a:off x="9809225" y="2902932"/>
                <a:ext cx="112614" cy="450458"/>
              </a:xfrm>
              <a:custGeom>
                <a:avLst/>
                <a:gdLst>
                  <a:gd name="connsiteX0" fmla="*/ 35351 w 122340"/>
                  <a:gd name="connsiteY0" fmla="*/ 35351 h 489361"/>
                  <a:gd name="connsiteX1" fmla="*/ 98968 w 122340"/>
                  <a:gd name="connsiteY1" fmla="*/ 463542 h 489361"/>
                </a:gdLst>
                <a:ahLst/>
                <a:cxnLst>
                  <a:cxn ang="0">
                    <a:pos x="connsiteX0" y="connsiteY0"/>
                  </a:cxn>
                  <a:cxn ang="0">
                    <a:pos x="connsiteX1" y="connsiteY1"/>
                  </a:cxn>
                </a:cxnLst>
                <a:rect l="l" t="t" r="r" b="b"/>
                <a:pathLst>
                  <a:path w="122340" h="489361">
                    <a:moveTo>
                      <a:pt x="35351" y="35351"/>
                    </a:moveTo>
                    <a:lnTo>
                      <a:pt x="98968" y="463542"/>
                    </a:lnTo>
                  </a:path>
                </a:pathLst>
              </a:custGeom>
              <a:ln w="19050" cap="flat">
                <a:solidFill>
                  <a:srgbClr val="6F6F6F"/>
                </a:solidFill>
                <a:prstDash val="solid"/>
                <a:miter/>
              </a:ln>
            </p:spPr>
            <p:txBody>
              <a:bodyPr rtlCol="0" anchor="ctr"/>
              <a:lstStyle/>
              <a:p>
                <a:endParaRPr lang="en-US" sz="1129"/>
              </a:p>
            </p:txBody>
          </p:sp>
          <p:sp>
            <p:nvSpPr>
              <p:cNvPr id="418" name="Freeform: Shape 417">
                <a:extLst>
                  <a:ext uri="{FF2B5EF4-FFF2-40B4-BE49-F238E27FC236}">
                    <a16:creationId xmlns:a16="http://schemas.microsoft.com/office/drawing/2014/main" xmlns="" id="{BF31A102-1B59-4059-AA7E-E10BF8CB4C6B}"/>
                  </a:ext>
                </a:extLst>
              </p:cNvPr>
              <p:cNvSpPr/>
              <p:nvPr/>
            </p:nvSpPr>
            <p:spPr>
              <a:xfrm>
                <a:off x="9257618" y="3605532"/>
                <a:ext cx="1931431" cy="1711742"/>
              </a:xfrm>
              <a:custGeom>
                <a:avLst/>
                <a:gdLst>
                  <a:gd name="connsiteX0" fmla="*/ 1014073 w 2140954"/>
                  <a:gd name="connsiteY0" fmla="*/ 35351 h 1920741"/>
                  <a:gd name="connsiteX1" fmla="*/ 377904 w 2140954"/>
                  <a:gd name="connsiteY1" fmla="*/ 1894923 h 1920741"/>
                  <a:gd name="connsiteX2" fmla="*/ 35351 w 2140954"/>
                  <a:gd name="connsiteY2" fmla="*/ 1381094 h 1920741"/>
                  <a:gd name="connsiteX3" fmla="*/ 2115135 w 2140954"/>
                  <a:gd name="connsiteY3" fmla="*/ 1001839 h 1920741"/>
                  <a:gd name="connsiteX0" fmla="*/ 978722 w 2263742"/>
                  <a:gd name="connsiteY0" fmla="*/ 0 h 1859571"/>
                  <a:gd name="connsiteX1" fmla="*/ 342553 w 2263742"/>
                  <a:gd name="connsiteY1" fmla="*/ 1859572 h 1859571"/>
                  <a:gd name="connsiteX2" fmla="*/ 0 w 2263742"/>
                  <a:gd name="connsiteY2" fmla="*/ 1345743 h 1859571"/>
                  <a:gd name="connsiteX3" fmla="*/ 2263743 w 2263742"/>
                  <a:gd name="connsiteY3" fmla="*/ 948091 h 1859571"/>
                </a:gdLst>
                <a:ahLst/>
                <a:cxnLst>
                  <a:cxn ang="0">
                    <a:pos x="connsiteX0" y="connsiteY0"/>
                  </a:cxn>
                  <a:cxn ang="0">
                    <a:pos x="connsiteX1" y="connsiteY1"/>
                  </a:cxn>
                  <a:cxn ang="0">
                    <a:pos x="connsiteX2" y="connsiteY2"/>
                  </a:cxn>
                  <a:cxn ang="0">
                    <a:pos x="connsiteX3" y="connsiteY3"/>
                  </a:cxn>
                </a:cxnLst>
                <a:rect l="l" t="t" r="r" b="b"/>
                <a:pathLst>
                  <a:path w="2263742" h="1859571">
                    <a:moveTo>
                      <a:pt x="978722" y="0"/>
                    </a:moveTo>
                    <a:lnTo>
                      <a:pt x="342553" y="1859572"/>
                    </a:lnTo>
                    <a:lnTo>
                      <a:pt x="0" y="1345743"/>
                    </a:lnTo>
                    <a:lnTo>
                      <a:pt x="2263743" y="948091"/>
                    </a:lnTo>
                  </a:path>
                </a:pathLst>
              </a:custGeom>
              <a:noFill/>
              <a:ln w="19050" cap="flat">
                <a:solidFill>
                  <a:srgbClr val="6F6F6F"/>
                </a:solidFill>
                <a:prstDash val="solid"/>
                <a:miter/>
              </a:ln>
            </p:spPr>
            <p:txBody>
              <a:bodyPr rtlCol="0" anchor="ctr"/>
              <a:lstStyle/>
              <a:p>
                <a:endParaRPr lang="en-US" sz="1129"/>
              </a:p>
            </p:txBody>
          </p:sp>
          <p:sp>
            <p:nvSpPr>
              <p:cNvPr id="419" name="Freeform: Shape 418">
                <a:extLst>
                  <a:ext uri="{FF2B5EF4-FFF2-40B4-BE49-F238E27FC236}">
                    <a16:creationId xmlns:a16="http://schemas.microsoft.com/office/drawing/2014/main" xmlns="" id="{AF167332-C66A-4729-B2D7-E7BDEBD19EA9}"/>
                  </a:ext>
                </a:extLst>
              </p:cNvPr>
              <p:cNvSpPr/>
              <p:nvPr/>
            </p:nvSpPr>
            <p:spPr>
              <a:xfrm>
                <a:off x="-1022875" y="3605530"/>
                <a:ext cx="11029057" cy="12424692"/>
              </a:xfrm>
              <a:custGeom>
                <a:avLst/>
                <a:gdLst>
                  <a:gd name="connsiteX0" fmla="*/ 8207680 w 8233499"/>
                  <a:gd name="connsiteY0" fmla="*/ 35351 h 10692537"/>
                  <a:gd name="connsiteX1" fmla="*/ 8134276 w 8233499"/>
                  <a:gd name="connsiteY1" fmla="*/ 1601306 h 10692537"/>
                  <a:gd name="connsiteX2" fmla="*/ 7571511 w 8233499"/>
                  <a:gd name="connsiteY2" fmla="*/ 1894923 h 10692537"/>
                  <a:gd name="connsiteX3" fmla="*/ 35351 w 8233499"/>
                  <a:gd name="connsiteY3" fmla="*/ 10666719 h 10692537"/>
                  <a:gd name="connsiteX0" fmla="*/ 11981552 w 11981552"/>
                  <a:gd name="connsiteY0" fmla="*/ 0 h 13497713"/>
                  <a:gd name="connsiteX1" fmla="*/ 11908148 w 11981552"/>
                  <a:gd name="connsiteY1" fmla="*/ 1565955 h 13497713"/>
                  <a:gd name="connsiteX2" fmla="*/ 11345383 w 11981552"/>
                  <a:gd name="connsiteY2" fmla="*/ 1859572 h 13497713"/>
                  <a:gd name="connsiteX3" fmla="*/ 0 w 11981552"/>
                  <a:gd name="connsiteY3" fmla="*/ 13497713 h 13497713"/>
                </a:gdLst>
                <a:ahLst/>
                <a:cxnLst>
                  <a:cxn ang="0">
                    <a:pos x="connsiteX0" y="connsiteY0"/>
                  </a:cxn>
                  <a:cxn ang="0">
                    <a:pos x="connsiteX1" y="connsiteY1"/>
                  </a:cxn>
                  <a:cxn ang="0">
                    <a:pos x="connsiteX2" y="connsiteY2"/>
                  </a:cxn>
                  <a:cxn ang="0">
                    <a:pos x="connsiteX3" y="connsiteY3"/>
                  </a:cxn>
                </a:cxnLst>
                <a:rect l="l" t="t" r="r" b="b"/>
                <a:pathLst>
                  <a:path w="11981552" h="13497713">
                    <a:moveTo>
                      <a:pt x="11981552" y="0"/>
                    </a:moveTo>
                    <a:lnTo>
                      <a:pt x="11908148" y="1565955"/>
                    </a:lnTo>
                    <a:lnTo>
                      <a:pt x="11345383" y="1859572"/>
                    </a:lnTo>
                    <a:cubicBezTo>
                      <a:pt x="9485811" y="5676588"/>
                      <a:pt x="0" y="13497713"/>
                      <a:pt x="0" y="13497713"/>
                    </a:cubicBezTo>
                  </a:path>
                </a:pathLst>
              </a:custGeom>
              <a:noFill/>
              <a:ln w="19050" cap="flat">
                <a:solidFill>
                  <a:srgbClr val="6F6F6F"/>
                </a:solidFill>
                <a:prstDash val="solid"/>
                <a:miter/>
              </a:ln>
            </p:spPr>
            <p:txBody>
              <a:bodyPr rtlCol="0" anchor="ctr"/>
              <a:lstStyle/>
              <a:p>
                <a:endParaRPr lang="en-US" sz="1129" dirty="0"/>
              </a:p>
            </p:txBody>
          </p:sp>
          <p:sp>
            <p:nvSpPr>
              <p:cNvPr id="420" name="Freeform: Shape 419">
                <a:extLst>
                  <a:ext uri="{FF2B5EF4-FFF2-40B4-BE49-F238E27FC236}">
                    <a16:creationId xmlns:a16="http://schemas.microsoft.com/office/drawing/2014/main" xmlns="" id="{5E2D8972-08B5-4E26-8407-015B3E76793D}"/>
                  </a:ext>
                </a:extLst>
              </p:cNvPr>
              <p:cNvSpPr/>
              <p:nvPr/>
            </p:nvSpPr>
            <p:spPr>
              <a:xfrm>
                <a:off x="14522031" y="3232721"/>
                <a:ext cx="522240" cy="823267"/>
              </a:xfrm>
              <a:custGeom>
                <a:avLst/>
                <a:gdLst>
                  <a:gd name="connsiteX0" fmla="*/ 292265 w 428190"/>
                  <a:gd name="connsiteY0" fmla="*/ 35351 h 868615"/>
                  <a:gd name="connsiteX1" fmla="*/ 35351 w 428190"/>
                  <a:gd name="connsiteY1" fmla="*/ 842797 h 868615"/>
                  <a:gd name="connsiteX2" fmla="*/ 402372 w 428190"/>
                  <a:gd name="connsiteY2" fmla="*/ 524712 h 868615"/>
                  <a:gd name="connsiteX0" fmla="*/ 567341 w 567341"/>
                  <a:gd name="connsiteY0" fmla="*/ 0 h 894365"/>
                  <a:gd name="connsiteX1" fmla="*/ 0 w 567341"/>
                  <a:gd name="connsiteY1" fmla="*/ 894365 h 894365"/>
                  <a:gd name="connsiteX2" fmla="*/ 367021 w 567341"/>
                  <a:gd name="connsiteY2" fmla="*/ 576280 h 894365"/>
                </a:gdLst>
                <a:ahLst/>
                <a:cxnLst>
                  <a:cxn ang="0">
                    <a:pos x="connsiteX0" y="connsiteY0"/>
                  </a:cxn>
                  <a:cxn ang="0">
                    <a:pos x="connsiteX1" y="connsiteY1"/>
                  </a:cxn>
                  <a:cxn ang="0">
                    <a:pos x="connsiteX2" y="connsiteY2"/>
                  </a:cxn>
                </a:cxnLst>
                <a:rect l="l" t="t" r="r" b="b"/>
                <a:pathLst>
                  <a:path w="567341" h="894365">
                    <a:moveTo>
                      <a:pt x="567341" y="0"/>
                    </a:moveTo>
                    <a:cubicBezTo>
                      <a:pt x="481703" y="269149"/>
                      <a:pt x="85638" y="625216"/>
                      <a:pt x="0" y="894365"/>
                    </a:cubicBezTo>
                    <a:cubicBezTo>
                      <a:pt x="0" y="894365"/>
                      <a:pt x="220212" y="551812"/>
                      <a:pt x="367021" y="576280"/>
                    </a:cubicBezTo>
                  </a:path>
                </a:pathLst>
              </a:custGeom>
              <a:noFill/>
              <a:ln w="19050" cap="flat">
                <a:solidFill>
                  <a:srgbClr val="6F6F6F"/>
                </a:solidFill>
                <a:prstDash val="solid"/>
                <a:miter/>
              </a:ln>
            </p:spPr>
            <p:txBody>
              <a:bodyPr rtlCol="0" anchor="ctr"/>
              <a:lstStyle/>
              <a:p>
                <a:endParaRPr lang="en-US" sz="1129"/>
              </a:p>
            </p:txBody>
          </p:sp>
          <p:sp>
            <p:nvSpPr>
              <p:cNvPr id="421" name="Freeform: Shape 420">
                <a:extLst>
                  <a:ext uri="{FF2B5EF4-FFF2-40B4-BE49-F238E27FC236}">
                    <a16:creationId xmlns:a16="http://schemas.microsoft.com/office/drawing/2014/main" xmlns="" id="{82751579-8D0F-40EC-B719-BACB2DFB027E}"/>
                  </a:ext>
                </a:extLst>
              </p:cNvPr>
              <p:cNvSpPr/>
              <p:nvPr/>
            </p:nvSpPr>
            <p:spPr>
              <a:xfrm>
                <a:off x="14522031" y="3870768"/>
                <a:ext cx="445420" cy="246840"/>
              </a:xfrm>
              <a:custGeom>
                <a:avLst/>
                <a:gdLst>
                  <a:gd name="connsiteX0" fmla="*/ 35351 w 428190"/>
                  <a:gd name="connsiteY0" fmla="*/ 414606 h 440424"/>
                  <a:gd name="connsiteX1" fmla="*/ 402372 w 428190"/>
                  <a:gd name="connsiteY1" fmla="*/ 35351 h 440424"/>
                  <a:gd name="connsiteX0" fmla="*/ 0 w 483887"/>
                  <a:gd name="connsiteY0" fmla="*/ 262388 h 268157"/>
                  <a:gd name="connsiteX1" fmla="*/ 483887 w 483887"/>
                  <a:gd name="connsiteY1" fmla="*/ 0 h 268157"/>
                </a:gdLst>
                <a:ahLst/>
                <a:cxnLst>
                  <a:cxn ang="0">
                    <a:pos x="connsiteX0" y="connsiteY0"/>
                  </a:cxn>
                  <a:cxn ang="0">
                    <a:pos x="connsiteX1" y="connsiteY1"/>
                  </a:cxn>
                </a:cxnLst>
                <a:rect l="l" t="t" r="r" b="b"/>
                <a:pathLst>
                  <a:path w="483887" h="268157">
                    <a:moveTo>
                      <a:pt x="0" y="262388"/>
                    </a:moveTo>
                    <a:cubicBezTo>
                      <a:pt x="0" y="262388"/>
                      <a:pt x="337078" y="330319"/>
                      <a:pt x="483887" y="0"/>
                    </a:cubicBezTo>
                  </a:path>
                </a:pathLst>
              </a:custGeom>
              <a:noFill/>
              <a:ln w="19050" cap="flat">
                <a:solidFill>
                  <a:srgbClr val="6F6F6F"/>
                </a:solidFill>
                <a:prstDash val="solid"/>
                <a:miter/>
              </a:ln>
            </p:spPr>
            <p:txBody>
              <a:bodyPr rtlCol="0" anchor="ctr"/>
              <a:lstStyle/>
              <a:p>
                <a:endParaRPr lang="en-US" sz="1129"/>
              </a:p>
            </p:txBody>
          </p:sp>
          <p:sp>
            <p:nvSpPr>
              <p:cNvPr id="422" name="Freeform: Shape 421">
                <a:extLst>
                  <a:ext uri="{FF2B5EF4-FFF2-40B4-BE49-F238E27FC236}">
                    <a16:creationId xmlns:a16="http://schemas.microsoft.com/office/drawing/2014/main" xmlns="" id="{065A4DBB-300F-404B-ACB0-E347820D77D5}"/>
                  </a:ext>
                </a:extLst>
              </p:cNvPr>
              <p:cNvSpPr/>
              <p:nvPr/>
            </p:nvSpPr>
            <p:spPr>
              <a:xfrm>
                <a:off x="13059283" y="3589778"/>
                <a:ext cx="1407682" cy="619380"/>
              </a:xfrm>
              <a:custGeom>
                <a:avLst/>
                <a:gdLst>
                  <a:gd name="connsiteX0" fmla="*/ 1503434 w 1529253"/>
                  <a:gd name="connsiteY0" fmla="*/ 567644 h 672871"/>
                  <a:gd name="connsiteX1" fmla="*/ 35351 w 1529253"/>
                  <a:gd name="connsiteY1" fmla="*/ 41581 h 672871"/>
                  <a:gd name="connsiteX2" fmla="*/ 500244 w 1529253"/>
                  <a:gd name="connsiteY2" fmla="*/ 641048 h 672871"/>
                  <a:gd name="connsiteX3" fmla="*/ 1503434 w 1529253"/>
                  <a:gd name="connsiteY3" fmla="*/ 592112 h 672871"/>
                </a:gdLst>
                <a:ahLst/>
                <a:cxnLst>
                  <a:cxn ang="0">
                    <a:pos x="connsiteX0" y="connsiteY0"/>
                  </a:cxn>
                  <a:cxn ang="0">
                    <a:pos x="connsiteX1" y="connsiteY1"/>
                  </a:cxn>
                  <a:cxn ang="0">
                    <a:pos x="connsiteX2" y="connsiteY2"/>
                  </a:cxn>
                  <a:cxn ang="0">
                    <a:pos x="connsiteX3" y="connsiteY3"/>
                  </a:cxn>
                </a:cxnLst>
                <a:rect l="l" t="t" r="r" b="b"/>
                <a:pathLst>
                  <a:path w="1529253" h="672871">
                    <a:moveTo>
                      <a:pt x="1503434" y="567644"/>
                    </a:moveTo>
                    <a:cubicBezTo>
                      <a:pt x="1503434" y="567644"/>
                      <a:pt x="475776" y="-31823"/>
                      <a:pt x="35351" y="41581"/>
                    </a:cubicBezTo>
                    <a:cubicBezTo>
                      <a:pt x="35351" y="41581"/>
                      <a:pt x="377904" y="579878"/>
                      <a:pt x="500244" y="641048"/>
                    </a:cubicBezTo>
                    <a:cubicBezTo>
                      <a:pt x="500244" y="641048"/>
                      <a:pt x="1442264" y="653282"/>
                      <a:pt x="1503434" y="592112"/>
                    </a:cubicBezTo>
                  </a:path>
                </a:pathLst>
              </a:custGeom>
              <a:noFill/>
              <a:ln w="19050" cap="flat">
                <a:solidFill>
                  <a:srgbClr val="6F6F6F"/>
                </a:solidFill>
                <a:prstDash val="solid"/>
                <a:miter/>
              </a:ln>
            </p:spPr>
            <p:txBody>
              <a:bodyPr rtlCol="0" anchor="ctr"/>
              <a:lstStyle/>
              <a:p>
                <a:endParaRPr lang="en-US" sz="1129"/>
              </a:p>
            </p:txBody>
          </p:sp>
          <p:sp>
            <p:nvSpPr>
              <p:cNvPr id="423" name="Freeform: Shape 422">
                <a:extLst>
                  <a:ext uri="{FF2B5EF4-FFF2-40B4-BE49-F238E27FC236}">
                    <a16:creationId xmlns:a16="http://schemas.microsoft.com/office/drawing/2014/main" xmlns="" id="{192D6DEA-F9BD-416A-9ED8-435EBE1C92FC}"/>
                  </a:ext>
                </a:extLst>
              </p:cNvPr>
              <p:cNvSpPr/>
              <p:nvPr/>
            </p:nvSpPr>
            <p:spPr>
              <a:xfrm>
                <a:off x="2435221" y="1574080"/>
                <a:ext cx="56307" cy="56307"/>
              </a:xfrm>
              <a:custGeom>
                <a:avLst/>
                <a:gdLst/>
                <a:ahLst/>
                <a:cxnLst/>
                <a:rect l="l" t="t" r="r" b="b"/>
                <a:pathLst>
                  <a:path w="61170" h="61170"/>
                </a:pathLst>
              </a:custGeom>
              <a:noFill/>
              <a:ln w="19050" cap="flat">
                <a:solidFill>
                  <a:srgbClr val="6F6F6F"/>
                </a:solidFill>
                <a:prstDash val="solid"/>
                <a:miter/>
              </a:ln>
            </p:spPr>
            <p:txBody>
              <a:bodyPr rtlCol="0" anchor="ctr"/>
              <a:lstStyle/>
              <a:p>
                <a:endParaRPr lang="en-US" sz="1129"/>
              </a:p>
            </p:txBody>
          </p:sp>
          <p:sp>
            <p:nvSpPr>
              <p:cNvPr id="424" name="Freeform: Shape 423">
                <a:extLst>
                  <a:ext uri="{FF2B5EF4-FFF2-40B4-BE49-F238E27FC236}">
                    <a16:creationId xmlns:a16="http://schemas.microsoft.com/office/drawing/2014/main" xmlns="" id="{47B7D669-9932-41F2-A736-4BBCA50372C7}"/>
                  </a:ext>
                </a:extLst>
              </p:cNvPr>
              <p:cNvSpPr/>
              <p:nvPr/>
            </p:nvSpPr>
            <p:spPr>
              <a:xfrm>
                <a:off x="10131120" y="3468373"/>
                <a:ext cx="2949443" cy="141696"/>
              </a:xfrm>
              <a:custGeom>
                <a:avLst/>
                <a:gdLst>
                  <a:gd name="connsiteX0" fmla="*/ 35351 w 3474463"/>
                  <a:gd name="connsiteY0" fmla="*/ 35351 h 367020"/>
                  <a:gd name="connsiteX1" fmla="*/ 3448644 w 3474463"/>
                  <a:gd name="connsiteY1" fmla="*/ 316733 h 367020"/>
                  <a:gd name="connsiteX0" fmla="*/ 0 w 3204163"/>
                  <a:gd name="connsiteY0" fmla="*/ 0 h 153933"/>
                  <a:gd name="connsiteX1" fmla="*/ 3204163 w 3204163"/>
                  <a:gd name="connsiteY1" fmla="*/ 124534 h 153933"/>
                </a:gdLst>
                <a:ahLst/>
                <a:cxnLst>
                  <a:cxn ang="0">
                    <a:pos x="connsiteX0" y="connsiteY0"/>
                  </a:cxn>
                  <a:cxn ang="0">
                    <a:pos x="connsiteX1" y="connsiteY1"/>
                  </a:cxn>
                </a:cxnLst>
                <a:rect l="l" t="t" r="r" b="b"/>
                <a:pathLst>
                  <a:path w="3204163" h="153933">
                    <a:moveTo>
                      <a:pt x="0" y="0"/>
                    </a:moveTo>
                    <a:cubicBezTo>
                      <a:pt x="0" y="0"/>
                      <a:pt x="2421185" y="234641"/>
                      <a:pt x="3204163" y="124534"/>
                    </a:cubicBezTo>
                  </a:path>
                </a:pathLst>
              </a:custGeom>
              <a:noFill/>
              <a:ln w="19050" cap="flat">
                <a:solidFill>
                  <a:srgbClr val="6F6F6F"/>
                </a:solidFill>
                <a:prstDash val="solid"/>
                <a:miter/>
              </a:ln>
            </p:spPr>
            <p:txBody>
              <a:bodyPr rtlCol="0" anchor="ctr"/>
              <a:lstStyle/>
              <a:p>
                <a:endParaRPr lang="en-US" sz="1129"/>
              </a:p>
            </p:txBody>
          </p:sp>
          <p:sp>
            <p:nvSpPr>
              <p:cNvPr id="425" name="Freeform: Shape 424">
                <a:extLst>
                  <a:ext uri="{FF2B5EF4-FFF2-40B4-BE49-F238E27FC236}">
                    <a16:creationId xmlns:a16="http://schemas.microsoft.com/office/drawing/2014/main" xmlns="" id="{E5236C5A-A8E9-4249-9CF7-75FB6BB6E4EB}"/>
                  </a:ext>
                </a:extLst>
              </p:cNvPr>
              <p:cNvSpPr/>
              <p:nvPr/>
            </p:nvSpPr>
            <p:spPr>
              <a:xfrm>
                <a:off x="13525846" y="6150540"/>
                <a:ext cx="3680371" cy="6543066"/>
              </a:xfrm>
              <a:custGeom>
                <a:avLst/>
                <a:gdLst>
                  <a:gd name="connsiteX0" fmla="*/ 35351 w 4122866"/>
                  <a:gd name="connsiteY0" fmla="*/ 35351 h 7254776"/>
                  <a:gd name="connsiteX1" fmla="*/ 4097047 w 4122866"/>
                  <a:gd name="connsiteY1" fmla="*/ 7228958 h 7254776"/>
                  <a:gd name="connsiteX0" fmla="*/ 0 w 4200506"/>
                  <a:gd name="connsiteY0" fmla="*/ 0 h 7071347"/>
                  <a:gd name="connsiteX1" fmla="*/ 4199240 w 4200506"/>
                  <a:gd name="connsiteY1" fmla="*/ 7071347 h 7071347"/>
                  <a:gd name="connsiteX0" fmla="*/ 0 w 3998215"/>
                  <a:gd name="connsiteY0" fmla="*/ 0 h 7108138"/>
                  <a:gd name="connsiteX1" fmla="*/ 3996887 w 3998215"/>
                  <a:gd name="connsiteY1" fmla="*/ 7108138 h 7108138"/>
                </a:gdLst>
                <a:ahLst/>
                <a:cxnLst>
                  <a:cxn ang="0">
                    <a:pos x="connsiteX0" y="connsiteY0"/>
                  </a:cxn>
                  <a:cxn ang="0">
                    <a:pos x="connsiteX1" y="connsiteY1"/>
                  </a:cxn>
                </a:cxnLst>
                <a:rect l="l" t="t" r="r" b="b"/>
                <a:pathLst>
                  <a:path w="3998215" h="7108138">
                    <a:moveTo>
                      <a:pt x="0" y="0"/>
                    </a:moveTo>
                    <a:cubicBezTo>
                      <a:pt x="0" y="0"/>
                      <a:pt x="4082526" y="4220908"/>
                      <a:pt x="3996887" y="7108138"/>
                    </a:cubicBezTo>
                  </a:path>
                </a:pathLst>
              </a:custGeom>
              <a:noFill/>
              <a:ln w="19050" cap="flat">
                <a:solidFill>
                  <a:srgbClr val="6F6F6F"/>
                </a:solidFill>
                <a:prstDash val="solid"/>
                <a:miter/>
              </a:ln>
            </p:spPr>
            <p:txBody>
              <a:bodyPr rtlCol="0" anchor="ctr"/>
              <a:lstStyle/>
              <a:p>
                <a:endParaRPr lang="en-US" sz="1129"/>
              </a:p>
            </p:txBody>
          </p:sp>
          <p:sp>
            <p:nvSpPr>
              <p:cNvPr id="426" name="Freeform: Shape 425">
                <a:extLst>
                  <a:ext uri="{FF2B5EF4-FFF2-40B4-BE49-F238E27FC236}">
                    <a16:creationId xmlns:a16="http://schemas.microsoft.com/office/drawing/2014/main" xmlns="" id="{C5EE4F1B-3101-4F86-8357-985D0936ADB5}"/>
                  </a:ext>
                </a:extLst>
              </p:cNvPr>
              <p:cNvSpPr/>
              <p:nvPr/>
            </p:nvSpPr>
            <p:spPr>
              <a:xfrm>
                <a:off x="13542778" y="6133606"/>
                <a:ext cx="3721417" cy="6630338"/>
              </a:xfrm>
              <a:custGeom>
                <a:avLst/>
                <a:gdLst>
                  <a:gd name="connsiteX0" fmla="*/ 35351 w 4135100"/>
                  <a:gd name="connsiteY0" fmla="*/ 35351 h 7254776"/>
                  <a:gd name="connsiteX1" fmla="*/ 4097047 w 4135100"/>
                  <a:gd name="connsiteY1" fmla="*/ 7228958 h 7254776"/>
                  <a:gd name="connsiteX0" fmla="*/ 0 w 4263397"/>
                  <a:gd name="connsiteY0" fmla="*/ 0 h 7147760"/>
                  <a:gd name="connsiteX1" fmla="*/ 4260370 w 4263397"/>
                  <a:gd name="connsiteY1" fmla="*/ 7147760 h 7147760"/>
                  <a:gd name="connsiteX0" fmla="*/ 0 w 4042806"/>
                  <a:gd name="connsiteY0" fmla="*/ 0 h 7202947"/>
                  <a:gd name="connsiteX1" fmla="*/ 4039621 w 4042806"/>
                  <a:gd name="connsiteY1" fmla="*/ 7202947 h 7202947"/>
                </a:gdLst>
                <a:ahLst/>
                <a:cxnLst>
                  <a:cxn ang="0">
                    <a:pos x="connsiteX0" y="connsiteY0"/>
                  </a:cxn>
                  <a:cxn ang="0">
                    <a:pos x="connsiteX1" y="connsiteY1"/>
                  </a:cxn>
                </a:cxnLst>
                <a:rect l="l" t="t" r="r" b="b"/>
                <a:pathLst>
                  <a:path w="4042806" h="7202947">
                    <a:moveTo>
                      <a:pt x="0" y="0"/>
                    </a:moveTo>
                    <a:cubicBezTo>
                      <a:pt x="0" y="0"/>
                      <a:pt x="4174196" y="3483803"/>
                      <a:pt x="4039621" y="7202947"/>
                    </a:cubicBezTo>
                  </a:path>
                </a:pathLst>
              </a:custGeom>
              <a:noFill/>
              <a:ln w="19050" cap="flat">
                <a:solidFill>
                  <a:srgbClr val="6F6F6F"/>
                </a:solidFill>
                <a:prstDash val="solid"/>
                <a:miter/>
              </a:ln>
            </p:spPr>
            <p:txBody>
              <a:bodyPr rtlCol="0" anchor="ctr"/>
              <a:lstStyle/>
              <a:p>
                <a:endParaRPr lang="en-US" sz="1129"/>
              </a:p>
            </p:txBody>
          </p:sp>
          <p:sp>
            <p:nvSpPr>
              <p:cNvPr id="427" name="Freeform: Shape 426">
                <a:extLst>
                  <a:ext uri="{FF2B5EF4-FFF2-40B4-BE49-F238E27FC236}">
                    <a16:creationId xmlns:a16="http://schemas.microsoft.com/office/drawing/2014/main" xmlns="" id="{60A7B52C-AB14-46A6-AC64-44270B1335FF}"/>
                  </a:ext>
                </a:extLst>
              </p:cNvPr>
              <p:cNvSpPr/>
              <p:nvPr/>
            </p:nvSpPr>
            <p:spPr>
              <a:xfrm>
                <a:off x="14489489" y="4079755"/>
                <a:ext cx="3288346" cy="8434835"/>
              </a:xfrm>
              <a:custGeom>
                <a:avLst/>
                <a:gdLst>
                  <a:gd name="connsiteX0" fmla="*/ 35351 w 3572335"/>
                  <a:gd name="connsiteY0" fmla="*/ 35351 h 9163284"/>
                  <a:gd name="connsiteX1" fmla="*/ 3534282 w 3572335"/>
                  <a:gd name="connsiteY1" fmla="*/ 9137465 h 9163284"/>
                </a:gdLst>
                <a:ahLst/>
                <a:cxnLst>
                  <a:cxn ang="0">
                    <a:pos x="connsiteX0" y="connsiteY0"/>
                  </a:cxn>
                  <a:cxn ang="0">
                    <a:pos x="connsiteX1" y="connsiteY1"/>
                  </a:cxn>
                </a:cxnLst>
                <a:rect l="l" t="t" r="r" b="b"/>
                <a:pathLst>
                  <a:path w="3572335" h="9163284">
                    <a:moveTo>
                      <a:pt x="35351" y="35351"/>
                    </a:moveTo>
                    <a:cubicBezTo>
                      <a:pt x="35351" y="35351"/>
                      <a:pt x="3668856" y="5418322"/>
                      <a:pt x="3534282" y="9137465"/>
                    </a:cubicBezTo>
                  </a:path>
                </a:pathLst>
              </a:custGeom>
              <a:noFill/>
              <a:ln w="19050" cap="flat">
                <a:solidFill>
                  <a:srgbClr val="6F6F6F"/>
                </a:solidFill>
                <a:prstDash val="solid"/>
                <a:miter/>
              </a:ln>
            </p:spPr>
            <p:txBody>
              <a:bodyPr rtlCol="0" anchor="ctr"/>
              <a:lstStyle/>
              <a:p>
                <a:endParaRPr lang="en-US" sz="1129"/>
              </a:p>
            </p:txBody>
          </p:sp>
          <p:sp>
            <p:nvSpPr>
              <p:cNvPr id="428" name="Freeform: Shape 427">
                <a:extLst>
                  <a:ext uri="{FF2B5EF4-FFF2-40B4-BE49-F238E27FC236}">
                    <a16:creationId xmlns:a16="http://schemas.microsoft.com/office/drawing/2014/main" xmlns="" id="{E79E7734-EA70-41B9-A816-F5C0E9A9A3C3}"/>
                  </a:ext>
                </a:extLst>
              </p:cNvPr>
              <p:cNvSpPr/>
              <p:nvPr/>
            </p:nvSpPr>
            <p:spPr>
              <a:xfrm>
                <a:off x="-3730790" y="4833247"/>
                <a:ext cx="12791012" cy="2696797"/>
              </a:xfrm>
              <a:custGeom>
                <a:avLst/>
                <a:gdLst>
                  <a:gd name="connsiteX0" fmla="*/ 7180022 w 7205840"/>
                  <a:gd name="connsiteY0" fmla="*/ 50803 h 2324464"/>
                  <a:gd name="connsiteX1" fmla="*/ 35351 w 7205840"/>
                  <a:gd name="connsiteY1" fmla="*/ 2289630 h 2324464"/>
                  <a:gd name="connsiteX0" fmla="*/ 13895670 w 13895670"/>
                  <a:gd name="connsiteY0" fmla="*/ 11998 h 2929697"/>
                  <a:gd name="connsiteX1" fmla="*/ 0 w 13895670"/>
                  <a:gd name="connsiteY1" fmla="*/ 2929697 h 2929697"/>
                </a:gdLst>
                <a:ahLst/>
                <a:cxnLst>
                  <a:cxn ang="0">
                    <a:pos x="connsiteX0" y="connsiteY0"/>
                  </a:cxn>
                  <a:cxn ang="0">
                    <a:pos x="connsiteX1" y="connsiteY1"/>
                  </a:cxn>
                </a:cxnLst>
                <a:rect l="l" t="t" r="r" b="b"/>
                <a:pathLst>
                  <a:path w="13895670" h="2929697">
                    <a:moveTo>
                      <a:pt x="13895670" y="11998"/>
                    </a:moveTo>
                    <a:cubicBezTo>
                      <a:pt x="13271735" y="-208214"/>
                      <a:pt x="305850" y="2672782"/>
                      <a:pt x="0" y="2929697"/>
                    </a:cubicBezTo>
                  </a:path>
                </a:pathLst>
              </a:custGeom>
              <a:noFill/>
              <a:ln w="19050" cap="flat">
                <a:solidFill>
                  <a:srgbClr val="6F6F6F"/>
                </a:solidFill>
                <a:prstDash val="solid"/>
                <a:miter/>
              </a:ln>
            </p:spPr>
            <p:txBody>
              <a:bodyPr rtlCol="0" anchor="ctr"/>
              <a:lstStyle/>
              <a:p>
                <a:endParaRPr lang="en-US" sz="1129" dirty="0"/>
              </a:p>
            </p:txBody>
          </p:sp>
          <p:sp>
            <p:nvSpPr>
              <p:cNvPr id="429" name="Freeform: Shape 428">
                <a:extLst>
                  <a:ext uri="{FF2B5EF4-FFF2-40B4-BE49-F238E27FC236}">
                    <a16:creationId xmlns:a16="http://schemas.microsoft.com/office/drawing/2014/main" xmlns="" id="{DAE87CA4-13DB-4653-AAE2-7C4818D50F02}"/>
                  </a:ext>
                </a:extLst>
              </p:cNvPr>
              <p:cNvSpPr/>
              <p:nvPr/>
            </p:nvSpPr>
            <p:spPr>
              <a:xfrm>
                <a:off x="-3626640" y="3605530"/>
                <a:ext cx="13283719" cy="1894935"/>
              </a:xfrm>
              <a:custGeom>
                <a:avLst/>
                <a:gdLst>
                  <a:gd name="connsiteX0" fmla="*/ 7828426 w 7854244"/>
                  <a:gd name="connsiteY0" fmla="*/ 35351 h 1639359"/>
                  <a:gd name="connsiteX1" fmla="*/ 35351 w 7854244"/>
                  <a:gd name="connsiteY1" fmla="*/ 1601306 h 1639359"/>
                  <a:gd name="connsiteX0" fmla="*/ 14430929 w 14430930"/>
                  <a:gd name="connsiteY0" fmla="*/ 0 h 2058586"/>
                  <a:gd name="connsiteX1" fmla="*/ 0 w 14430930"/>
                  <a:gd name="connsiteY1" fmla="*/ 2056251 h 2058586"/>
                </a:gdLst>
                <a:ahLst/>
                <a:cxnLst>
                  <a:cxn ang="0">
                    <a:pos x="connsiteX0" y="connsiteY0"/>
                  </a:cxn>
                  <a:cxn ang="0">
                    <a:pos x="connsiteX1" y="connsiteY1"/>
                  </a:cxn>
                </a:cxnLst>
                <a:rect l="l" t="t" r="r" b="b"/>
                <a:pathLst>
                  <a:path w="14430930" h="2058586">
                    <a:moveTo>
                      <a:pt x="14430929" y="0"/>
                    </a:moveTo>
                    <a:cubicBezTo>
                      <a:pt x="10063381" y="452659"/>
                      <a:pt x="2728188" y="2129655"/>
                      <a:pt x="0" y="2056251"/>
                    </a:cubicBezTo>
                  </a:path>
                </a:pathLst>
              </a:custGeom>
              <a:noFill/>
              <a:ln w="19050" cap="flat">
                <a:solidFill>
                  <a:srgbClr val="6F6F6F"/>
                </a:solidFill>
                <a:prstDash val="solid"/>
                <a:miter/>
              </a:ln>
            </p:spPr>
            <p:txBody>
              <a:bodyPr rtlCol="0" anchor="ctr"/>
              <a:lstStyle/>
              <a:p>
                <a:endParaRPr lang="en-US" sz="1129"/>
              </a:p>
            </p:txBody>
          </p:sp>
          <p:sp>
            <p:nvSpPr>
              <p:cNvPr id="430" name="Freeform: Shape 429">
                <a:extLst>
                  <a:ext uri="{FF2B5EF4-FFF2-40B4-BE49-F238E27FC236}">
                    <a16:creationId xmlns:a16="http://schemas.microsoft.com/office/drawing/2014/main" xmlns="" id="{436EE89C-8D11-4720-BC2F-7E4613701FBE}"/>
                  </a:ext>
                </a:extLst>
              </p:cNvPr>
              <p:cNvSpPr/>
              <p:nvPr/>
            </p:nvSpPr>
            <p:spPr>
              <a:xfrm>
                <a:off x="-4355694" y="3605530"/>
                <a:ext cx="14012773" cy="1415423"/>
              </a:xfrm>
              <a:custGeom>
                <a:avLst/>
                <a:gdLst>
                  <a:gd name="connsiteX0" fmla="*/ 7828426 w 7854244"/>
                  <a:gd name="connsiteY0" fmla="*/ 35351 h 1419146"/>
                  <a:gd name="connsiteX1" fmla="*/ 35351 w 7854244"/>
                  <a:gd name="connsiteY1" fmla="*/ 1381094 h 1419146"/>
                  <a:gd name="connsiteX0" fmla="*/ 15222946 w 15222946"/>
                  <a:gd name="connsiteY0" fmla="*/ 0 h 1537660"/>
                  <a:gd name="connsiteX1" fmla="*/ 0 w 15222946"/>
                  <a:gd name="connsiteY1" fmla="*/ 1534319 h 1537660"/>
                </a:gdLst>
                <a:ahLst/>
                <a:cxnLst>
                  <a:cxn ang="0">
                    <a:pos x="connsiteX0" y="connsiteY0"/>
                  </a:cxn>
                  <a:cxn ang="0">
                    <a:pos x="connsiteX1" y="connsiteY1"/>
                  </a:cxn>
                </a:cxnLst>
                <a:rect l="l" t="t" r="r" b="b"/>
                <a:pathLst>
                  <a:path w="15222946" h="1537660">
                    <a:moveTo>
                      <a:pt x="15222946" y="0"/>
                    </a:moveTo>
                    <a:cubicBezTo>
                      <a:pt x="10855398" y="452659"/>
                      <a:pt x="2728188" y="1607723"/>
                      <a:pt x="0" y="1534319"/>
                    </a:cubicBezTo>
                  </a:path>
                </a:pathLst>
              </a:custGeom>
              <a:noFill/>
              <a:ln w="19050" cap="flat">
                <a:solidFill>
                  <a:srgbClr val="6F6F6F"/>
                </a:solidFill>
                <a:prstDash val="solid"/>
                <a:miter/>
              </a:ln>
            </p:spPr>
            <p:txBody>
              <a:bodyPr rtlCol="0" anchor="ctr"/>
              <a:lstStyle/>
              <a:p>
                <a:endParaRPr lang="en-US" sz="1129"/>
              </a:p>
            </p:txBody>
          </p:sp>
          <p:sp>
            <p:nvSpPr>
              <p:cNvPr id="431" name="Freeform: Shape 430">
                <a:extLst>
                  <a:ext uri="{FF2B5EF4-FFF2-40B4-BE49-F238E27FC236}">
                    <a16:creationId xmlns:a16="http://schemas.microsoft.com/office/drawing/2014/main" xmlns="" id="{5AD82635-0703-470B-9DF0-B192BA651EEF}"/>
                  </a:ext>
                </a:extLst>
              </p:cNvPr>
              <p:cNvSpPr/>
              <p:nvPr/>
            </p:nvSpPr>
            <p:spPr>
              <a:xfrm>
                <a:off x="-3626639" y="3527636"/>
                <a:ext cx="13498192" cy="12418877"/>
              </a:xfrm>
              <a:custGeom>
                <a:avLst/>
                <a:gdLst>
                  <a:gd name="connsiteX0" fmla="*/ 7746457 w 7780840"/>
                  <a:gd name="connsiteY0" fmla="*/ 35351 h 9359029"/>
                  <a:gd name="connsiteX1" fmla="*/ 35351 w 7780840"/>
                  <a:gd name="connsiteY1" fmla="*/ 9335657 h 9359029"/>
                  <a:gd name="connsiteX0" fmla="*/ 14348960 w 14348960"/>
                  <a:gd name="connsiteY0" fmla="*/ 0 h 13335819"/>
                  <a:gd name="connsiteX1" fmla="*/ 0 w 14348960"/>
                  <a:gd name="connsiteY1" fmla="*/ 13335819 h 13335819"/>
                  <a:gd name="connsiteX0" fmla="*/ 14741079 w 14741079"/>
                  <a:gd name="connsiteY0" fmla="*/ 0 h 13414242"/>
                  <a:gd name="connsiteX1" fmla="*/ 0 w 14741079"/>
                  <a:gd name="connsiteY1" fmla="*/ 13414242 h 13414242"/>
                  <a:gd name="connsiteX0" fmla="*/ 14663924 w 14663924"/>
                  <a:gd name="connsiteY0" fmla="*/ 0 h 13491397"/>
                  <a:gd name="connsiteX1" fmla="*/ 0 w 14663924"/>
                  <a:gd name="connsiteY1" fmla="*/ 13491397 h 13491397"/>
                  <a:gd name="connsiteX0" fmla="*/ 14663924 w 14663924"/>
                  <a:gd name="connsiteY0" fmla="*/ 0 h 13491397"/>
                  <a:gd name="connsiteX1" fmla="*/ 0 w 14663924"/>
                  <a:gd name="connsiteY1" fmla="*/ 13491397 h 13491397"/>
                </a:gdLst>
                <a:ahLst/>
                <a:cxnLst>
                  <a:cxn ang="0">
                    <a:pos x="connsiteX0" y="connsiteY0"/>
                  </a:cxn>
                  <a:cxn ang="0">
                    <a:pos x="connsiteX1" y="connsiteY1"/>
                  </a:cxn>
                </a:cxnLst>
                <a:rect l="l" t="t" r="r" b="b"/>
                <a:pathLst>
                  <a:path w="14663924" h="13491397">
                    <a:moveTo>
                      <a:pt x="14663924" y="0"/>
                    </a:moveTo>
                    <a:cubicBezTo>
                      <a:pt x="14061948" y="264274"/>
                      <a:pt x="2581379" y="8744595"/>
                      <a:pt x="0" y="13491397"/>
                    </a:cubicBezTo>
                  </a:path>
                </a:pathLst>
              </a:custGeom>
              <a:noFill/>
              <a:ln w="19050" cap="flat">
                <a:solidFill>
                  <a:srgbClr val="6F6F6F"/>
                </a:solidFill>
                <a:prstDash val="solid"/>
                <a:miter/>
              </a:ln>
            </p:spPr>
            <p:txBody>
              <a:bodyPr rtlCol="0" anchor="ctr"/>
              <a:lstStyle/>
              <a:p>
                <a:endParaRPr lang="en-US" sz="1129"/>
              </a:p>
            </p:txBody>
          </p:sp>
          <p:sp>
            <p:nvSpPr>
              <p:cNvPr id="432" name="Freeform: Shape 431">
                <a:extLst>
                  <a:ext uri="{FF2B5EF4-FFF2-40B4-BE49-F238E27FC236}">
                    <a16:creationId xmlns:a16="http://schemas.microsoft.com/office/drawing/2014/main" xmlns="" id="{59D0B63C-B840-4C16-A527-6555060DFF34}"/>
                  </a:ext>
                </a:extLst>
              </p:cNvPr>
              <p:cNvSpPr/>
              <p:nvPr/>
            </p:nvSpPr>
            <p:spPr>
              <a:xfrm>
                <a:off x="13825063" y="3321846"/>
                <a:ext cx="9256921" cy="1283807"/>
              </a:xfrm>
              <a:custGeom>
                <a:avLst/>
                <a:gdLst>
                  <a:gd name="connsiteX0" fmla="*/ 35351 w 10056368"/>
                  <a:gd name="connsiteY0" fmla="*/ 1348075 h 1394678"/>
                  <a:gd name="connsiteX1" fmla="*/ 10030550 w 10056368"/>
                  <a:gd name="connsiteY1" fmla="*/ 75737 h 1394678"/>
                </a:gdLst>
                <a:ahLst/>
                <a:cxnLst>
                  <a:cxn ang="0">
                    <a:pos x="connsiteX0" y="connsiteY0"/>
                  </a:cxn>
                  <a:cxn ang="0">
                    <a:pos x="connsiteX1" y="connsiteY1"/>
                  </a:cxn>
                </a:cxnLst>
                <a:rect l="l" t="t" r="r" b="b"/>
                <a:pathLst>
                  <a:path w="10056368" h="1394678">
                    <a:moveTo>
                      <a:pt x="35351" y="1348075"/>
                    </a:moveTo>
                    <a:cubicBezTo>
                      <a:pt x="1772582" y="1556054"/>
                      <a:pt x="8794913" y="-254582"/>
                      <a:pt x="10030550" y="75737"/>
                    </a:cubicBezTo>
                  </a:path>
                </a:pathLst>
              </a:custGeom>
              <a:noFill/>
              <a:ln w="19050" cap="flat">
                <a:solidFill>
                  <a:srgbClr val="6F6F6F"/>
                </a:solidFill>
                <a:prstDash val="solid"/>
                <a:miter/>
              </a:ln>
            </p:spPr>
            <p:txBody>
              <a:bodyPr rtlCol="0" anchor="ctr"/>
              <a:lstStyle/>
              <a:p>
                <a:endParaRPr lang="en-US" sz="1129"/>
              </a:p>
            </p:txBody>
          </p:sp>
          <p:sp>
            <p:nvSpPr>
              <p:cNvPr id="433" name="Freeform: Shape 432">
                <a:extLst>
                  <a:ext uri="{FF2B5EF4-FFF2-40B4-BE49-F238E27FC236}">
                    <a16:creationId xmlns:a16="http://schemas.microsoft.com/office/drawing/2014/main" xmlns="" id="{74317A29-32A6-4265-9090-E2D90DCD9922}"/>
                  </a:ext>
                </a:extLst>
              </p:cNvPr>
              <p:cNvSpPr/>
              <p:nvPr/>
            </p:nvSpPr>
            <p:spPr>
              <a:xfrm>
                <a:off x="13825063" y="2644674"/>
                <a:ext cx="9042953" cy="1936971"/>
              </a:xfrm>
              <a:custGeom>
                <a:avLst/>
                <a:gdLst>
                  <a:gd name="connsiteX0" fmla="*/ 35351 w 9823922"/>
                  <a:gd name="connsiteY0" fmla="*/ 2059261 h 2104252"/>
                  <a:gd name="connsiteX1" fmla="*/ 9798103 w 9823922"/>
                  <a:gd name="connsiteY1" fmla="*/ 65115 h 2104252"/>
                </a:gdLst>
                <a:ahLst/>
                <a:cxnLst>
                  <a:cxn ang="0">
                    <a:pos x="connsiteX0" y="connsiteY0"/>
                  </a:cxn>
                  <a:cxn ang="0">
                    <a:pos x="connsiteX1" y="connsiteY1"/>
                  </a:cxn>
                </a:cxnLst>
                <a:rect l="l" t="t" r="r" b="b"/>
                <a:pathLst>
                  <a:path w="9823922" h="2104252">
                    <a:moveTo>
                      <a:pt x="35351" y="2059261"/>
                    </a:moveTo>
                    <a:cubicBezTo>
                      <a:pt x="1772582" y="2267240"/>
                      <a:pt x="8562467" y="-265204"/>
                      <a:pt x="9798103" y="65115"/>
                    </a:cubicBezTo>
                  </a:path>
                </a:pathLst>
              </a:custGeom>
              <a:noFill/>
              <a:ln w="19050" cap="flat">
                <a:solidFill>
                  <a:srgbClr val="6F6F6F"/>
                </a:solidFill>
                <a:prstDash val="solid"/>
                <a:miter/>
              </a:ln>
            </p:spPr>
            <p:txBody>
              <a:bodyPr rtlCol="0" anchor="ctr"/>
              <a:lstStyle/>
              <a:p>
                <a:endParaRPr lang="en-US" sz="1129"/>
              </a:p>
            </p:txBody>
          </p:sp>
          <p:sp>
            <p:nvSpPr>
              <p:cNvPr id="434" name="Freeform: Shape 433">
                <a:extLst>
                  <a:ext uri="{FF2B5EF4-FFF2-40B4-BE49-F238E27FC236}">
                    <a16:creationId xmlns:a16="http://schemas.microsoft.com/office/drawing/2014/main" xmlns="" id="{36F3FEE3-7E45-4B5B-A30C-DCDAC83CEC2E}"/>
                  </a:ext>
                </a:extLst>
              </p:cNvPr>
              <p:cNvSpPr/>
              <p:nvPr/>
            </p:nvSpPr>
            <p:spPr>
              <a:xfrm>
                <a:off x="14489489" y="2628003"/>
                <a:ext cx="8378527" cy="1520297"/>
              </a:xfrm>
              <a:custGeom>
                <a:avLst/>
                <a:gdLst>
                  <a:gd name="connsiteX0" fmla="*/ 9076296 w 9102114"/>
                  <a:gd name="connsiteY0" fmla="*/ 70992 h 1651593"/>
                  <a:gd name="connsiteX1" fmla="*/ 35351 w 9102114"/>
                  <a:gd name="connsiteY1" fmla="*/ 1612479 h 1651593"/>
                </a:gdLst>
                <a:ahLst/>
                <a:cxnLst>
                  <a:cxn ang="0">
                    <a:pos x="connsiteX0" y="connsiteY0"/>
                  </a:cxn>
                  <a:cxn ang="0">
                    <a:pos x="connsiteX1" y="connsiteY1"/>
                  </a:cxn>
                </a:cxnLst>
                <a:rect l="l" t="t" r="r" b="b"/>
                <a:pathLst>
                  <a:path w="9102114" h="1651593">
                    <a:moveTo>
                      <a:pt x="9076296" y="70992"/>
                    </a:moveTo>
                    <a:cubicBezTo>
                      <a:pt x="7840659" y="-259326"/>
                      <a:pt x="1772582" y="1820458"/>
                      <a:pt x="35351" y="1612479"/>
                    </a:cubicBezTo>
                  </a:path>
                </a:pathLst>
              </a:custGeom>
              <a:noFill/>
              <a:ln w="19050" cap="flat">
                <a:solidFill>
                  <a:srgbClr val="6F6F6F"/>
                </a:solidFill>
                <a:prstDash val="solid"/>
                <a:miter/>
              </a:ln>
            </p:spPr>
            <p:txBody>
              <a:bodyPr rtlCol="0" anchor="ctr"/>
              <a:lstStyle/>
              <a:p>
                <a:endParaRPr lang="en-US" sz="1129"/>
              </a:p>
            </p:txBody>
          </p:sp>
          <p:sp>
            <p:nvSpPr>
              <p:cNvPr id="435" name="Freeform: Shape 434">
                <a:extLst>
                  <a:ext uri="{FF2B5EF4-FFF2-40B4-BE49-F238E27FC236}">
                    <a16:creationId xmlns:a16="http://schemas.microsoft.com/office/drawing/2014/main" xmlns="" id="{EBE89EA2-49F7-412B-AB29-8F4E4949BE61}"/>
                  </a:ext>
                </a:extLst>
              </p:cNvPr>
              <p:cNvSpPr/>
              <p:nvPr/>
            </p:nvSpPr>
            <p:spPr>
              <a:xfrm>
                <a:off x="2435221" y="1574080"/>
                <a:ext cx="56307" cy="56307"/>
              </a:xfrm>
              <a:custGeom>
                <a:avLst/>
                <a:gdLst/>
                <a:ahLst/>
                <a:cxnLst/>
                <a:rect l="l" t="t" r="r" b="b"/>
                <a:pathLst>
                  <a:path w="61170" h="61170"/>
                </a:pathLst>
              </a:custGeom>
              <a:noFill/>
              <a:ln w="19050" cap="flat">
                <a:solidFill>
                  <a:srgbClr val="6F6F6F"/>
                </a:solidFill>
                <a:prstDash val="solid"/>
                <a:miter/>
              </a:ln>
            </p:spPr>
            <p:txBody>
              <a:bodyPr rtlCol="0" anchor="ctr"/>
              <a:lstStyle/>
              <a:p>
                <a:endParaRPr lang="en-US" sz="1129"/>
              </a:p>
            </p:txBody>
          </p:sp>
          <p:sp>
            <p:nvSpPr>
              <p:cNvPr id="436" name="Freeform: Shape 435">
                <a:extLst>
                  <a:ext uri="{FF2B5EF4-FFF2-40B4-BE49-F238E27FC236}">
                    <a16:creationId xmlns:a16="http://schemas.microsoft.com/office/drawing/2014/main" xmlns="" id="{85D65F4F-78B8-4B29-881B-731620C6938A}"/>
                  </a:ext>
                </a:extLst>
              </p:cNvPr>
              <p:cNvSpPr/>
              <p:nvPr/>
            </p:nvSpPr>
            <p:spPr>
              <a:xfrm>
                <a:off x="2435221" y="1574080"/>
                <a:ext cx="56307" cy="56307"/>
              </a:xfrm>
              <a:custGeom>
                <a:avLst/>
                <a:gdLst/>
                <a:ahLst/>
                <a:cxnLst/>
                <a:rect l="l" t="t" r="r" b="b"/>
                <a:pathLst>
                  <a:path w="61170" h="61170"/>
                </a:pathLst>
              </a:custGeom>
              <a:noFill/>
              <a:ln w="19050" cap="flat">
                <a:solidFill>
                  <a:srgbClr val="6F6F6F"/>
                </a:solidFill>
                <a:prstDash val="solid"/>
                <a:miter/>
              </a:ln>
            </p:spPr>
            <p:txBody>
              <a:bodyPr rtlCol="0" anchor="ctr"/>
              <a:lstStyle/>
              <a:p>
                <a:endParaRPr lang="en-US" sz="1129"/>
              </a:p>
            </p:txBody>
          </p:sp>
          <p:sp>
            <p:nvSpPr>
              <p:cNvPr id="437" name="Freeform: Shape 436">
                <a:extLst>
                  <a:ext uri="{FF2B5EF4-FFF2-40B4-BE49-F238E27FC236}">
                    <a16:creationId xmlns:a16="http://schemas.microsoft.com/office/drawing/2014/main" xmlns="" id="{00976224-1E51-47B3-9151-C26FD79C6244}"/>
                  </a:ext>
                </a:extLst>
              </p:cNvPr>
              <p:cNvSpPr/>
              <p:nvPr/>
            </p:nvSpPr>
            <p:spPr>
              <a:xfrm>
                <a:off x="14489489" y="2528154"/>
                <a:ext cx="7747885" cy="1621651"/>
              </a:xfrm>
              <a:custGeom>
                <a:avLst/>
                <a:gdLst>
                  <a:gd name="connsiteX0" fmla="*/ 35351 w 8417009"/>
                  <a:gd name="connsiteY0" fmla="*/ 1720952 h 1761699"/>
                  <a:gd name="connsiteX1" fmla="*/ 8391190 w 8417009"/>
                  <a:gd name="connsiteY1" fmla="*/ 69358 h 1761699"/>
                </a:gdLst>
                <a:ahLst/>
                <a:cxnLst>
                  <a:cxn ang="0">
                    <a:pos x="connsiteX0" y="connsiteY0"/>
                  </a:cxn>
                  <a:cxn ang="0">
                    <a:pos x="connsiteX1" y="connsiteY1"/>
                  </a:cxn>
                </a:cxnLst>
                <a:rect l="l" t="t" r="r" b="b"/>
                <a:pathLst>
                  <a:path w="8417009" h="1761699">
                    <a:moveTo>
                      <a:pt x="35351" y="1720952"/>
                    </a:moveTo>
                    <a:cubicBezTo>
                      <a:pt x="1772582" y="1928930"/>
                      <a:pt x="7155554" y="-260960"/>
                      <a:pt x="8391190" y="69358"/>
                    </a:cubicBezTo>
                  </a:path>
                </a:pathLst>
              </a:custGeom>
              <a:noFill/>
              <a:ln w="19050" cap="flat">
                <a:solidFill>
                  <a:srgbClr val="6F6F6F"/>
                </a:solidFill>
                <a:prstDash val="solid"/>
                <a:miter/>
              </a:ln>
            </p:spPr>
            <p:txBody>
              <a:bodyPr rtlCol="0" anchor="ctr"/>
              <a:lstStyle/>
              <a:p>
                <a:endParaRPr lang="en-US" sz="1129"/>
              </a:p>
            </p:txBody>
          </p:sp>
          <p:sp>
            <p:nvSpPr>
              <p:cNvPr id="438" name="Freeform: Shape 437">
                <a:extLst>
                  <a:ext uri="{FF2B5EF4-FFF2-40B4-BE49-F238E27FC236}">
                    <a16:creationId xmlns:a16="http://schemas.microsoft.com/office/drawing/2014/main" xmlns="" id="{89574F06-C2D4-4C71-BE55-2610D28DF594}"/>
                  </a:ext>
                </a:extLst>
              </p:cNvPr>
              <p:cNvSpPr/>
              <p:nvPr/>
            </p:nvSpPr>
            <p:spPr>
              <a:xfrm>
                <a:off x="20684211" y="2715876"/>
                <a:ext cx="4318900" cy="11591339"/>
              </a:xfrm>
              <a:custGeom>
                <a:avLst/>
                <a:gdLst>
                  <a:gd name="connsiteX0" fmla="*/ 2279929 w 4624461"/>
                  <a:gd name="connsiteY0" fmla="*/ 35351 h 12429769"/>
                  <a:gd name="connsiteX1" fmla="*/ 4592160 w 4624461"/>
                  <a:gd name="connsiteY1" fmla="*/ 12281610 h 12429769"/>
                  <a:gd name="connsiteX0" fmla="*/ 2199776 w 4691889"/>
                  <a:gd name="connsiteY0" fmla="*/ 0 h 12592392"/>
                  <a:gd name="connsiteX1" fmla="*/ 4691889 w 4691889"/>
                  <a:gd name="connsiteY1" fmla="*/ 12471111 h 12592392"/>
                </a:gdLst>
                <a:ahLst/>
                <a:cxnLst>
                  <a:cxn ang="0">
                    <a:pos x="connsiteX0" y="connsiteY0"/>
                  </a:cxn>
                  <a:cxn ang="0">
                    <a:pos x="connsiteX1" y="connsiteY1"/>
                  </a:cxn>
                </a:cxnLst>
                <a:rect l="l" t="t" r="r" b="b"/>
                <a:pathLst>
                  <a:path w="4691889" h="12592392">
                    <a:moveTo>
                      <a:pt x="2199776" y="0"/>
                    </a:moveTo>
                    <a:cubicBezTo>
                      <a:pt x="-2730536" y="1419147"/>
                      <a:pt x="1755723" y="13951428"/>
                      <a:pt x="4691889" y="12471111"/>
                    </a:cubicBezTo>
                  </a:path>
                </a:pathLst>
              </a:custGeom>
              <a:noFill/>
              <a:ln w="19050" cap="flat">
                <a:solidFill>
                  <a:srgbClr val="6F6F6F"/>
                </a:solidFill>
                <a:prstDash val="solid"/>
                <a:miter/>
              </a:ln>
            </p:spPr>
            <p:txBody>
              <a:bodyPr rtlCol="0" anchor="ctr"/>
              <a:lstStyle/>
              <a:p>
                <a:endParaRPr lang="en-US" sz="1129"/>
              </a:p>
            </p:txBody>
          </p:sp>
          <p:sp>
            <p:nvSpPr>
              <p:cNvPr id="439" name="Freeform: Shape 438">
                <a:extLst>
                  <a:ext uri="{FF2B5EF4-FFF2-40B4-BE49-F238E27FC236}">
                    <a16:creationId xmlns:a16="http://schemas.microsoft.com/office/drawing/2014/main" xmlns="" id="{0A609095-129C-4EDA-AE30-8C0594B62EAE}"/>
                  </a:ext>
                </a:extLst>
              </p:cNvPr>
              <p:cNvSpPr/>
              <p:nvPr/>
            </p:nvSpPr>
            <p:spPr>
              <a:xfrm>
                <a:off x="23518024" y="3751930"/>
                <a:ext cx="2579675" cy="10414936"/>
              </a:xfrm>
              <a:custGeom>
                <a:avLst/>
                <a:gdLst>
                  <a:gd name="connsiteX0" fmla="*/ 1653876 w 2813825"/>
                  <a:gd name="connsiteY0" fmla="*/ 11094909 h 11120728"/>
                  <a:gd name="connsiteX1" fmla="*/ 2779405 w 2813825"/>
                  <a:gd name="connsiteY1" fmla="*/ 10373102 h 11120728"/>
                  <a:gd name="connsiteX2" fmla="*/ 136857 w 2813825"/>
                  <a:gd name="connsiteY2" fmla="*/ 35351 h 11120728"/>
                  <a:gd name="connsiteX0" fmla="*/ 1616970 w 2802460"/>
                  <a:gd name="connsiteY0" fmla="*/ 11059558 h 11059558"/>
                  <a:gd name="connsiteX1" fmla="*/ 2802460 w 2802460"/>
                  <a:gd name="connsiteY1" fmla="*/ 10562603 h 11059558"/>
                  <a:gd name="connsiteX2" fmla="*/ 99951 w 2802460"/>
                  <a:gd name="connsiteY2" fmla="*/ 0 h 11059558"/>
                  <a:gd name="connsiteX0" fmla="*/ 1616970 w 2802460"/>
                  <a:gd name="connsiteY0" fmla="*/ 11314391 h 11314391"/>
                  <a:gd name="connsiteX1" fmla="*/ 2802460 w 2802460"/>
                  <a:gd name="connsiteY1" fmla="*/ 10562603 h 11314391"/>
                  <a:gd name="connsiteX2" fmla="*/ 99951 w 2802460"/>
                  <a:gd name="connsiteY2" fmla="*/ 0 h 11314391"/>
                </a:gdLst>
                <a:ahLst/>
                <a:cxnLst>
                  <a:cxn ang="0">
                    <a:pos x="connsiteX0" y="connsiteY0"/>
                  </a:cxn>
                  <a:cxn ang="0">
                    <a:pos x="connsiteX1" y="connsiteY1"/>
                  </a:cxn>
                  <a:cxn ang="0">
                    <a:pos x="connsiteX2" y="connsiteY2"/>
                  </a:cxn>
                </a:cxnLst>
                <a:rect l="l" t="t" r="r" b="b"/>
                <a:pathLst>
                  <a:path w="2802460" h="11314391">
                    <a:moveTo>
                      <a:pt x="1616970" y="11314391"/>
                    </a:moveTo>
                    <a:cubicBezTo>
                      <a:pt x="2045161" y="11008541"/>
                      <a:pt x="2802460" y="10562603"/>
                      <a:pt x="2802460" y="10562603"/>
                    </a:cubicBezTo>
                    <a:cubicBezTo>
                      <a:pt x="2802460" y="10562603"/>
                      <a:pt x="-621857" y="1614891"/>
                      <a:pt x="99951" y="0"/>
                    </a:cubicBezTo>
                  </a:path>
                </a:pathLst>
              </a:custGeom>
              <a:noFill/>
              <a:ln w="19050" cap="flat">
                <a:solidFill>
                  <a:srgbClr val="6F6F6F"/>
                </a:solidFill>
                <a:prstDash val="solid"/>
                <a:miter/>
              </a:ln>
            </p:spPr>
            <p:txBody>
              <a:bodyPr rtlCol="0" anchor="ctr"/>
              <a:lstStyle/>
              <a:p>
                <a:endParaRPr lang="en-US" sz="1129"/>
              </a:p>
            </p:txBody>
          </p:sp>
          <p:sp>
            <p:nvSpPr>
              <p:cNvPr id="440" name="Freeform: Shape 439">
                <a:extLst>
                  <a:ext uri="{FF2B5EF4-FFF2-40B4-BE49-F238E27FC236}">
                    <a16:creationId xmlns:a16="http://schemas.microsoft.com/office/drawing/2014/main" xmlns="" id="{34646489-43C9-4BE8-B6BE-487494EC3DC2}"/>
                  </a:ext>
                </a:extLst>
              </p:cNvPr>
              <p:cNvSpPr/>
              <p:nvPr/>
            </p:nvSpPr>
            <p:spPr>
              <a:xfrm>
                <a:off x="13825063" y="4147324"/>
                <a:ext cx="686950" cy="371628"/>
              </a:xfrm>
              <a:custGeom>
                <a:avLst/>
                <a:gdLst>
                  <a:gd name="connsiteX0" fmla="*/ 35351 w 746275"/>
                  <a:gd name="connsiteY0" fmla="*/ 377904 h 403722"/>
                  <a:gd name="connsiteX1" fmla="*/ 671520 w 746275"/>
                  <a:gd name="connsiteY1" fmla="*/ 35351 h 403722"/>
                  <a:gd name="connsiteX2" fmla="*/ 35351 w 746275"/>
                  <a:gd name="connsiteY2" fmla="*/ 377904 h 403722"/>
                </a:gdLst>
                <a:ahLst/>
                <a:cxnLst>
                  <a:cxn ang="0">
                    <a:pos x="connsiteX0" y="connsiteY0"/>
                  </a:cxn>
                  <a:cxn ang="0">
                    <a:pos x="connsiteX1" y="connsiteY1"/>
                  </a:cxn>
                  <a:cxn ang="0">
                    <a:pos x="connsiteX2" y="connsiteY2"/>
                  </a:cxn>
                </a:cxnLst>
                <a:rect l="l" t="t" r="r" b="b"/>
                <a:pathLst>
                  <a:path w="746275" h="403722">
                    <a:moveTo>
                      <a:pt x="35351" y="377904"/>
                    </a:moveTo>
                    <a:cubicBezTo>
                      <a:pt x="35351" y="377904"/>
                      <a:pt x="291042" y="35351"/>
                      <a:pt x="671520" y="35351"/>
                    </a:cubicBezTo>
                    <a:cubicBezTo>
                      <a:pt x="867265" y="35351"/>
                      <a:pt x="451308" y="365670"/>
                      <a:pt x="35351" y="377904"/>
                    </a:cubicBezTo>
                    <a:close/>
                  </a:path>
                </a:pathLst>
              </a:custGeom>
              <a:noFill/>
              <a:ln w="19050" cap="flat">
                <a:solidFill>
                  <a:srgbClr val="6F6F6F"/>
                </a:solidFill>
                <a:prstDash val="solid"/>
                <a:miter/>
              </a:ln>
            </p:spPr>
            <p:txBody>
              <a:bodyPr rtlCol="0" anchor="ctr"/>
              <a:lstStyle/>
              <a:p>
                <a:endParaRPr lang="en-US" sz="1129"/>
              </a:p>
            </p:txBody>
          </p:sp>
          <p:sp>
            <p:nvSpPr>
              <p:cNvPr id="441" name="Freeform: Shape 440">
                <a:extLst>
                  <a:ext uri="{FF2B5EF4-FFF2-40B4-BE49-F238E27FC236}">
                    <a16:creationId xmlns:a16="http://schemas.microsoft.com/office/drawing/2014/main" xmlns="" id="{C07FDF3D-F5F9-4795-BD68-F3B2CD342A07}"/>
                  </a:ext>
                </a:extLst>
              </p:cNvPr>
              <p:cNvSpPr/>
              <p:nvPr/>
            </p:nvSpPr>
            <p:spPr>
              <a:xfrm>
                <a:off x="14489489" y="4079755"/>
                <a:ext cx="3277085" cy="8750155"/>
              </a:xfrm>
              <a:custGeom>
                <a:avLst/>
                <a:gdLst>
                  <a:gd name="connsiteX0" fmla="*/ 2934815 w 3560101"/>
                  <a:gd name="connsiteY0" fmla="*/ 9480018 h 9505837"/>
                  <a:gd name="connsiteX1" fmla="*/ 3534282 w 3560101"/>
                  <a:gd name="connsiteY1" fmla="*/ 9137465 h 9505837"/>
                  <a:gd name="connsiteX2" fmla="*/ 35351 w 3560101"/>
                  <a:gd name="connsiteY2" fmla="*/ 35351 h 9505837"/>
                </a:gdLst>
                <a:ahLst/>
                <a:cxnLst>
                  <a:cxn ang="0">
                    <a:pos x="connsiteX0" y="connsiteY0"/>
                  </a:cxn>
                  <a:cxn ang="0">
                    <a:pos x="connsiteX1" y="connsiteY1"/>
                  </a:cxn>
                  <a:cxn ang="0">
                    <a:pos x="connsiteX2" y="connsiteY2"/>
                  </a:cxn>
                </a:cxnLst>
                <a:rect l="l" t="t" r="r" b="b"/>
                <a:pathLst>
                  <a:path w="3560101" h="9505837">
                    <a:moveTo>
                      <a:pt x="2934815" y="9480018"/>
                    </a:moveTo>
                    <a:lnTo>
                      <a:pt x="3534282" y="9137465"/>
                    </a:lnTo>
                    <a:cubicBezTo>
                      <a:pt x="3301836" y="5589598"/>
                      <a:pt x="35351" y="35351"/>
                      <a:pt x="35351" y="35351"/>
                    </a:cubicBezTo>
                  </a:path>
                </a:pathLst>
              </a:custGeom>
              <a:noFill/>
              <a:ln w="19050" cap="flat">
                <a:solidFill>
                  <a:srgbClr val="6F6F6F"/>
                </a:solidFill>
                <a:prstDash val="solid"/>
                <a:miter/>
              </a:ln>
            </p:spPr>
            <p:txBody>
              <a:bodyPr rtlCol="0" anchor="ctr"/>
              <a:lstStyle/>
              <a:p>
                <a:endParaRPr lang="en-US" sz="1129"/>
              </a:p>
            </p:txBody>
          </p:sp>
          <p:sp>
            <p:nvSpPr>
              <p:cNvPr id="442" name="Freeform: Shape 441">
                <a:extLst>
                  <a:ext uri="{FF2B5EF4-FFF2-40B4-BE49-F238E27FC236}">
                    <a16:creationId xmlns:a16="http://schemas.microsoft.com/office/drawing/2014/main" xmlns="" id="{BAC7B4B2-13A8-4021-915C-AB38D2DE686A}"/>
                  </a:ext>
                </a:extLst>
              </p:cNvPr>
              <p:cNvSpPr/>
              <p:nvPr/>
            </p:nvSpPr>
            <p:spPr>
              <a:xfrm>
                <a:off x="36302937" y="13484511"/>
                <a:ext cx="3907727" cy="506766"/>
              </a:xfrm>
              <a:custGeom>
                <a:avLst/>
                <a:gdLst>
                  <a:gd name="connsiteX0" fmla="*/ 4219388 w 4245206"/>
                  <a:gd name="connsiteY0" fmla="*/ 523153 h 550531"/>
                  <a:gd name="connsiteX1" fmla="*/ 35351 w 4245206"/>
                  <a:gd name="connsiteY1" fmla="*/ 351877 h 550531"/>
                </a:gdLst>
                <a:ahLst/>
                <a:cxnLst>
                  <a:cxn ang="0">
                    <a:pos x="connsiteX0" y="connsiteY0"/>
                  </a:cxn>
                  <a:cxn ang="0">
                    <a:pos x="connsiteX1" y="connsiteY1"/>
                  </a:cxn>
                </a:cxnLst>
                <a:rect l="l" t="t" r="r" b="b"/>
                <a:pathLst>
                  <a:path w="4245206" h="550531">
                    <a:moveTo>
                      <a:pt x="4219388" y="523153"/>
                    </a:moveTo>
                    <a:cubicBezTo>
                      <a:pt x="2800241" y="-27378"/>
                      <a:pt x="1772582" y="-149718"/>
                      <a:pt x="35351" y="351877"/>
                    </a:cubicBezTo>
                  </a:path>
                </a:pathLst>
              </a:custGeom>
              <a:noFill/>
              <a:ln w="19050" cap="flat">
                <a:solidFill>
                  <a:srgbClr val="6F6F6F"/>
                </a:solidFill>
                <a:prstDash val="solid"/>
                <a:miter/>
              </a:ln>
            </p:spPr>
            <p:txBody>
              <a:bodyPr rtlCol="0" anchor="ctr"/>
              <a:lstStyle/>
              <a:p>
                <a:endParaRPr lang="en-US" sz="1129"/>
              </a:p>
            </p:txBody>
          </p:sp>
          <p:sp>
            <p:nvSpPr>
              <p:cNvPr id="443" name="Freeform: Shape 442">
                <a:extLst>
                  <a:ext uri="{FF2B5EF4-FFF2-40B4-BE49-F238E27FC236}">
                    <a16:creationId xmlns:a16="http://schemas.microsoft.com/office/drawing/2014/main" xmlns="" id="{B7810C28-E24A-40A0-8A01-A9AFD9DDB55F}"/>
                  </a:ext>
                </a:extLst>
              </p:cNvPr>
              <p:cNvSpPr/>
              <p:nvPr/>
            </p:nvSpPr>
            <p:spPr>
              <a:xfrm>
                <a:off x="38427443" y="4951720"/>
                <a:ext cx="2246718" cy="9025617"/>
              </a:xfrm>
              <a:custGeom>
                <a:avLst/>
                <a:gdLst>
                  <a:gd name="connsiteX0" fmla="*/ 35351 w 2654783"/>
                  <a:gd name="connsiteY0" fmla="*/ 35351 h 9836156"/>
                  <a:gd name="connsiteX1" fmla="*/ 2139603 w 2654783"/>
                  <a:gd name="connsiteY1" fmla="*/ 9810337 h 9836156"/>
                  <a:gd name="connsiteX0" fmla="*/ 0 w 2440749"/>
                  <a:gd name="connsiteY0" fmla="*/ 0 h 9805088"/>
                  <a:gd name="connsiteX1" fmla="*/ 1923640 w 2440749"/>
                  <a:gd name="connsiteY1" fmla="*/ 9805088 h 9805088"/>
                </a:gdLst>
                <a:ahLst/>
                <a:cxnLst>
                  <a:cxn ang="0">
                    <a:pos x="connsiteX0" y="connsiteY0"/>
                  </a:cxn>
                  <a:cxn ang="0">
                    <a:pos x="connsiteX1" y="connsiteY1"/>
                  </a:cxn>
                </a:cxnLst>
                <a:rect l="l" t="t" r="r" b="b"/>
                <a:pathLst>
                  <a:path w="2440749" h="9805088">
                    <a:moveTo>
                      <a:pt x="0" y="0"/>
                    </a:moveTo>
                    <a:cubicBezTo>
                      <a:pt x="1859572" y="3082974"/>
                      <a:pt x="3232681" y="6085944"/>
                      <a:pt x="1923640" y="9805088"/>
                    </a:cubicBezTo>
                  </a:path>
                </a:pathLst>
              </a:custGeom>
              <a:noFill/>
              <a:ln w="19050" cap="flat">
                <a:solidFill>
                  <a:srgbClr val="6F6F6F"/>
                </a:solidFill>
                <a:prstDash val="solid"/>
                <a:miter/>
              </a:ln>
            </p:spPr>
            <p:txBody>
              <a:bodyPr rtlCol="0" anchor="ctr"/>
              <a:lstStyle/>
              <a:p>
                <a:endParaRPr lang="en-US" sz="1129"/>
              </a:p>
            </p:txBody>
          </p:sp>
          <p:sp>
            <p:nvSpPr>
              <p:cNvPr id="444" name="Freeform: Shape 443">
                <a:extLst>
                  <a:ext uri="{FF2B5EF4-FFF2-40B4-BE49-F238E27FC236}">
                    <a16:creationId xmlns:a16="http://schemas.microsoft.com/office/drawing/2014/main" xmlns="" id="{39AC26A0-30B8-40F7-BC3E-2453B3E6E368}"/>
                  </a:ext>
                </a:extLst>
              </p:cNvPr>
              <p:cNvSpPr/>
              <p:nvPr/>
            </p:nvSpPr>
            <p:spPr>
              <a:xfrm>
                <a:off x="38690367" y="4777965"/>
                <a:ext cx="2128416" cy="9234399"/>
              </a:xfrm>
              <a:custGeom>
                <a:avLst/>
                <a:gdLst>
                  <a:gd name="connsiteX0" fmla="*/ 35351 w 2312230"/>
                  <a:gd name="connsiteY0" fmla="*/ 35351 h 10031900"/>
                  <a:gd name="connsiteX1" fmla="*/ 1650242 w 2312230"/>
                  <a:gd name="connsiteY1" fmla="*/ 10006081 h 10031900"/>
                </a:gdLst>
                <a:ahLst/>
                <a:cxnLst>
                  <a:cxn ang="0">
                    <a:pos x="connsiteX0" y="connsiteY0"/>
                  </a:cxn>
                  <a:cxn ang="0">
                    <a:pos x="connsiteX1" y="connsiteY1"/>
                  </a:cxn>
                </a:cxnLst>
                <a:rect l="l" t="t" r="r" b="b"/>
                <a:pathLst>
                  <a:path w="2312230" h="10031900">
                    <a:moveTo>
                      <a:pt x="35351" y="35351"/>
                    </a:moveTo>
                    <a:cubicBezTo>
                      <a:pt x="35351" y="35351"/>
                      <a:pt x="3717793" y="6103428"/>
                      <a:pt x="1650242" y="10006081"/>
                    </a:cubicBezTo>
                  </a:path>
                </a:pathLst>
              </a:custGeom>
              <a:noFill/>
              <a:ln w="19050" cap="flat">
                <a:solidFill>
                  <a:srgbClr val="6F6F6F"/>
                </a:solidFill>
                <a:prstDash val="solid"/>
                <a:miter/>
              </a:ln>
            </p:spPr>
            <p:txBody>
              <a:bodyPr rtlCol="0" anchor="ctr"/>
              <a:lstStyle/>
              <a:p>
                <a:endParaRPr lang="en-US" sz="1129"/>
              </a:p>
            </p:txBody>
          </p:sp>
          <p:sp>
            <p:nvSpPr>
              <p:cNvPr id="445" name="Freeform: Shape 444">
                <a:extLst>
                  <a:ext uri="{FF2B5EF4-FFF2-40B4-BE49-F238E27FC236}">
                    <a16:creationId xmlns:a16="http://schemas.microsoft.com/office/drawing/2014/main" xmlns="" id="{7E7926AA-9BD9-4A5F-84FA-F8684243AE9E}"/>
                  </a:ext>
                </a:extLst>
              </p:cNvPr>
              <p:cNvSpPr/>
              <p:nvPr/>
            </p:nvSpPr>
            <p:spPr>
              <a:xfrm>
                <a:off x="36529491" y="6819867"/>
                <a:ext cx="15169564" cy="355926"/>
              </a:xfrm>
              <a:custGeom>
                <a:avLst/>
                <a:gdLst>
                  <a:gd name="connsiteX0" fmla="*/ 35351 w 12026046"/>
                  <a:gd name="connsiteY0" fmla="*/ 35351 h 183510"/>
                  <a:gd name="connsiteX1" fmla="*/ 12000228 w 12026046"/>
                  <a:gd name="connsiteY1" fmla="*/ 35351 h 183510"/>
                  <a:gd name="connsiteX0" fmla="*/ 0 w 16733050"/>
                  <a:gd name="connsiteY0" fmla="*/ 218056 h 240770"/>
                  <a:gd name="connsiteX1" fmla="*/ 16733050 w 16733050"/>
                  <a:gd name="connsiteY1" fmla="*/ 0 h 240770"/>
                  <a:gd name="connsiteX0" fmla="*/ 0 w 16479640"/>
                  <a:gd name="connsiteY0" fmla="*/ 0 h 168219"/>
                  <a:gd name="connsiteX1" fmla="*/ 16479640 w 16479640"/>
                  <a:gd name="connsiteY1" fmla="*/ 75900 h 168219"/>
                  <a:gd name="connsiteX0" fmla="*/ 0 w 16479640"/>
                  <a:gd name="connsiteY0" fmla="*/ 0 h 440706"/>
                  <a:gd name="connsiteX1" fmla="*/ 16479640 w 16479640"/>
                  <a:gd name="connsiteY1" fmla="*/ 75900 h 440706"/>
                  <a:gd name="connsiteX0" fmla="*/ 0 w 16479640"/>
                  <a:gd name="connsiteY0" fmla="*/ 0 h 386665"/>
                  <a:gd name="connsiteX1" fmla="*/ 16479640 w 16479640"/>
                  <a:gd name="connsiteY1" fmla="*/ 75900 h 386665"/>
                </a:gdLst>
                <a:ahLst/>
                <a:cxnLst>
                  <a:cxn ang="0">
                    <a:pos x="connsiteX0" y="connsiteY0"/>
                  </a:cxn>
                  <a:cxn ang="0">
                    <a:pos x="connsiteX1" y="connsiteY1"/>
                  </a:cxn>
                </a:cxnLst>
                <a:rect l="l" t="t" r="r" b="b"/>
                <a:pathLst>
                  <a:path w="16479640" h="386665">
                    <a:moveTo>
                      <a:pt x="0" y="0"/>
                    </a:moveTo>
                    <a:cubicBezTo>
                      <a:pt x="779474" y="811266"/>
                      <a:pt x="13027850" y="97438"/>
                      <a:pt x="16479640" y="75900"/>
                    </a:cubicBezTo>
                  </a:path>
                </a:pathLst>
              </a:custGeom>
              <a:noFill/>
              <a:ln w="19050" cap="flat">
                <a:solidFill>
                  <a:srgbClr val="6F6F6F"/>
                </a:solidFill>
                <a:prstDash val="solid"/>
                <a:miter/>
              </a:ln>
            </p:spPr>
            <p:txBody>
              <a:bodyPr rtlCol="0" anchor="ctr"/>
              <a:lstStyle/>
              <a:p>
                <a:endParaRPr lang="en-US" sz="1129"/>
              </a:p>
            </p:txBody>
          </p:sp>
          <p:sp>
            <p:nvSpPr>
              <p:cNvPr id="446" name="Freeform: Shape 445">
                <a:extLst>
                  <a:ext uri="{FF2B5EF4-FFF2-40B4-BE49-F238E27FC236}">
                    <a16:creationId xmlns:a16="http://schemas.microsoft.com/office/drawing/2014/main" xmlns="" id="{DEF9F3C1-16FA-4565-A0A1-4EC24998A911}"/>
                  </a:ext>
                </a:extLst>
              </p:cNvPr>
              <p:cNvSpPr/>
              <p:nvPr/>
            </p:nvSpPr>
            <p:spPr>
              <a:xfrm>
                <a:off x="36492170" y="6631153"/>
                <a:ext cx="15218465" cy="413119"/>
              </a:xfrm>
              <a:custGeom>
                <a:avLst/>
                <a:gdLst>
                  <a:gd name="connsiteX0" fmla="*/ 35351 w 12026046"/>
                  <a:gd name="connsiteY0" fmla="*/ 194393 h 220212"/>
                  <a:gd name="connsiteX1" fmla="*/ 12000228 w 12026046"/>
                  <a:gd name="connsiteY1" fmla="*/ 35351 h 220212"/>
                  <a:gd name="connsiteX0" fmla="*/ 0 w 13735111"/>
                  <a:gd name="connsiteY0" fmla="*/ 209983 h 209984"/>
                  <a:gd name="connsiteX1" fmla="*/ 13735111 w 13735111"/>
                  <a:gd name="connsiteY1" fmla="*/ 0 h 209984"/>
                  <a:gd name="connsiteX0" fmla="*/ 0 w 16715220"/>
                  <a:gd name="connsiteY0" fmla="*/ 320357 h 320357"/>
                  <a:gd name="connsiteX1" fmla="*/ 16715220 w 16715220"/>
                  <a:gd name="connsiteY1" fmla="*/ 0 h 320357"/>
                  <a:gd name="connsiteX0" fmla="*/ 0 w 16563174"/>
                  <a:gd name="connsiteY0" fmla="*/ 26401 h 26401"/>
                  <a:gd name="connsiteX1" fmla="*/ 16563174 w 16563174"/>
                  <a:gd name="connsiteY1" fmla="*/ 0 h 26401"/>
                  <a:gd name="connsiteX0" fmla="*/ 0 w 16563174"/>
                  <a:gd name="connsiteY0" fmla="*/ 26401 h 229462"/>
                  <a:gd name="connsiteX1" fmla="*/ 16563174 w 16563174"/>
                  <a:gd name="connsiteY1" fmla="*/ 0 h 229462"/>
                  <a:gd name="connsiteX0" fmla="*/ 0 w 16532765"/>
                  <a:gd name="connsiteY0" fmla="*/ 107493 h 292277"/>
                  <a:gd name="connsiteX1" fmla="*/ 16532765 w 16532765"/>
                  <a:gd name="connsiteY1" fmla="*/ 0 h 292277"/>
                  <a:gd name="connsiteX0" fmla="*/ 0 w 16532765"/>
                  <a:gd name="connsiteY0" fmla="*/ 107493 h 448800"/>
                  <a:gd name="connsiteX1" fmla="*/ 16532765 w 16532765"/>
                  <a:gd name="connsiteY1" fmla="*/ 0 h 448800"/>
                </a:gdLst>
                <a:ahLst/>
                <a:cxnLst>
                  <a:cxn ang="0">
                    <a:pos x="connsiteX0" y="connsiteY0"/>
                  </a:cxn>
                  <a:cxn ang="0">
                    <a:pos x="connsiteX1" y="connsiteY1"/>
                  </a:cxn>
                </a:cxnLst>
                <a:rect l="l" t="t" r="r" b="b"/>
                <a:pathLst>
                  <a:path w="16532765" h="448800">
                    <a:moveTo>
                      <a:pt x="0" y="107493"/>
                    </a:moveTo>
                    <a:cubicBezTo>
                      <a:pt x="817758" y="929887"/>
                      <a:pt x="11011707" y="8800"/>
                      <a:pt x="16532765" y="0"/>
                    </a:cubicBezTo>
                  </a:path>
                </a:pathLst>
              </a:custGeom>
              <a:noFill/>
              <a:ln w="19050" cap="flat">
                <a:solidFill>
                  <a:srgbClr val="6F6F6F"/>
                </a:solidFill>
                <a:prstDash val="solid"/>
                <a:miter/>
              </a:ln>
            </p:spPr>
            <p:txBody>
              <a:bodyPr rtlCol="0" anchor="ctr"/>
              <a:lstStyle/>
              <a:p>
                <a:endParaRPr lang="en-US" sz="1129"/>
              </a:p>
            </p:txBody>
          </p:sp>
          <p:sp>
            <p:nvSpPr>
              <p:cNvPr id="447" name="Freeform: Shape 446">
                <a:extLst>
                  <a:ext uri="{FF2B5EF4-FFF2-40B4-BE49-F238E27FC236}">
                    <a16:creationId xmlns:a16="http://schemas.microsoft.com/office/drawing/2014/main" xmlns="" id="{4FDF1494-149C-4582-80CE-0B29AEEF7F75}"/>
                  </a:ext>
                </a:extLst>
              </p:cNvPr>
              <p:cNvSpPr/>
              <p:nvPr/>
            </p:nvSpPr>
            <p:spPr>
              <a:xfrm>
                <a:off x="38796108" y="4164668"/>
                <a:ext cx="10870193" cy="754453"/>
              </a:xfrm>
              <a:custGeom>
                <a:avLst/>
                <a:gdLst>
                  <a:gd name="connsiteX0" fmla="*/ 35351 w 9346795"/>
                  <a:gd name="connsiteY0" fmla="*/ 426840 h 599467"/>
                  <a:gd name="connsiteX1" fmla="*/ 9314859 w 9346795"/>
                  <a:gd name="connsiteY1" fmla="*/ 35351 h 599467"/>
                  <a:gd name="connsiteX0" fmla="*/ 0 w 11808966"/>
                  <a:gd name="connsiteY0" fmla="*/ 701614 h 819610"/>
                  <a:gd name="connsiteX1" fmla="*/ 11808967 w 11808966"/>
                  <a:gd name="connsiteY1" fmla="*/ 0 h 819610"/>
                </a:gdLst>
                <a:ahLst/>
                <a:cxnLst>
                  <a:cxn ang="0">
                    <a:pos x="connsiteX0" y="connsiteY0"/>
                  </a:cxn>
                  <a:cxn ang="0">
                    <a:pos x="connsiteX1" y="connsiteY1"/>
                  </a:cxn>
                </a:cxnLst>
                <a:rect l="l" t="t" r="r" b="b"/>
                <a:pathLst>
                  <a:path w="11808966" h="819610">
                    <a:moveTo>
                      <a:pt x="0" y="701614"/>
                    </a:moveTo>
                    <a:cubicBezTo>
                      <a:pt x="3015687" y="1190975"/>
                      <a:pt x="11808967" y="0"/>
                      <a:pt x="11808967" y="0"/>
                    </a:cubicBezTo>
                  </a:path>
                </a:pathLst>
              </a:custGeom>
              <a:noFill/>
              <a:ln w="19050" cap="flat">
                <a:solidFill>
                  <a:srgbClr val="6F6F6F"/>
                </a:solidFill>
                <a:prstDash val="solid"/>
                <a:miter/>
              </a:ln>
            </p:spPr>
            <p:txBody>
              <a:bodyPr rtlCol="0" anchor="ctr"/>
              <a:lstStyle/>
              <a:p>
                <a:endParaRPr lang="en-US" sz="1129"/>
              </a:p>
            </p:txBody>
          </p:sp>
          <p:sp>
            <p:nvSpPr>
              <p:cNvPr id="448" name="Freeform: Shape 447">
                <a:extLst>
                  <a:ext uri="{FF2B5EF4-FFF2-40B4-BE49-F238E27FC236}">
                    <a16:creationId xmlns:a16="http://schemas.microsoft.com/office/drawing/2014/main" xmlns="" id="{DBB81378-AD52-4DD1-87A5-4F5CC7073372}"/>
                  </a:ext>
                </a:extLst>
              </p:cNvPr>
              <p:cNvSpPr/>
              <p:nvPr/>
            </p:nvSpPr>
            <p:spPr>
              <a:xfrm>
                <a:off x="38539371" y="4261636"/>
                <a:ext cx="11308000" cy="786414"/>
              </a:xfrm>
              <a:custGeom>
                <a:avLst/>
                <a:gdLst>
                  <a:gd name="connsiteX0" fmla="*/ 35351 w 9909560"/>
                  <a:gd name="connsiteY0" fmla="*/ 353436 h 538297"/>
                  <a:gd name="connsiteX1" fmla="*/ 9883741 w 9909560"/>
                  <a:gd name="connsiteY1" fmla="*/ 35351 h 538297"/>
                  <a:gd name="connsiteX0" fmla="*/ 0 w 12402077"/>
                  <a:gd name="connsiteY0" fmla="*/ 744507 h 859280"/>
                  <a:gd name="connsiteX1" fmla="*/ 12402077 w 12402077"/>
                  <a:gd name="connsiteY1" fmla="*/ 0 h 859280"/>
                  <a:gd name="connsiteX0" fmla="*/ 0 w 12284583"/>
                  <a:gd name="connsiteY0" fmla="*/ 739166 h 854331"/>
                  <a:gd name="connsiteX1" fmla="*/ 12284583 w 12284583"/>
                  <a:gd name="connsiteY1" fmla="*/ 0 h 854331"/>
                </a:gdLst>
                <a:ahLst/>
                <a:cxnLst>
                  <a:cxn ang="0">
                    <a:pos x="connsiteX0" y="connsiteY0"/>
                  </a:cxn>
                  <a:cxn ang="0">
                    <a:pos x="connsiteX1" y="connsiteY1"/>
                  </a:cxn>
                </a:cxnLst>
                <a:rect l="l" t="t" r="r" b="b"/>
                <a:pathLst>
                  <a:path w="12284583" h="854331">
                    <a:moveTo>
                      <a:pt x="0" y="739166"/>
                    </a:moveTo>
                    <a:cubicBezTo>
                      <a:pt x="3015687" y="1228527"/>
                      <a:pt x="12284583" y="0"/>
                      <a:pt x="12284583" y="0"/>
                    </a:cubicBezTo>
                  </a:path>
                </a:pathLst>
              </a:custGeom>
              <a:noFill/>
              <a:ln w="19050" cap="flat">
                <a:solidFill>
                  <a:srgbClr val="6F6F6F"/>
                </a:solidFill>
                <a:prstDash val="solid"/>
                <a:miter/>
              </a:ln>
            </p:spPr>
            <p:txBody>
              <a:bodyPr rtlCol="0" anchor="ctr"/>
              <a:lstStyle/>
              <a:p>
                <a:endParaRPr lang="en-US" sz="1129"/>
              </a:p>
            </p:txBody>
          </p:sp>
          <p:sp>
            <p:nvSpPr>
              <p:cNvPr id="449" name="Freeform: Shape 448">
                <a:extLst>
                  <a:ext uri="{FF2B5EF4-FFF2-40B4-BE49-F238E27FC236}">
                    <a16:creationId xmlns:a16="http://schemas.microsoft.com/office/drawing/2014/main" xmlns="" id="{DD61D828-C295-4690-A9CD-1E1BD13865A3}"/>
                  </a:ext>
                </a:extLst>
              </p:cNvPr>
              <p:cNvSpPr/>
              <p:nvPr/>
            </p:nvSpPr>
            <p:spPr>
              <a:xfrm>
                <a:off x="38371402" y="4787984"/>
                <a:ext cx="374030" cy="147200"/>
              </a:xfrm>
              <a:custGeom>
                <a:avLst/>
                <a:gdLst>
                  <a:gd name="connsiteX0" fmla="*/ 585882 w 611701"/>
                  <a:gd name="connsiteY0" fmla="*/ 35351 h 269148"/>
                  <a:gd name="connsiteX1" fmla="*/ 35351 w 611701"/>
                  <a:gd name="connsiteY1" fmla="*/ 243329 h 269148"/>
                  <a:gd name="connsiteX0" fmla="*/ 406331 w 406332"/>
                  <a:gd name="connsiteY0" fmla="*/ 0 h 159912"/>
                  <a:gd name="connsiteX1" fmla="*/ 0 w 406332"/>
                  <a:gd name="connsiteY1" fmla="*/ 159912 h 159912"/>
                </a:gdLst>
                <a:ahLst/>
                <a:cxnLst>
                  <a:cxn ang="0">
                    <a:pos x="connsiteX0" y="connsiteY0"/>
                  </a:cxn>
                  <a:cxn ang="0">
                    <a:pos x="connsiteX1" y="connsiteY1"/>
                  </a:cxn>
                </a:cxnLst>
                <a:rect l="l" t="t" r="r" b="b"/>
                <a:pathLst>
                  <a:path w="406332" h="159912">
                    <a:moveTo>
                      <a:pt x="406331" y="0"/>
                    </a:moveTo>
                    <a:cubicBezTo>
                      <a:pt x="39310" y="48936"/>
                      <a:pt x="0" y="159912"/>
                      <a:pt x="0" y="159912"/>
                    </a:cubicBezTo>
                  </a:path>
                </a:pathLst>
              </a:custGeom>
              <a:noFill/>
              <a:ln w="19050" cap="flat">
                <a:solidFill>
                  <a:srgbClr val="6F6F6F"/>
                </a:solidFill>
                <a:prstDash val="solid"/>
                <a:miter/>
              </a:ln>
            </p:spPr>
            <p:txBody>
              <a:bodyPr rtlCol="0" anchor="ctr"/>
              <a:lstStyle/>
              <a:p>
                <a:endParaRPr lang="en-US" sz="1129"/>
              </a:p>
            </p:txBody>
          </p:sp>
          <p:sp>
            <p:nvSpPr>
              <p:cNvPr id="450" name="Freeform: Shape 449">
                <a:extLst>
                  <a:ext uri="{FF2B5EF4-FFF2-40B4-BE49-F238E27FC236}">
                    <a16:creationId xmlns:a16="http://schemas.microsoft.com/office/drawing/2014/main" xmlns="" id="{EB224568-9A72-4DCE-A8C7-AC2820DDD74C}"/>
                  </a:ext>
                </a:extLst>
              </p:cNvPr>
              <p:cNvSpPr/>
              <p:nvPr/>
            </p:nvSpPr>
            <p:spPr>
              <a:xfrm>
                <a:off x="36291534" y="4708199"/>
                <a:ext cx="2477522" cy="1925710"/>
              </a:xfrm>
              <a:custGeom>
                <a:avLst/>
                <a:gdLst>
                  <a:gd name="connsiteX0" fmla="*/ 2665820 w 2691485"/>
                  <a:gd name="connsiteY0" fmla="*/ 62207 h 2092018"/>
                  <a:gd name="connsiteX1" fmla="*/ 1014227 w 2691485"/>
                  <a:gd name="connsiteY1" fmla="*/ 111143 h 2092018"/>
                  <a:gd name="connsiteX2" fmla="*/ 35504 w 2691485"/>
                  <a:gd name="connsiteY2" fmla="*/ 2068587 h 2092018"/>
                </a:gdLst>
                <a:ahLst/>
                <a:cxnLst>
                  <a:cxn ang="0">
                    <a:pos x="connsiteX0" y="connsiteY0"/>
                  </a:cxn>
                  <a:cxn ang="0">
                    <a:pos x="connsiteX1" y="connsiteY1"/>
                  </a:cxn>
                  <a:cxn ang="0">
                    <a:pos x="connsiteX2" y="connsiteY2"/>
                  </a:cxn>
                </a:cxnLst>
                <a:rect l="l" t="t" r="r" b="b"/>
                <a:pathLst>
                  <a:path w="2691485" h="2092018">
                    <a:moveTo>
                      <a:pt x="2665820" y="62207"/>
                    </a:moveTo>
                    <a:cubicBezTo>
                      <a:pt x="2665820" y="62207"/>
                      <a:pt x="1283375" y="-23431"/>
                      <a:pt x="1014227" y="111143"/>
                    </a:cubicBezTo>
                    <a:cubicBezTo>
                      <a:pt x="745078" y="245717"/>
                      <a:pt x="23270" y="1823907"/>
                      <a:pt x="35504" y="2068587"/>
                    </a:cubicBezTo>
                  </a:path>
                </a:pathLst>
              </a:custGeom>
              <a:noFill/>
              <a:ln w="19050" cap="flat">
                <a:solidFill>
                  <a:srgbClr val="6F6F6F"/>
                </a:solidFill>
                <a:prstDash val="solid"/>
                <a:miter/>
              </a:ln>
            </p:spPr>
            <p:txBody>
              <a:bodyPr rtlCol="0" anchor="ctr"/>
              <a:lstStyle/>
              <a:p>
                <a:endParaRPr lang="en-US" sz="1129"/>
              </a:p>
            </p:txBody>
          </p:sp>
          <p:sp>
            <p:nvSpPr>
              <p:cNvPr id="451" name="Freeform: Shape 450">
                <a:extLst>
                  <a:ext uri="{FF2B5EF4-FFF2-40B4-BE49-F238E27FC236}">
                    <a16:creationId xmlns:a16="http://schemas.microsoft.com/office/drawing/2014/main" xmlns="" id="{26EBE2DE-5E19-41D9-B1CD-9BDED211BEE0}"/>
                  </a:ext>
                </a:extLst>
              </p:cNvPr>
              <p:cNvSpPr/>
              <p:nvPr/>
            </p:nvSpPr>
            <p:spPr>
              <a:xfrm>
                <a:off x="36291676" y="4845534"/>
                <a:ext cx="2454999" cy="1779311"/>
              </a:xfrm>
              <a:custGeom>
                <a:avLst/>
                <a:gdLst>
                  <a:gd name="connsiteX0" fmla="*/ 2641198 w 2667017"/>
                  <a:gd name="connsiteY0" fmla="*/ 35351 h 1932975"/>
                  <a:gd name="connsiteX1" fmla="*/ 35351 w 2667017"/>
                  <a:gd name="connsiteY1" fmla="*/ 1907157 h 1932975"/>
                </a:gdLst>
                <a:ahLst/>
                <a:cxnLst>
                  <a:cxn ang="0">
                    <a:pos x="connsiteX0" y="connsiteY0"/>
                  </a:cxn>
                  <a:cxn ang="0">
                    <a:pos x="connsiteX1" y="connsiteY1"/>
                  </a:cxn>
                </a:cxnLst>
                <a:rect l="l" t="t" r="r" b="b"/>
                <a:pathLst>
                  <a:path w="2667017" h="1932975">
                    <a:moveTo>
                      <a:pt x="2641198" y="35351"/>
                    </a:moveTo>
                    <a:cubicBezTo>
                      <a:pt x="2372050" y="683754"/>
                      <a:pt x="243329" y="1491200"/>
                      <a:pt x="35351" y="1907157"/>
                    </a:cubicBezTo>
                  </a:path>
                </a:pathLst>
              </a:custGeom>
              <a:noFill/>
              <a:ln w="19050" cap="flat">
                <a:solidFill>
                  <a:srgbClr val="6F6F6F"/>
                </a:solidFill>
                <a:prstDash val="solid"/>
                <a:miter/>
              </a:ln>
            </p:spPr>
            <p:txBody>
              <a:bodyPr rtlCol="0" anchor="ctr"/>
              <a:lstStyle/>
              <a:p>
                <a:endParaRPr lang="en-US" sz="1129"/>
              </a:p>
            </p:txBody>
          </p:sp>
          <p:sp>
            <p:nvSpPr>
              <p:cNvPr id="452" name="Freeform: Shape 451">
                <a:extLst>
                  <a:ext uri="{FF2B5EF4-FFF2-40B4-BE49-F238E27FC236}">
                    <a16:creationId xmlns:a16="http://schemas.microsoft.com/office/drawing/2014/main" xmlns="" id="{E3CD94A3-28D0-42A6-9C67-1D968E0C86BE}"/>
                  </a:ext>
                </a:extLst>
              </p:cNvPr>
              <p:cNvSpPr/>
              <p:nvPr/>
            </p:nvSpPr>
            <p:spPr>
              <a:xfrm>
                <a:off x="36302937" y="6549769"/>
                <a:ext cx="709472" cy="90092"/>
              </a:xfrm>
              <a:custGeom>
                <a:avLst/>
                <a:gdLst>
                  <a:gd name="connsiteX0" fmla="*/ 35351 w 770743"/>
                  <a:gd name="connsiteY0" fmla="*/ 67975 h 97872"/>
                  <a:gd name="connsiteX1" fmla="*/ 744924 w 770743"/>
                  <a:gd name="connsiteY1" fmla="*/ 67975 h 97872"/>
                </a:gdLst>
                <a:ahLst/>
                <a:cxnLst>
                  <a:cxn ang="0">
                    <a:pos x="connsiteX0" y="connsiteY0"/>
                  </a:cxn>
                  <a:cxn ang="0">
                    <a:pos x="connsiteX1" y="connsiteY1"/>
                  </a:cxn>
                </a:cxnLst>
                <a:rect l="l" t="t" r="r" b="b"/>
                <a:pathLst>
                  <a:path w="770743" h="97872">
                    <a:moveTo>
                      <a:pt x="35351" y="67975"/>
                    </a:moveTo>
                    <a:cubicBezTo>
                      <a:pt x="280031" y="-5429"/>
                      <a:pt x="744924" y="67975"/>
                      <a:pt x="744924" y="67975"/>
                    </a:cubicBezTo>
                  </a:path>
                </a:pathLst>
              </a:custGeom>
              <a:noFill/>
              <a:ln w="19050" cap="flat">
                <a:solidFill>
                  <a:srgbClr val="6F6F6F"/>
                </a:solidFill>
                <a:prstDash val="solid"/>
                <a:miter/>
              </a:ln>
            </p:spPr>
            <p:txBody>
              <a:bodyPr rtlCol="0" anchor="ctr"/>
              <a:lstStyle/>
              <a:p>
                <a:endParaRPr lang="en-US" sz="1129"/>
              </a:p>
            </p:txBody>
          </p:sp>
          <p:sp>
            <p:nvSpPr>
              <p:cNvPr id="477" name="Freeform: Shape 476">
                <a:extLst>
                  <a:ext uri="{FF2B5EF4-FFF2-40B4-BE49-F238E27FC236}">
                    <a16:creationId xmlns:a16="http://schemas.microsoft.com/office/drawing/2014/main" xmlns="" id="{5D2BB88F-E8EB-4D53-857B-33B0A181E5D1}"/>
                  </a:ext>
                </a:extLst>
              </p:cNvPr>
              <p:cNvSpPr/>
              <p:nvPr/>
            </p:nvSpPr>
            <p:spPr>
              <a:xfrm>
                <a:off x="35356975" y="6579799"/>
                <a:ext cx="945963" cy="2894195"/>
              </a:xfrm>
              <a:custGeom>
                <a:avLst/>
                <a:gdLst>
                  <a:gd name="connsiteX0" fmla="*/ 1001839 w 1027658"/>
                  <a:gd name="connsiteY0" fmla="*/ 35351 h 3144144"/>
                  <a:gd name="connsiteX1" fmla="*/ 35351 w 1027658"/>
                  <a:gd name="connsiteY1" fmla="*/ 3118325 h 3144144"/>
                </a:gdLst>
                <a:ahLst/>
                <a:cxnLst>
                  <a:cxn ang="0">
                    <a:pos x="connsiteX0" y="connsiteY0"/>
                  </a:cxn>
                  <a:cxn ang="0">
                    <a:pos x="connsiteX1" y="connsiteY1"/>
                  </a:cxn>
                </a:cxnLst>
                <a:rect l="l" t="t" r="r" b="b"/>
                <a:pathLst>
                  <a:path w="1027658" h="3144144">
                    <a:moveTo>
                      <a:pt x="1001839" y="35351"/>
                    </a:moveTo>
                    <a:cubicBezTo>
                      <a:pt x="659286" y="206627"/>
                      <a:pt x="989605" y="2739071"/>
                      <a:pt x="35351" y="3118325"/>
                    </a:cubicBezTo>
                  </a:path>
                </a:pathLst>
              </a:custGeom>
              <a:noFill/>
              <a:ln w="19050" cap="flat">
                <a:solidFill>
                  <a:srgbClr val="6F6F6F"/>
                </a:solidFill>
                <a:prstDash val="solid"/>
                <a:miter/>
              </a:ln>
            </p:spPr>
            <p:txBody>
              <a:bodyPr rtlCol="0" anchor="ctr"/>
              <a:lstStyle/>
              <a:p>
                <a:endParaRPr lang="en-US" sz="1129"/>
              </a:p>
            </p:txBody>
          </p:sp>
          <p:sp>
            <p:nvSpPr>
              <p:cNvPr id="492" name="Freeform: Shape 491">
                <a:extLst>
                  <a:ext uri="{FF2B5EF4-FFF2-40B4-BE49-F238E27FC236}">
                    <a16:creationId xmlns:a16="http://schemas.microsoft.com/office/drawing/2014/main" xmlns="" id="{FFC04CB9-7AD8-4418-AA95-DE375B0C182C}"/>
                  </a:ext>
                </a:extLst>
              </p:cNvPr>
              <p:cNvSpPr/>
              <p:nvPr/>
            </p:nvSpPr>
            <p:spPr>
              <a:xfrm>
                <a:off x="35356975" y="6579799"/>
                <a:ext cx="900917" cy="2894195"/>
              </a:xfrm>
              <a:custGeom>
                <a:avLst/>
                <a:gdLst>
                  <a:gd name="connsiteX0" fmla="*/ 952903 w 978722"/>
                  <a:gd name="connsiteY0" fmla="*/ 35351 h 3144144"/>
                  <a:gd name="connsiteX1" fmla="*/ 35351 w 978722"/>
                  <a:gd name="connsiteY1" fmla="*/ 3118325 h 3144144"/>
                </a:gdLst>
                <a:ahLst/>
                <a:cxnLst>
                  <a:cxn ang="0">
                    <a:pos x="connsiteX0" y="connsiteY0"/>
                  </a:cxn>
                  <a:cxn ang="0">
                    <a:pos x="connsiteX1" y="connsiteY1"/>
                  </a:cxn>
                </a:cxnLst>
                <a:rect l="l" t="t" r="r" b="b"/>
                <a:pathLst>
                  <a:path w="978722" h="3144144">
                    <a:moveTo>
                      <a:pt x="952903" y="35351"/>
                    </a:moveTo>
                    <a:cubicBezTo>
                      <a:pt x="610350" y="206627"/>
                      <a:pt x="634818" y="2628964"/>
                      <a:pt x="35351" y="3118325"/>
                    </a:cubicBezTo>
                  </a:path>
                </a:pathLst>
              </a:custGeom>
              <a:noFill/>
              <a:ln w="19050" cap="flat">
                <a:solidFill>
                  <a:srgbClr val="6F6F6F"/>
                </a:solidFill>
                <a:prstDash val="solid"/>
                <a:miter/>
              </a:ln>
            </p:spPr>
            <p:txBody>
              <a:bodyPr rtlCol="0" anchor="ctr"/>
              <a:lstStyle/>
              <a:p>
                <a:endParaRPr lang="en-US" sz="1129"/>
              </a:p>
            </p:txBody>
          </p:sp>
          <p:sp>
            <p:nvSpPr>
              <p:cNvPr id="499" name="Freeform: Shape 498">
                <a:extLst>
                  <a:ext uri="{FF2B5EF4-FFF2-40B4-BE49-F238E27FC236}">
                    <a16:creationId xmlns:a16="http://schemas.microsoft.com/office/drawing/2014/main" xmlns="" id="{F49200D8-77E8-484C-95FA-2846495B414F}"/>
                  </a:ext>
                </a:extLst>
              </p:cNvPr>
              <p:cNvSpPr/>
              <p:nvPr/>
            </p:nvSpPr>
            <p:spPr>
              <a:xfrm>
                <a:off x="35052915" y="8978491"/>
                <a:ext cx="326583" cy="495504"/>
              </a:xfrm>
              <a:custGeom>
                <a:avLst/>
                <a:gdLst>
                  <a:gd name="connsiteX0" fmla="*/ 35351 w 354786"/>
                  <a:gd name="connsiteY0" fmla="*/ 35351 h 538297"/>
                  <a:gd name="connsiteX1" fmla="*/ 328967 w 354786"/>
                  <a:gd name="connsiteY1" fmla="*/ 512478 h 538297"/>
                </a:gdLst>
                <a:ahLst/>
                <a:cxnLst>
                  <a:cxn ang="0">
                    <a:pos x="connsiteX0" y="connsiteY0"/>
                  </a:cxn>
                  <a:cxn ang="0">
                    <a:pos x="connsiteX1" y="connsiteY1"/>
                  </a:cxn>
                </a:cxnLst>
                <a:rect l="l" t="t" r="r" b="b"/>
                <a:pathLst>
                  <a:path w="354786" h="538297">
                    <a:moveTo>
                      <a:pt x="35351" y="35351"/>
                    </a:moveTo>
                    <a:cubicBezTo>
                      <a:pt x="47585" y="47585"/>
                      <a:pt x="292265" y="120989"/>
                      <a:pt x="328967" y="512478"/>
                    </a:cubicBezTo>
                  </a:path>
                </a:pathLst>
              </a:custGeom>
              <a:noFill/>
              <a:ln w="19050" cap="flat">
                <a:solidFill>
                  <a:srgbClr val="6F6F6F"/>
                </a:solidFill>
                <a:prstDash val="solid"/>
                <a:miter/>
              </a:ln>
            </p:spPr>
            <p:txBody>
              <a:bodyPr rtlCol="0" anchor="ctr"/>
              <a:lstStyle/>
              <a:p>
                <a:endParaRPr lang="en-US" sz="1129"/>
              </a:p>
            </p:txBody>
          </p:sp>
          <p:sp>
            <p:nvSpPr>
              <p:cNvPr id="501" name="Freeform: Shape 500">
                <a:extLst>
                  <a:ext uri="{FF2B5EF4-FFF2-40B4-BE49-F238E27FC236}">
                    <a16:creationId xmlns:a16="http://schemas.microsoft.com/office/drawing/2014/main" xmlns="" id="{2B9378D2-E9C7-4518-8076-D304DA1CAF1A}"/>
                  </a:ext>
                </a:extLst>
              </p:cNvPr>
              <p:cNvSpPr/>
              <p:nvPr/>
            </p:nvSpPr>
            <p:spPr>
              <a:xfrm>
                <a:off x="35018702" y="8989752"/>
                <a:ext cx="360367" cy="484243"/>
              </a:xfrm>
              <a:custGeom>
                <a:avLst/>
                <a:gdLst>
                  <a:gd name="connsiteX0" fmla="*/ 48051 w 391488"/>
                  <a:gd name="connsiteY0" fmla="*/ 35351 h 526063"/>
                  <a:gd name="connsiteX1" fmla="*/ 366136 w 391488"/>
                  <a:gd name="connsiteY1" fmla="*/ 500244 h 526063"/>
                </a:gdLst>
                <a:ahLst/>
                <a:cxnLst>
                  <a:cxn ang="0">
                    <a:pos x="connsiteX0" y="connsiteY0"/>
                  </a:cxn>
                  <a:cxn ang="0">
                    <a:pos x="connsiteX1" y="connsiteY1"/>
                  </a:cxn>
                </a:cxnLst>
                <a:rect l="l" t="t" r="r" b="b"/>
                <a:pathLst>
                  <a:path w="391488" h="526063">
                    <a:moveTo>
                      <a:pt x="48051" y="35351"/>
                    </a:moveTo>
                    <a:cubicBezTo>
                      <a:pt x="48051" y="59819"/>
                      <a:pt x="-62055" y="341201"/>
                      <a:pt x="366136" y="500244"/>
                    </a:cubicBezTo>
                  </a:path>
                </a:pathLst>
              </a:custGeom>
              <a:noFill/>
              <a:ln w="19050" cap="flat">
                <a:solidFill>
                  <a:srgbClr val="6F6F6F"/>
                </a:solidFill>
                <a:prstDash val="solid"/>
                <a:miter/>
              </a:ln>
            </p:spPr>
            <p:txBody>
              <a:bodyPr rtlCol="0" anchor="ctr"/>
              <a:lstStyle/>
              <a:p>
                <a:endParaRPr lang="en-US" sz="1129"/>
              </a:p>
            </p:txBody>
          </p:sp>
          <p:sp>
            <p:nvSpPr>
              <p:cNvPr id="546" name="Freeform: Shape 545">
                <a:extLst>
                  <a:ext uri="{FF2B5EF4-FFF2-40B4-BE49-F238E27FC236}">
                    <a16:creationId xmlns:a16="http://schemas.microsoft.com/office/drawing/2014/main" xmlns="" id="{C9A2C81A-B867-45B3-985A-3B68A5C05521}"/>
                  </a:ext>
                </a:extLst>
              </p:cNvPr>
              <p:cNvSpPr/>
              <p:nvPr/>
            </p:nvSpPr>
            <p:spPr>
              <a:xfrm>
                <a:off x="31696999" y="7326573"/>
                <a:ext cx="3716282" cy="2117155"/>
              </a:xfrm>
              <a:custGeom>
                <a:avLst/>
                <a:gdLst>
                  <a:gd name="connsiteX0" fmla="*/ 4011409 w 4037228"/>
                  <a:gd name="connsiteY0" fmla="*/ 2270356 h 2299996"/>
                  <a:gd name="connsiteX1" fmla="*/ 35351 w 4037228"/>
                  <a:gd name="connsiteY1" fmla="*/ 92700 h 2299996"/>
                </a:gdLst>
                <a:ahLst/>
                <a:cxnLst>
                  <a:cxn ang="0">
                    <a:pos x="connsiteX0" y="connsiteY0"/>
                  </a:cxn>
                  <a:cxn ang="0">
                    <a:pos x="connsiteX1" y="connsiteY1"/>
                  </a:cxn>
                </a:cxnLst>
                <a:rect l="l" t="t" r="r" b="b"/>
                <a:pathLst>
                  <a:path w="4037228" h="2299996">
                    <a:moveTo>
                      <a:pt x="4011409" y="2270356"/>
                    </a:moveTo>
                    <a:cubicBezTo>
                      <a:pt x="3705559" y="569827"/>
                      <a:pt x="1478966" y="-188683"/>
                      <a:pt x="35351" y="92700"/>
                    </a:cubicBezTo>
                  </a:path>
                </a:pathLst>
              </a:custGeom>
              <a:noFill/>
              <a:ln w="19050" cap="flat">
                <a:solidFill>
                  <a:srgbClr val="6F6F6F"/>
                </a:solidFill>
                <a:prstDash val="solid"/>
                <a:miter/>
              </a:ln>
            </p:spPr>
            <p:txBody>
              <a:bodyPr rtlCol="0" anchor="ctr"/>
              <a:lstStyle/>
              <a:p>
                <a:endParaRPr lang="en-US" sz="1129"/>
              </a:p>
            </p:txBody>
          </p:sp>
          <p:sp>
            <p:nvSpPr>
              <p:cNvPr id="547" name="Freeform: Shape 546">
                <a:extLst>
                  <a:ext uri="{FF2B5EF4-FFF2-40B4-BE49-F238E27FC236}">
                    <a16:creationId xmlns:a16="http://schemas.microsoft.com/office/drawing/2014/main" xmlns="" id="{1B68F204-F6C7-423D-80A9-165DB7C841F7}"/>
                  </a:ext>
                </a:extLst>
              </p:cNvPr>
              <p:cNvSpPr/>
              <p:nvPr/>
            </p:nvSpPr>
            <p:spPr>
              <a:xfrm>
                <a:off x="32361426" y="7705946"/>
                <a:ext cx="3074379" cy="1813095"/>
              </a:xfrm>
              <a:custGeom>
                <a:avLst/>
                <a:gdLst>
                  <a:gd name="connsiteX0" fmla="*/ 35351 w 3339888"/>
                  <a:gd name="connsiteY0" fmla="*/ 35351 h 1969678"/>
                  <a:gd name="connsiteX1" fmla="*/ 3314070 w 3339888"/>
                  <a:gd name="connsiteY1" fmla="*/ 1943859 h 1969678"/>
                </a:gdLst>
                <a:ahLst/>
                <a:cxnLst>
                  <a:cxn ang="0">
                    <a:pos x="connsiteX0" y="connsiteY0"/>
                  </a:cxn>
                  <a:cxn ang="0">
                    <a:pos x="connsiteX1" y="connsiteY1"/>
                  </a:cxn>
                </a:cxnLst>
                <a:rect l="l" t="t" r="r" b="b"/>
                <a:pathLst>
                  <a:path w="3339888" h="1969678">
                    <a:moveTo>
                      <a:pt x="35351" y="35351"/>
                    </a:moveTo>
                    <a:cubicBezTo>
                      <a:pt x="524712" y="35351"/>
                      <a:pt x="3228432" y="622584"/>
                      <a:pt x="3314070" y="1943859"/>
                    </a:cubicBezTo>
                  </a:path>
                </a:pathLst>
              </a:custGeom>
              <a:noFill/>
              <a:ln w="19050" cap="flat">
                <a:solidFill>
                  <a:srgbClr val="6F6F6F"/>
                </a:solidFill>
                <a:prstDash val="solid"/>
                <a:miter/>
              </a:ln>
            </p:spPr>
            <p:txBody>
              <a:bodyPr rtlCol="0" anchor="ctr"/>
              <a:lstStyle/>
              <a:p>
                <a:endParaRPr lang="en-US" sz="1129"/>
              </a:p>
            </p:txBody>
          </p:sp>
          <p:sp>
            <p:nvSpPr>
              <p:cNvPr id="548" name="Freeform: Shape 547">
                <a:extLst>
                  <a:ext uri="{FF2B5EF4-FFF2-40B4-BE49-F238E27FC236}">
                    <a16:creationId xmlns:a16="http://schemas.microsoft.com/office/drawing/2014/main" xmlns="" id="{A8428D9A-59F0-4D42-8757-81AEF317CA87}"/>
                  </a:ext>
                </a:extLst>
              </p:cNvPr>
              <p:cNvSpPr/>
              <p:nvPr/>
            </p:nvSpPr>
            <p:spPr>
              <a:xfrm>
                <a:off x="31696999" y="7401886"/>
                <a:ext cx="720734" cy="551811"/>
              </a:xfrm>
              <a:custGeom>
                <a:avLst/>
                <a:gdLst>
                  <a:gd name="connsiteX0" fmla="*/ 35351 w 782977"/>
                  <a:gd name="connsiteY0" fmla="*/ 35351 h 599467"/>
                  <a:gd name="connsiteX1" fmla="*/ 757158 w 782977"/>
                  <a:gd name="connsiteY1" fmla="*/ 365670 h 599467"/>
                  <a:gd name="connsiteX2" fmla="*/ 475776 w 782977"/>
                  <a:gd name="connsiteY2" fmla="*/ 573648 h 599467"/>
                  <a:gd name="connsiteX3" fmla="*/ 35351 w 782977"/>
                  <a:gd name="connsiteY3" fmla="*/ 35351 h 599467"/>
                </a:gdLst>
                <a:ahLst/>
                <a:cxnLst>
                  <a:cxn ang="0">
                    <a:pos x="connsiteX0" y="connsiteY0"/>
                  </a:cxn>
                  <a:cxn ang="0">
                    <a:pos x="connsiteX1" y="connsiteY1"/>
                  </a:cxn>
                  <a:cxn ang="0">
                    <a:pos x="connsiteX2" y="connsiteY2"/>
                  </a:cxn>
                  <a:cxn ang="0">
                    <a:pos x="connsiteX3" y="connsiteY3"/>
                  </a:cxn>
                </a:cxnLst>
                <a:rect l="l" t="t" r="r" b="b"/>
                <a:pathLst>
                  <a:path w="782977" h="599467">
                    <a:moveTo>
                      <a:pt x="35351" y="35351"/>
                    </a:moveTo>
                    <a:lnTo>
                      <a:pt x="757158" y="365670"/>
                    </a:lnTo>
                    <a:lnTo>
                      <a:pt x="475776" y="573648"/>
                    </a:lnTo>
                    <a:lnTo>
                      <a:pt x="35351" y="35351"/>
                    </a:lnTo>
                  </a:path>
                </a:pathLst>
              </a:custGeom>
              <a:noFill/>
              <a:ln w="19050" cap="flat">
                <a:solidFill>
                  <a:srgbClr val="6F6F6F"/>
                </a:solidFill>
                <a:prstDash val="solid"/>
                <a:miter/>
              </a:ln>
            </p:spPr>
            <p:txBody>
              <a:bodyPr rtlCol="0" anchor="ctr"/>
              <a:lstStyle/>
              <a:p>
                <a:endParaRPr lang="en-US" sz="1129"/>
              </a:p>
            </p:txBody>
          </p:sp>
          <p:sp>
            <p:nvSpPr>
              <p:cNvPr id="549" name="Freeform: Shape 548">
                <a:extLst>
                  <a:ext uri="{FF2B5EF4-FFF2-40B4-BE49-F238E27FC236}">
                    <a16:creationId xmlns:a16="http://schemas.microsoft.com/office/drawing/2014/main" xmlns="" id="{093B01A4-F115-4480-B639-AEAEA2FD89DC}"/>
                  </a:ext>
                </a:extLst>
              </p:cNvPr>
              <p:cNvSpPr/>
              <p:nvPr/>
            </p:nvSpPr>
            <p:spPr>
              <a:xfrm>
                <a:off x="29410923" y="6320786"/>
                <a:ext cx="2274815" cy="1137408"/>
              </a:xfrm>
              <a:custGeom>
                <a:avLst/>
                <a:gdLst>
                  <a:gd name="connsiteX0" fmla="*/ 2445454 w 2471273"/>
                  <a:gd name="connsiteY0" fmla="*/ 1209817 h 1235636"/>
                  <a:gd name="connsiteX1" fmla="*/ 35351 w 2471273"/>
                  <a:gd name="connsiteY1" fmla="*/ 35351 h 1235636"/>
                </a:gdLst>
                <a:ahLst/>
                <a:cxnLst>
                  <a:cxn ang="0">
                    <a:pos x="connsiteX0" y="connsiteY0"/>
                  </a:cxn>
                  <a:cxn ang="0">
                    <a:pos x="connsiteX1" y="connsiteY1"/>
                  </a:cxn>
                </a:cxnLst>
                <a:rect l="l" t="t" r="r" b="b"/>
                <a:pathLst>
                  <a:path w="2471273" h="1235636">
                    <a:moveTo>
                      <a:pt x="2445454" y="1209817"/>
                    </a:moveTo>
                    <a:cubicBezTo>
                      <a:pt x="2249710" y="1185349"/>
                      <a:pt x="488010" y="634818"/>
                      <a:pt x="35351" y="35351"/>
                    </a:cubicBezTo>
                  </a:path>
                </a:pathLst>
              </a:custGeom>
              <a:noFill/>
              <a:ln w="19050" cap="flat">
                <a:solidFill>
                  <a:srgbClr val="6F6F6F"/>
                </a:solidFill>
                <a:prstDash val="solid"/>
                <a:miter/>
              </a:ln>
            </p:spPr>
            <p:txBody>
              <a:bodyPr rtlCol="0" anchor="ctr"/>
              <a:lstStyle/>
              <a:p>
                <a:endParaRPr lang="en-US" sz="1129"/>
              </a:p>
            </p:txBody>
          </p:sp>
          <p:sp>
            <p:nvSpPr>
              <p:cNvPr id="550" name="Freeform: Shape 549">
                <a:extLst>
                  <a:ext uri="{FF2B5EF4-FFF2-40B4-BE49-F238E27FC236}">
                    <a16:creationId xmlns:a16="http://schemas.microsoft.com/office/drawing/2014/main" xmlns="" id="{F6F80516-CCDA-46FD-AD86-11CFBE9C75CB}"/>
                  </a:ext>
                </a:extLst>
              </p:cNvPr>
              <p:cNvSpPr/>
              <p:nvPr/>
            </p:nvSpPr>
            <p:spPr>
              <a:xfrm>
                <a:off x="29185694" y="6377093"/>
                <a:ext cx="2545090" cy="1081100"/>
              </a:xfrm>
              <a:custGeom>
                <a:avLst/>
                <a:gdLst>
                  <a:gd name="connsiteX0" fmla="*/ 2739071 w 2764889"/>
                  <a:gd name="connsiteY0" fmla="*/ 1148647 h 1174466"/>
                  <a:gd name="connsiteX1" fmla="*/ 35351 w 2764889"/>
                  <a:gd name="connsiteY1" fmla="*/ 35351 h 1174466"/>
                </a:gdLst>
                <a:ahLst/>
                <a:cxnLst>
                  <a:cxn ang="0">
                    <a:pos x="connsiteX0" y="connsiteY0"/>
                  </a:cxn>
                  <a:cxn ang="0">
                    <a:pos x="connsiteX1" y="connsiteY1"/>
                  </a:cxn>
                </a:cxnLst>
                <a:rect l="l" t="t" r="r" b="b"/>
                <a:pathLst>
                  <a:path w="2764889" h="1174466">
                    <a:moveTo>
                      <a:pt x="2739071" y="1148647"/>
                    </a:moveTo>
                    <a:cubicBezTo>
                      <a:pt x="2261944" y="1136413"/>
                      <a:pt x="218861" y="659286"/>
                      <a:pt x="35351" y="35351"/>
                    </a:cubicBezTo>
                  </a:path>
                </a:pathLst>
              </a:custGeom>
              <a:noFill/>
              <a:ln w="19050" cap="flat">
                <a:solidFill>
                  <a:srgbClr val="6F6F6F"/>
                </a:solidFill>
                <a:prstDash val="solid"/>
                <a:miter/>
              </a:ln>
            </p:spPr>
            <p:txBody>
              <a:bodyPr rtlCol="0" anchor="ctr"/>
              <a:lstStyle/>
              <a:p>
                <a:endParaRPr lang="en-US" sz="1129"/>
              </a:p>
            </p:txBody>
          </p:sp>
          <p:sp>
            <p:nvSpPr>
              <p:cNvPr id="551" name="Freeform: Shape 550">
                <a:extLst>
                  <a:ext uri="{FF2B5EF4-FFF2-40B4-BE49-F238E27FC236}">
                    <a16:creationId xmlns:a16="http://schemas.microsoft.com/office/drawing/2014/main" xmlns="" id="{14C78A6B-014B-49FB-B9C9-3F314C729000}"/>
                  </a:ext>
                </a:extLst>
              </p:cNvPr>
              <p:cNvSpPr/>
              <p:nvPr/>
            </p:nvSpPr>
            <p:spPr>
              <a:xfrm>
                <a:off x="28723974" y="6163731"/>
                <a:ext cx="777041" cy="213967"/>
              </a:xfrm>
              <a:custGeom>
                <a:avLst/>
                <a:gdLst>
                  <a:gd name="connsiteX0" fmla="*/ 818328 w 844147"/>
                  <a:gd name="connsiteY0" fmla="*/ 205970 h 232446"/>
                  <a:gd name="connsiteX1" fmla="*/ 35351 w 844147"/>
                  <a:gd name="connsiteY1" fmla="*/ 181502 h 232446"/>
                </a:gdLst>
                <a:ahLst/>
                <a:cxnLst>
                  <a:cxn ang="0">
                    <a:pos x="connsiteX0" y="connsiteY0"/>
                  </a:cxn>
                  <a:cxn ang="0">
                    <a:pos x="connsiteX1" y="connsiteY1"/>
                  </a:cxn>
                </a:cxnLst>
                <a:rect l="l" t="t" r="r" b="b"/>
                <a:pathLst>
                  <a:path w="844147" h="232446">
                    <a:moveTo>
                      <a:pt x="818328" y="205970"/>
                    </a:moveTo>
                    <a:cubicBezTo>
                      <a:pt x="818328" y="205970"/>
                      <a:pt x="536946" y="-161051"/>
                      <a:pt x="35351" y="181502"/>
                    </a:cubicBezTo>
                  </a:path>
                </a:pathLst>
              </a:custGeom>
              <a:noFill/>
              <a:ln w="19050" cap="flat">
                <a:solidFill>
                  <a:srgbClr val="6F6F6F"/>
                </a:solidFill>
                <a:prstDash val="solid"/>
                <a:miter/>
              </a:ln>
            </p:spPr>
            <p:txBody>
              <a:bodyPr rtlCol="0" anchor="ctr"/>
              <a:lstStyle/>
              <a:p>
                <a:endParaRPr lang="en-US" sz="1129"/>
              </a:p>
            </p:txBody>
          </p:sp>
          <p:sp>
            <p:nvSpPr>
              <p:cNvPr id="552" name="Freeform: Shape 551">
                <a:extLst>
                  <a:ext uri="{FF2B5EF4-FFF2-40B4-BE49-F238E27FC236}">
                    <a16:creationId xmlns:a16="http://schemas.microsoft.com/office/drawing/2014/main" xmlns="" id="{5B130AA1-6F1B-4969-976F-AE97C885F603}"/>
                  </a:ext>
                </a:extLst>
              </p:cNvPr>
              <p:cNvSpPr/>
              <p:nvPr/>
            </p:nvSpPr>
            <p:spPr>
              <a:xfrm>
                <a:off x="28723974" y="6232656"/>
                <a:ext cx="743257" cy="180183"/>
              </a:xfrm>
              <a:custGeom>
                <a:avLst/>
                <a:gdLst>
                  <a:gd name="connsiteX0" fmla="*/ 781626 w 807445"/>
                  <a:gd name="connsiteY0" fmla="*/ 167793 h 195744"/>
                  <a:gd name="connsiteX1" fmla="*/ 35351 w 807445"/>
                  <a:gd name="connsiteY1" fmla="*/ 106623 h 195744"/>
                </a:gdLst>
                <a:ahLst/>
                <a:cxnLst>
                  <a:cxn ang="0">
                    <a:pos x="connsiteX0" y="connsiteY0"/>
                  </a:cxn>
                  <a:cxn ang="0">
                    <a:pos x="connsiteX1" y="connsiteY1"/>
                  </a:cxn>
                </a:cxnLst>
                <a:rect l="l" t="t" r="r" b="b"/>
                <a:pathLst>
                  <a:path w="807445" h="195744">
                    <a:moveTo>
                      <a:pt x="781626" y="167793"/>
                    </a:moveTo>
                    <a:cubicBezTo>
                      <a:pt x="634818" y="69921"/>
                      <a:pt x="585882" y="-40185"/>
                      <a:pt x="35351" y="106623"/>
                    </a:cubicBezTo>
                  </a:path>
                </a:pathLst>
              </a:custGeom>
              <a:noFill/>
              <a:ln w="19050" cap="flat">
                <a:solidFill>
                  <a:srgbClr val="6F6F6F"/>
                </a:solidFill>
                <a:prstDash val="solid"/>
                <a:miter/>
              </a:ln>
            </p:spPr>
            <p:txBody>
              <a:bodyPr rtlCol="0" anchor="ctr"/>
              <a:lstStyle/>
              <a:p>
                <a:endParaRPr lang="en-US" sz="1129"/>
              </a:p>
            </p:txBody>
          </p:sp>
          <p:sp>
            <p:nvSpPr>
              <p:cNvPr id="555" name="Freeform: Shape 554">
                <a:extLst>
                  <a:ext uri="{FF2B5EF4-FFF2-40B4-BE49-F238E27FC236}">
                    <a16:creationId xmlns:a16="http://schemas.microsoft.com/office/drawing/2014/main" xmlns="" id="{F139C000-F2DE-441C-9EA9-B2BEADBD3F40}"/>
                  </a:ext>
                </a:extLst>
              </p:cNvPr>
              <p:cNvSpPr/>
              <p:nvPr/>
            </p:nvSpPr>
            <p:spPr>
              <a:xfrm>
                <a:off x="28853628" y="6311910"/>
                <a:ext cx="495504" cy="157660"/>
              </a:xfrm>
              <a:custGeom>
                <a:avLst/>
                <a:gdLst>
                  <a:gd name="connsiteX0" fmla="*/ 512478 w 538297"/>
                  <a:gd name="connsiteY0" fmla="*/ 120989 h 171276"/>
                  <a:gd name="connsiteX1" fmla="*/ 35351 w 538297"/>
                  <a:gd name="connsiteY1" fmla="*/ 35351 h 171276"/>
                </a:gdLst>
                <a:ahLst/>
                <a:cxnLst>
                  <a:cxn ang="0">
                    <a:pos x="connsiteX0" y="connsiteY0"/>
                  </a:cxn>
                  <a:cxn ang="0">
                    <a:pos x="connsiteX1" y="connsiteY1"/>
                  </a:cxn>
                </a:cxnLst>
                <a:rect l="l" t="t" r="r" b="b"/>
                <a:pathLst>
                  <a:path w="538297" h="171276">
                    <a:moveTo>
                      <a:pt x="512478" y="120989"/>
                    </a:moveTo>
                    <a:cubicBezTo>
                      <a:pt x="267797" y="145457"/>
                      <a:pt x="243329" y="157691"/>
                      <a:pt x="35351" y="35351"/>
                    </a:cubicBezTo>
                  </a:path>
                </a:pathLst>
              </a:custGeom>
              <a:noFill/>
              <a:ln w="19050" cap="flat">
                <a:solidFill>
                  <a:srgbClr val="6F6F6F"/>
                </a:solidFill>
                <a:prstDash val="solid"/>
                <a:miter/>
              </a:ln>
            </p:spPr>
            <p:txBody>
              <a:bodyPr rtlCol="0" anchor="ctr"/>
              <a:lstStyle/>
              <a:p>
                <a:endParaRPr lang="en-US" sz="1129"/>
              </a:p>
            </p:txBody>
          </p:sp>
          <p:sp>
            <p:nvSpPr>
              <p:cNvPr id="556" name="Freeform: Shape 555">
                <a:extLst>
                  <a:ext uri="{FF2B5EF4-FFF2-40B4-BE49-F238E27FC236}">
                    <a16:creationId xmlns:a16="http://schemas.microsoft.com/office/drawing/2014/main" xmlns="" id="{95FA76D6-B2B2-431B-A186-2F3ED7B2D691}"/>
                  </a:ext>
                </a:extLst>
              </p:cNvPr>
              <p:cNvSpPr/>
              <p:nvPr/>
            </p:nvSpPr>
            <p:spPr>
              <a:xfrm>
                <a:off x="23994162" y="3685604"/>
                <a:ext cx="7691577" cy="3716282"/>
              </a:xfrm>
              <a:custGeom>
                <a:avLst/>
                <a:gdLst>
                  <a:gd name="connsiteX0" fmla="*/ 5956618 w 8355839"/>
                  <a:gd name="connsiteY0" fmla="*/ 2873645 h 4037228"/>
                  <a:gd name="connsiteX1" fmla="*/ 35351 w 8355839"/>
                  <a:gd name="connsiteY1" fmla="*/ 35351 h 4037228"/>
                  <a:gd name="connsiteX2" fmla="*/ 8330019 w 8355839"/>
                  <a:gd name="connsiteY2" fmla="*/ 4011409 h 4037228"/>
                </a:gdLst>
                <a:ahLst/>
                <a:cxnLst>
                  <a:cxn ang="0">
                    <a:pos x="connsiteX0" y="connsiteY0"/>
                  </a:cxn>
                  <a:cxn ang="0">
                    <a:pos x="connsiteX1" y="connsiteY1"/>
                  </a:cxn>
                  <a:cxn ang="0">
                    <a:pos x="connsiteX2" y="connsiteY2"/>
                  </a:cxn>
                </a:cxnLst>
                <a:rect l="l" t="t" r="r" b="b"/>
                <a:pathLst>
                  <a:path w="8355839" h="4037228">
                    <a:moveTo>
                      <a:pt x="5956618" y="2873645"/>
                    </a:moveTo>
                    <a:cubicBezTo>
                      <a:pt x="3693323" y="940669"/>
                      <a:pt x="35351" y="35351"/>
                      <a:pt x="35351" y="35351"/>
                    </a:cubicBezTo>
                    <a:cubicBezTo>
                      <a:pt x="35351" y="35351"/>
                      <a:pt x="6751830" y="1307690"/>
                      <a:pt x="8330019" y="4011409"/>
                    </a:cubicBezTo>
                  </a:path>
                </a:pathLst>
              </a:custGeom>
              <a:noFill/>
              <a:ln w="19050" cap="flat">
                <a:solidFill>
                  <a:srgbClr val="6F6F6F"/>
                </a:solidFill>
                <a:prstDash val="solid"/>
                <a:miter/>
              </a:ln>
            </p:spPr>
            <p:txBody>
              <a:bodyPr rtlCol="0" anchor="ctr"/>
              <a:lstStyle/>
              <a:p>
                <a:endParaRPr lang="en-US" sz="1129"/>
              </a:p>
            </p:txBody>
          </p:sp>
          <p:sp>
            <p:nvSpPr>
              <p:cNvPr id="557" name="Freeform: Shape 556">
                <a:extLst>
                  <a:ext uri="{FF2B5EF4-FFF2-40B4-BE49-F238E27FC236}">
                    <a16:creationId xmlns:a16="http://schemas.microsoft.com/office/drawing/2014/main" xmlns="" id="{B730F9D1-851F-4888-B202-0B2DD7C5BD31}"/>
                  </a:ext>
                </a:extLst>
              </p:cNvPr>
              <p:cNvSpPr/>
              <p:nvPr/>
            </p:nvSpPr>
            <p:spPr>
              <a:xfrm>
                <a:off x="23959134" y="3098764"/>
                <a:ext cx="7747885" cy="4256833"/>
              </a:xfrm>
              <a:custGeom>
                <a:avLst/>
                <a:gdLst>
                  <a:gd name="connsiteX0" fmla="*/ 8452359 w 8478179"/>
                  <a:gd name="connsiteY0" fmla="*/ 4659813 h 4685631"/>
                  <a:gd name="connsiteX1" fmla="*/ 35351 w 8478179"/>
                  <a:gd name="connsiteY1" fmla="*/ 35351 h 4685631"/>
                  <a:gd name="connsiteX2" fmla="*/ 585882 w 8478179"/>
                  <a:gd name="connsiteY2" fmla="*/ 1576838 h 4685631"/>
                  <a:gd name="connsiteX0" fmla="*/ 8417008 w 8417008"/>
                  <a:gd name="connsiteY0" fmla="*/ 4624462 h 4624461"/>
                  <a:gd name="connsiteX1" fmla="*/ 0 w 8417008"/>
                  <a:gd name="connsiteY1" fmla="*/ 0 h 4624461"/>
                  <a:gd name="connsiteX2" fmla="*/ 784265 w 8417008"/>
                  <a:gd name="connsiteY2" fmla="*/ 1497662 h 4624461"/>
                </a:gdLst>
                <a:ahLst/>
                <a:cxnLst>
                  <a:cxn ang="0">
                    <a:pos x="connsiteX0" y="connsiteY0"/>
                  </a:cxn>
                  <a:cxn ang="0">
                    <a:pos x="connsiteX1" y="connsiteY1"/>
                  </a:cxn>
                  <a:cxn ang="0">
                    <a:pos x="connsiteX2" y="connsiteY2"/>
                  </a:cxn>
                </a:cxnLst>
                <a:rect l="l" t="t" r="r" b="b"/>
                <a:pathLst>
                  <a:path w="8417008" h="4624461">
                    <a:moveTo>
                      <a:pt x="8417008" y="4624462"/>
                    </a:moveTo>
                    <a:cubicBezTo>
                      <a:pt x="4685630" y="770743"/>
                      <a:pt x="0" y="0"/>
                      <a:pt x="0" y="0"/>
                    </a:cubicBezTo>
                    <a:cubicBezTo>
                      <a:pt x="0" y="0"/>
                      <a:pt x="747563" y="1338620"/>
                      <a:pt x="784265" y="1497662"/>
                    </a:cubicBezTo>
                  </a:path>
                </a:pathLst>
              </a:custGeom>
              <a:noFill/>
              <a:ln w="19050" cap="flat">
                <a:solidFill>
                  <a:srgbClr val="6F6F6F"/>
                </a:solidFill>
                <a:prstDash val="solid"/>
                <a:miter/>
              </a:ln>
            </p:spPr>
            <p:txBody>
              <a:bodyPr rtlCol="0" anchor="ctr"/>
              <a:lstStyle/>
              <a:p>
                <a:endParaRPr lang="en-US" sz="1129"/>
              </a:p>
            </p:txBody>
          </p:sp>
          <p:sp>
            <p:nvSpPr>
              <p:cNvPr id="558" name="Freeform: Shape 557">
                <a:extLst>
                  <a:ext uri="{FF2B5EF4-FFF2-40B4-BE49-F238E27FC236}">
                    <a16:creationId xmlns:a16="http://schemas.microsoft.com/office/drawing/2014/main" xmlns="" id="{E87C9B3B-29F7-41E8-95E5-49E1E03234C0}"/>
                  </a:ext>
                </a:extLst>
              </p:cNvPr>
              <p:cNvSpPr/>
              <p:nvPr/>
            </p:nvSpPr>
            <p:spPr>
              <a:xfrm>
                <a:off x="24026703" y="3718145"/>
                <a:ext cx="587115" cy="691987"/>
              </a:xfrm>
              <a:custGeom>
                <a:avLst/>
                <a:gdLst>
                  <a:gd name="connsiteX0" fmla="*/ 512478 w 538297"/>
                  <a:gd name="connsiteY0" fmla="*/ 903967 h 929785"/>
                  <a:gd name="connsiteX1" fmla="*/ 35351 w 538297"/>
                  <a:gd name="connsiteY1" fmla="*/ 35351 h 929785"/>
                  <a:gd name="connsiteX0" fmla="*/ 637820 w 637820"/>
                  <a:gd name="connsiteY0" fmla="*/ 751748 h 751748"/>
                  <a:gd name="connsiteX1" fmla="*/ 0 w 637820"/>
                  <a:gd name="connsiteY1" fmla="*/ 0 h 751748"/>
                </a:gdLst>
                <a:ahLst/>
                <a:cxnLst>
                  <a:cxn ang="0">
                    <a:pos x="connsiteX0" y="connsiteY0"/>
                  </a:cxn>
                  <a:cxn ang="0">
                    <a:pos x="connsiteX1" y="connsiteY1"/>
                  </a:cxn>
                </a:cxnLst>
                <a:rect l="l" t="t" r="r" b="b"/>
                <a:pathLst>
                  <a:path w="637820" h="751748">
                    <a:moveTo>
                      <a:pt x="637820" y="751748"/>
                    </a:moveTo>
                    <a:cubicBezTo>
                      <a:pt x="256117" y="323557"/>
                      <a:pt x="0" y="0"/>
                      <a:pt x="0" y="0"/>
                    </a:cubicBezTo>
                  </a:path>
                </a:pathLst>
              </a:custGeom>
              <a:noFill/>
              <a:ln w="19050" cap="flat">
                <a:solidFill>
                  <a:srgbClr val="6F6F6F"/>
                </a:solidFill>
                <a:prstDash val="solid"/>
                <a:miter/>
              </a:ln>
            </p:spPr>
            <p:txBody>
              <a:bodyPr rtlCol="0" anchor="ctr"/>
              <a:lstStyle/>
              <a:p>
                <a:endParaRPr lang="en-US" sz="1129"/>
              </a:p>
            </p:txBody>
          </p:sp>
          <p:sp>
            <p:nvSpPr>
              <p:cNvPr id="559" name="Freeform: Shape 558">
                <a:extLst>
                  <a:ext uri="{FF2B5EF4-FFF2-40B4-BE49-F238E27FC236}">
                    <a16:creationId xmlns:a16="http://schemas.microsoft.com/office/drawing/2014/main" xmlns="" id="{5A363F6E-BC4C-47F0-BA55-C97C9D6511CA}"/>
                  </a:ext>
                </a:extLst>
              </p:cNvPr>
              <p:cNvSpPr/>
              <p:nvPr/>
            </p:nvSpPr>
            <p:spPr>
              <a:xfrm>
                <a:off x="22433466" y="3391562"/>
                <a:ext cx="658536" cy="864947"/>
              </a:xfrm>
              <a:custGeom>
                <a:avLst/>
                <a:gdLst>
                  <a:gd name="connsiteX0" fmla="*/ 35351 w 966488"/>
                  <a:gd name="connsiteY0" fmla="*/ 989605 h 1015424"/>
                  <a:gd name="connsiteX1" fmla="*/ 940669 w 966488"/>
                  <a:gd name="connsiteY1" fmla="*/ 35351 h 1015424"/>
                  <a:gd name="connsiteX0" fmla="*/ 0 w 715409"/>
                  <a:gd name="connsiteY0" fmla="*/ 939646 h 939646"/>
                  <a:gd name="connsiteX1" fmla="*/ 715408 w 715409"/>
                  <a:gd name="connsiteY1" fmla="*/ 0 h 939646"/>
                </a:gdLst>
                <a:ahLst/>
                <a:cxnLst>
                  <a:cxn ang="0">
                    <a:pos x="connsiteX0" y="connsiteY0"/>
                  </a:cxn>
                  <a:cxn ang="0">
                    <a:pos x="connsiteX1" y="connsiteY1"/>
                  </a:cxn>
                </a:cxnLst>
                <a:rect l="l" t="t" r="r" b="b"/>
                <a:pathLst>
                  <a:path w="715409" h="939646">
                    <a:moveTo>
                      <a:pt x="0" y="939646"/>
                    </a:moveTo>
                    <a:cubicBezTo>
                      <a:pt x="301773" y="621561"/>
                      <a:pt x="413635" y="318085"/>
                      <a:pt x="715408" y="0"/>
                    </a:cubicBezTo>
                  </a:path>
                </a:pathLst>
              </a:custGeom>
              <a:ln w="19050" cap="flat">
                <a:solidFill>
                  <a:srgbClr val="6F6F6F"/>
                </a:solidFill>
                <a:prstDash val="solid"/>
                <a:miter/>
              </a:ln>
            </p:spPr>
            <p:txBody>
              <a:bodyPr rtlCol="0" anchor="ctr"/>
              <a:lstStyle/>
              <a:p>
                <a:endParaRPr lang="en-US" sz="1129"/>
              </a:p>
            </p:txBody>
          </p:sp>
          <p:sp>
            <p:nvSpPr>
              <p:cNvPr id="560" name="Freeform: Shape 559">
                <a:extLst>
                  <a:ext uri="{FF2B5EF4-FFF2-40B4-BE49-F238E27FC236}">
                    <a16:creationId xmlns:a16="http://schemas.microsoft.com/office/drawing/2014/main" xmlns="" id="{F38D3F3A-CED2-45B8-B8DE-F8D5338E9E67}"/>
                  </a:ext>
                </a:extLst>
              </p:cNvPr>
              <p:cNvSpPr/>
              <p:nvPr/>
            </p:nvSpPr>
            <p:spPr>
              <a:xfrm>
                <a:off x="22473806" y="3718146"/>
                <a:ext cx="1091177" cy="578706"/>
              </a:xfrm>
              <a:custGeom>
                <a:avLst/>
                <a:gdLst>
                  <a:gd name="connsiteX0" fmla="*/ 1454498 w 1480317"/>
                  <a:gd name="connsiteY0" fmla="*/ 35351 h 660637"/>
                  <a:gd name="connsiteX1" fmla="*/ 35351 w 1480317"/>
                  <a:gd name="connsiteY1" fmla="*/ 634818 h 660637"/>
                  <a:gd name="connsiteX0" fmla="*/ 1185413 w 1185413"/>
                  <a:gd name="connsiteY0" fmla="*/ 0 h 628684"/>
                  <a:gd name="connsiteX1" fmla="*/ 0 w 1185413"/>
                  <a:gd name="connsiteY1" fmla="*/ 628684 h 628684"/>
                </a:gdLst>
                <a:ahLst/>
                <a:cxnLst>
                  <a:cxn ang="0">
                    <a:pos x="connsiteX0" y="connsiteY0"/>
                  </a:cxn>
                  <a:cxn ang="0">
                    <a:pos x="connsiteX1" y="connsiteY1"/>
                  </a:cxn>
                </a:cxnLst>
                <a:rect l="l" t="t" r="r" b="b"/>
                <a:pathLst>
                  <a:path w="1185413" h="628684">
                    <a:moveTo>
                      <a:pt x="1185413" y="0"/>
                    </a:moveTo>
                    <a:cubicBezTo>
                      <a:pt x="712364" y="199822"/>
                      <a:pt x="473049" y="428862"/>
                      <a:pt x="0" y="628684"/>
                    </a:cubicBezTo>
                  </a:path>
                </a:pathLst>
              </a:custGeom>
              <a:ln w="19050" cap="flat">
                <a:solidFill>
                  <a:srgbClr val="6F6F6F"/>
                </a:solidFill>
                <a:prstDash val="solid"/>
                <a:miter/>
              </a:ln>
            </p:spPr>
            <p:txBody>
              <a:bodyPr rtlCol="0" anchor="ctr"/>
              <a:lstStyle/>
              <a:p>
                <a:endParaRPr lang="en-US" sz="1129"/>
              </a:p>
            </p:txBody>
          </p:sp>
          <p:sp>
            <p:nvSpPr>
              <p:cNvPr id="561" name="Freeform: Shape 560">
                <a:extLst>
                  <a:ext uri="{FF2B5EF4-FFF2-40B4-BE49-F238E27FC236}">
                    <a16:creationId xmlns:a16="http://schemas.microsoft.com/office/drawing/2014/main" xmlns="" id="{C50ED353-0047-403A-882F-FC18E871A4B5}"/>
                  </a:ext>
                </a:extLst>
              </p:cNvPr>
              <p:cNvSpPr/>
              <p:nvPr/>
            </p:nvSpPr>
            <p:spPr>
              <a:xfrm>
                <a:off x="23125787" y="3391563"/>
                <a:ext cx="6201633" cy="2984290"/>
              </a:xfrm>
              <a:custGeom>
                <a:avLst/>
                <a:gdLst>
                  <a:gd name="connsiteX0" fmla="*/ 35351 w 6679777"/>
                  <a:gd name="connsiteY0" fmla="*/ 35351 h 3303186"/>
                  <a:gd name="connsiteX1" fmla="*/ 561414 w 6679777"/>
                  <a:gd name="connsiteY1" fmla="*/ 390138 h 3303186"/>
                  <a:gd name="connsiteX2" fmla="*/ 6653957 w 6679777"/>
                  <a:gd name="connsiteY2" fmla="*/ 3277368 h 3303186"/>
                  <a:gd name="connsiteX0" fmla="*/ 0 w 6737217"/>
                  <a:gd name="connsiteY0" fmla="*/ 0 h 3242017"/>
                  <a:gd name="connsiteX1" fmla="*/ 526063 w 6737217"/>
                  <a:gd name="connsiteY1" fmla="*/ 354787 h 3242017"/>
                  <a:gd name="connsiteX2" fmla="*/ 6737218 w 6737217"/>
                  <a:gd name="connsiteY2" fmla="*/ 3242018 h 3242017"/>
                  <a:gd name="connsiteX0" fmla="*/ 0 w 6737218"/>
                  <a:gd name="connsiteY0" fmla="*/ 0 h 3242018"/>
                  <a:gd name="connsiteX1" fmla="*/ 526063 w 6737218"/>
                  <a:gd name="connsiteY1" fmla="*/ 354787 h 3242018"/>
                  <a:gd name="connsiteX2" fmla="*/ 6737218 w 6737218"/>
                  <a:gd name="connsiteY2" fmla="*/ 3242018 h 3242018"/>
                </a:gdLst>
                <a:ahLst/>
                <a:cxnLst>
                  <a:cxn ang="0">
                    <a:pos x="connsiteX0" y="connsiteY0"/>
                  </a:cxn>
                  <a:cxn ang="0">
                    <a:pos x="connsiteX1" y="connsiteY1"/>
                  </a:cxn>
                  <a:cxn ang="0">
                    <a:pos x="connsiteX2" y="connsiteY2"/>
                  </a:cxn>
                </a:cxnLst>
                <a:rect l="l" t="t" r="r" b="b"/>
                <a:pathLst>
                  <a:path w="6737218" h="3242018">
                    <a:moveTo>
                      <a:pt x="0" y="0"/>
                    </a:moveTo>
                    <a:lnTo>
                      <a:pt x="526063" y="354787"/>
                    </a:lnTo>
                    <a:cubicBezTo>
                      <a:pt x="1504785" y="550531"/>
                      <a:pt x="6692739" y="2921022"/>
                      <a:pt x="6737218" y="3242018"/>
                    </a:cubicBezTo>
                  </a:path>
                </a:pathLst>
              </a:custGeom>
              <a:noFill/>
              <a:ln w="19050" cap="flat">
                <a:solidFill>
                  <a:srgbClr val="6F6F6F"/>
                </a:solidFill>
                <a:prstDash val="solid"/>
                <a:miter/>
              </a:ln>
            </p:spPr>
            <p:txBody>
              <a:bodyPr rtlCol="0" anchor="ctr"/>
              <a:lstStyle/>
              <a:p>
                <a:endParaRPr lang="en-US" sz="1129"/>
              </a:p>
            </p:txBody>
          </p:sp>
          <p:sp>
            <p:nvSpPr>
              <p:cNvPr id="562" name="Freeform: Shape 561">
                <a:extLst>
                  <a:ext uri="{FF2B5EF4-FFF2-40B4-BE49-F238E27FC236}">
                    <a16:creationId xmlns:a16="http://schemas.microsoft.com/office/drawing/2014/main" xmlns="" id="{8646F0F1-CC8D-4C00-9D19-3C58E27A1A5E}"/>
                  </a:ext>
                </a:extLst>
              </p:cNvPr>
              <p:cNvSpPr/>
              <p:nvPr/>
            </p:nvSpPr>
            <p:spPr>
              <a:xfrm>
                <a:off x="22181066" y="2559457"/>
                <a:ext cx="720734" cy="146399"/>
              </a:xfrm>
              <a:custGeom>
                <a:avLst/>
                <a:gdLst>
                  <a:gd name="connsiteX0" fmla="*/ 35351 w 782977"/>
                  <a:gd name="connsiteY0" fmla="*/ 35351 h 159042"/>
                  <a:gd name="connsiteX1" fmla="*/ 757158 w 782977"/>
                  <a:gd name="connsiteY1" fmla="*/ 133223 h 159042"/>
                </a:gdLst>
                <a:ahLst/>
                <a:cxnLst>
                  <a:cxn ang="0">
                    <a:pos x="connsiteX0" y="connsiteY0"/>
                  </a:cxn>
                  <a:cxn ang="0">
                    <a:pos x="connsiteX1" y="connsiteY1"/>
                  </a:cxn>
                </a:cxnLst>
                <a:rect l="l" t="t" r="r" b="b"/>
                <a:pathLst>
                  <a:path w="782977" h="159042">
                    <a:moveTo>
                      <a:pt x="35351" y="35351"/>
                    </a:moveTo>
                    <a:cubicBezTo>
                      <a:pt x="35351" y="35351"/>
                      <a:pt x="695988" y="47585"/>
                      <a:pt x="757158" y="133223"/>
                    </a:cubicBezTo>
                  </a:path>
                </a:pathLst>
              </a:custGeom>
              <a:noFill/>
              <a:ln w="19050" cap="flat">
                <a:solidFill>
                  <a:srgbClr val="6F6F6F"/>
                </a:solidFill>
                <a:prstDash val="solid"/>
                <a:miter/>
              </a:ln>
            </p:spPr>
            <p:txBody>
              <a:bodyPr rtlCol="0" anchor="ctr"/>
              <a:lstStyle/>
              <a:p>
                <a:endParaRPr lang="en-US" sz="1129"/>
              </a:p>
            </p:txBody>
          </p:sp>
          <p:sp>
            <p:nvSpPr>
              <p:cNvPr id="563" name="Freeform: Shape 562">
                <a:extLst>
                  <a:ext uri="{FF2B5EF4-FFF2-40B4-BE49-F238E27FC236}">
                    <a16:creationId xmlns:a16="http://schemas.microsoft.com/office/drawing/2014/main" xmlns="" id="{D08473BF-9CCB-4642-B7BA-9C9C1240328B}"/>
                  </a:ext>
                </a:extLst>
              </p:cNvPr>
              <p:cNvSpPr/>
              <p:nvPr/>
            </p:nvSpPr>
            <p:spPr>
              <a:xfrm>
                <a:off x="22181066" y="2593242"/>
                <a:ext cx="608119" cy="168922"/>
              </a:xfrm>
              <a:custGeom>
                <a:avLst/>
                <a:gdLst>
                  <a:gd name="connsiteX0" fmla="*/ 35351 w 660637"/>
                  <a:gd name="connsiteY0" fmla="*/ 35351 h 183510"/>
                  <a:gd name="connsiteX1" fmla="*/ 634818 w 660637"/>
                  <a:gd name="connsiteY1" fmla="*/ 96521 h 183510"/>
                </a:gdLst>
                <a:ahLst/>
                <a:cxnLst>
                  <a:cxn ang="0">
                    <a:pos x="connsiteX0" y="connsiteY0"/>
                  </a:cxn>
                  <a:cxn ang="0">
                    <a:pos x="connsiteX1" y="connsiteY1"/>
                  </a:cxn>
                </a:cxnLst>
                <a:rect l="l" t="t" r="r" b="b"/>
                <a:pathLst>
                  <a:path w="660637" h="183510">
                    <a:moveTo>
                      <a:pt x="35351" y="35351"/>
                    </a:moveTo>
                    <a:cubicBezTo>
                      <a:pt x="35351" y="35351"/>
                      <a:pt x="341201" y="255563"/>
                      <a:pt x="634818" y="96521"/>
                    </a:cubicBezTo>
                  </a:path>
                </a:pathLst>
              </a:custGeom>
              <a:noFill/>
              <a:ln w="19050" cap="flat">
                <a:solidFill>
                  <a:srgbClr val="6F6F6F"/>
                </a:solidFill>
                <a:prstDash val="solid"/>
                <a:miter/>
              </a:ln>
            </p:spPr>
            <p:txBody>
              <a:bodyPr rtlCol="0" anchor="ctr"/>
              <a:lstStyle/>
              <a:p>
                <a:endParaRPr lang="en-US" sz="1129"/>
              </a:p>
            </p:txBody>
          </p:sp>
          <p:sp>
            <p:nvSpPr>
              <p:cNvPr id="564" name="Freeform: Shape 563">
                <a:extLst>
                  <a:ext uri="{FF2B5EF4-FFF2-40B4-BE49-F238E27FC236}">
                    <a16:creationId xmlns:a16="http://schemas.microsoft.com/office/drawing/2014/main" xmlns="" id="{D7EE3B2C-9C7D-493D-856B-70AC38F1848F}"/>
                  </a:ext>
                </a:extLst>
              </p:cNvPr>
              <p:cNvSpPr/>
              <p:nvPr/>
            </p:nvSpPr>
            <p:spPr>
              <a:xfrm>
                <a:off x="22845493" y="2705857"/>
                <a:ext cx="1092361" cy="675688"/>
              </a:xfrm>
              <a:custGeom>
                <a:avLst/>
                <a:gdLst>
                  <a:gd name="connsiteX0" fmla="*/ 304499 w 1186700"/>
                  <a:gd name="connsiteY0" fmla="*/ 708222 h 734041"/>
                  <a:gd name="connsiteX1" fmla="*/ 1160881 w 1186700"/>
                  <a:gd name="connsiteY1" fmla="*/ 426840 h 734041"/>
                  <a:gd name="connsiteX2" fmla="*/ 35351 w 1186700"/>
                  <a:gd name="connsiteY2" fmla="*/ 35351 h 734041"/>
                </a:gdLst>
                <a:ahLst/>
                <a:cxnLst>
                  <a:cxn ang="0">
                    <a:pos x="connsiteX0" y="connsiteY0"/>
                  </a:cxn>
                  <a:cxn ang="0">
                    <a:pos x="connsiteX1" y="connsiteY1"/>
                  </a:cxn>
                  <a:cxn ang="0">
                    <a:pos x="connsiteX2" y="connsiteY2"/>
                  </a:cxn>
                </a:cxnLst>
                <a:rect l="l" t="t" r="r" b="b"/>
                <a:pathLst>
                  <a:path w="1186700" h="734041">
                    <a:moveTo>
                      <a:pt x="304499" y="708222"/>
                    </a:moveTo>
                    <a:lnTo>
                      <a:pt x="1160881" y="426840"/>
                    </a:lnTo>
                    <a:lnTo>
                      <a:pt x="35351" y="35351"/>
                    </a:lnTo>
                  </a:path>
                </a:pathLst>
              </a:custGeom>
              <a:noFill/>
              <a:ln w="19050" cap="flat">
                <a:solidFill>
                  <a:srgbClr val="6F6F6F"/>
                </a:solidFill>
                <a:prstDash val="solid"/>
                <a:miter/>
              </a:ln>
            </p:spPr>
            <p:txBody>
              <a:bodyPr rtlCol="0" anchor="ctr"/>
              <a:lstStyle/>
              <a:p>
                <a:endParaRPr lang="en-US" sz="1129"/>
              </a:p>
            </p:txBody>
          </p:sp>
          <p:sp>
            <p:nvSpPr>
              <p:cNvPr id="565" name="Freeform: Shape 564">
                <a:extLst>
                  <a:ext uri="{FF2B5EF4-FFF2-40B4-BE49-F238E27FC236}">
                    <a16:creationId xmlns:a16="http://schemas.microsoft.com/office/drawing/2014/main" xmlns="" id="{24DB43FE-222F-4255-AC5C-2ECCEE85F7D1}"/>
                  </a:ext>
                </a:extLst>
              </p:cNvPr>
              <p:cNvSpPr/>
              <p:nvPr/>
            </p:nvSpPr>
            <p:spPr>
              <a:xfrm>
                <a:off x="22879277" y="1703586"/>
                <a:ext cx="1689219" cy="1058577"/>
              </a:xfrm>
              <a:custGeom>
                <a:avLst/>
                <a:gdLst>
                  <a:gd name="connsiteX0" fmla="*/ 35351 w 1835103"/>
                  <a:gd name="connsiteY0" fmla="*/ 1099711 h 1149998"/>
                  <a:gd name="connsiteX1" fmla="*/ 744924 w 1835103"/>
                  <a:gd name="connsiteY1" fmla="*/ 1124179 h 1149998"/>
                  <a:gd name="connsiteX2" fmla="*/ 1809285 w 1835103"/>
                  <a:gd name="connsiteY2" fmla="*/ 35351 h 1149998"/>
                </a:gdLst>
                <a:ahLst/>
                <a:cxnLst>
                  <a:cxn ang="0">
                    <a:pos x="connsiteX0" y="connsiteY0"/>
                  </a:cxn>
                  <a:cxn ang="0">
                    <a:pos x="connsiteX1" y="connsiteY1"/>
                  </a:cxn>
                  <a:cxn ang="0">
                    <a:pos x="connsiteX2" y="connsiteY2"/>
                  </a:cxn>
                </a:cxnLst>
                <a:rect l="l" t="t" r="r" b="b"/>
                <a:pathLst>
                  <a:path w="1835103" h="1149998">
                    <a:moveTo>
                      <a:pt x="35351" y="1099711"/>
                    </a:moveTo>
                    <a:lnTo>
                      <a:pt x="744924" y="1124179"/>
                    </a:lnTo>
                    <a:lnTo>
                      <a:pt x="1809285" y="35351"/>
                    </a:lnTo>
                  </a:path>
                </a:pathLst>
              </a:custGeom>
              <a:noFill/>
              <a:ln w="19050" cap="flat">
                <a:solidFill>
                  <a:srgbClr val="6F6F6F"/>
                </a:solidFill>
                <a:prstDash val="solid"/>
                <a:miter/>
              </a:ln>
            </p:spPr>
            <p:txBody>
              <a:bodyPr rtlCol="0" anchor="ctr"/>
              <a:lstStyle/>
              <a:p>
                <a:endParaRPr lang="en-US" sz="1129"/>
              </a:p>
            </p:txBody>
          </p:sp>
          <p:sp>
            <p:nvSpPr>
              <p:cNvPr id="566" name="Freeform: Shape 565">
                <a:extLst>
                  <a:ext uri="{FF2B5EF4-FFF2-40B4-BE49-F238E27FC236}">
                    <a16:creationId xmlns:a16="http://schemas.microsoft.com/office/drawing/2014/main" xmlns="" id="{F60109F8-AAA0-4213-925D-BCBA7C8AF318}"/>
                  </a:ext>
                </a:extLst>
              </p:cNvPr>
              <p:cNvSpPr/>
              <p:nvPr/>
            </p:nvSpPr>
            <p:spPr>
              <a:xfrm>
                <a:off x="23926593" y="1590972"/>
                <a:ext cx="1418944" cy="1475251"/>
              </a:xfrm>
              <a:custGeom>
                <a:avLst/>
                <a:gdLst>
                  <a:gd name="connsiteX0" fmla="*/ 1515668 w 1541487"/>
                  <a:gd name="connsiteY0" fmla="*/ 35351 h 1602657"/>
                  <a:gd name="connsiteX1" fmla="*/ 35351 w 1541487"/>
                  <a:gd name="connsiteY1" fmla="*/ 1576838 h 1602657"/>
                  <a:gd name="connsiteX2" fmla="*/ 671520 w 1541487"/>
                  <a:gd name="connsiteY2" fmla="*/ 206627 h 1602657"/>
                </a:gdLst>
                <a:ahLst/>
                <a:cxnLst>
                  <a:cxn ang="0">
                    <a:pos x="connsiteX0" y="connsiteY0"/>
                  </a:cxn>
                  <a:cxn ang="0">
                    <a:pos x="connsiteX1" y="connsiteY1"/>
                  </a:cxn>
                  <a:cxn ang="0">
                    <a:pos x="connsiteX2" y="connsiteY2"/>
                  </a:cxn>
                </a:cxnLst>
                <a:rect l="l" t="t" r="r" b="b"/>
                <a:pathLst>
                  <a:path w="1541487" h="1602657">
                    <a:moveTo>
                      <a:pt x="1515668" y="35351"/>
                    </a:moveTo>
                    <a:lnTo>
                      <a:pt x="35351" y="1576838"/>
                    </a:lnTo>
                    <a:lnTo>
                      <a:pt x="671520" y="206627"/>
                    </a:lnTo>
                  </a:path>
                </a:pathLst>
              </a:custGeom>
              <a:noFill/>
              <a:ln w="19050" cap="flat">
                <a:solidFill>
                  <a:srgbClr val="6F6F6F"/>
                </a:solidFill>
                <a:prstDash val="solid"/>
                <a:miter/>
              </a:ln>
            </p:spPr>
            <p:txBody>
              <a:bodyPr rtlCol="0" anchor="ctr"/>
              <a:lstStyle/>
              <a:p>
                <a:endParaRPr lang="en-US" sz="1129"/>
              </a:p>
            </p:txBody>
          </p:sp>
          <p:sp>
            <p:nvSpPr>
              <p:cNvPr id="567" name="Freeform: Shape 566">
                <a:extLst>
                  <a:ext uri="{FF2B5EF4-FFF2-40B4-BE49-F238E27FC236}">
                    <a16:creationId xmlns:a16="http://schemas.microsoft.com/office/drawing/2014/main" xmlns="" id="{858E2F0D-6C2C-410A-8A70-FEAD5A313B95}"/>
                  </a:ext>
                </a:extLst>
              </p:cNvPr>
              <p:cNvSpPr/>
              <p:nvPr/>
            </p:nvSpPr>
            <p:spPr>
              <a:xfrm>
                <a:off x="24557235" y="1590972"/>
                <a:ext cx="743257" cy="168922"/>
              </a:xfrm>
              <a:custGeom>
                <a:avLst/>
                <a:gdLst>
                  <a:gd name="connsiteX0" fmla="*/ 35351 w 807445"/>
                  <a:gd name="connsiteY0" fmla="*/ 157691 h 183510"/>
                  <a:gd name="connsiteX1" fmla="*/ 781627 w 807445"/>
                  <a:gd name="connsiteY1" fmla="*/ 35351 h 183510"/>
                </a:gdLst>
                <a:ahLst/>
                <a:cxnLst>
                  <a:cxn ang="0">
                    <a:pos x="connsiteX0" y="connsiteY0"/>
                  </a:cxn>
                  <a:cxn ang="0">
                    <a:pos x="connsiteX1" y="connsiteY1"/>
                  </a:cxn>
                </a:cxnLst>
                <a:rect l="l" t="t" r="r" b="b"/>
                <a:pathLst>
                  <a:path w="807445" h="183510">
                    <a:moveTo>
                      <a:pt x="35351" y="157691"/>
                    </a:moveTo>
                    <a:lnTo>
                      <a:pt x="781627" y="35351"/>
                    </a:lnTo>
                  </a:path>
                </a:pathLst>
              </a:custGeom>
              <a:ln w="19050" cap="flat">
                <a:solidFill>
                  <a:srgbClr val="6F6F6F"/>
                </a:solidFill>
                <a:prstDash val="solid"/>
                <a:miter/>
              </a:ln>
            </p:spPr>
            <p:txBody>
              <a:bodyPr rtlCol="0" anchor="ctr"/>
              <a:lstStyle/>
              <a:p>
                <a:endParaRPr lang="en-US" sz="1129"/>
              </a:p>
            </p:txBody>
          </p:sp>
          <p:sp>
            <p:nvSpPr>
              <p:cNvPr id="568" name="Freeform: Shape 567">
                <a:extLst>
                  <a:ext uri="{FF2B5EF4-FFF2-40B4-BE49-F238E27FC236}">
                    <a16:creationId xmlns:a16="http://schemas.microsoft.com/office/drawing/2014/main" xmlns="" id="{729343CA-9559-4A01-ADCF-0EC04CDA96F9}"/>
                  </a:ext>
                </a:extLst>
              </p:cNvPr>
              <p:cNvSpPr/>
              <p:nvPr/>
            </p:nvSpPr>
            <p:spPr>
              <a:xfrm>
                <a:off x="23566226" y="2705857"/>
                <a:ext cx="1385160" cy="56307"/>
              </a:xfrm>
              <a:custGeom>
                <a:avLst/>
                <a:gdLst>
                  <a:gd name="connsiteX0" fmla="*/ 1478966 w 1504785"/>
                  <a:gd name="connsiteY0" fmla="*/ 35351 h 61170"/>
                  <a:gd name="connsiteX1" fmla="*/ 35351 w 1504785"/>
                  <a:gd name="connsiteY1" fmla="*/ 35351 h 61170"/>
                </a:gdLst>
                <a:ahLst/>
                <a:cxnLst>
                  <a:cxn ang="0">
                    <a:pos x="connsiteX0" y="connsiteY0"/>
                  </a:cxn>
                  <a:cxn ang="0">
                    <a:pos x="connsiteX1" y="connsiteY1"/>
                  </a:cxn>
                </a:cxnLst>
                <a:rect l="l" t="t" r="r" b="b"/>
                <a:pathLst>
                  <a:path w="1504785" h="61170">
                    <a:moveTo>
                      <a:pt x="1478966" y="35351"/>
                    </a:moveTo>
                    <a:lnTo>
                      <a:pt x="35351" y="35351"/>
                    </a:lnTo>
                  </a:path>
                </a:pathLst>
              </a:custGeom>
              <a:ln w="19050" cap="flat">
                <a:solidFill>
                  <a:srgbClr val="6F6F6F"/>
                </a:solidFill>
                <a:prstDash val="solid"/>
                <a:miter/>
              </a:ln>
            </p:spPr>
            <p:txBody>
              <a:bodyPr rtlCol="0" anchor="ctr"/>
              <a:lstStyle/>
              <a:p>
                <a:endParaRPr lang="en-US" sz="1129"/>
              </a:p>
            </p:txBody>
          </p:sp>
          <p:sp>
            <p:nvSpPr>
              <p:cNvPr id="569" name="Freeform: Shape 568">
                <a:extLst>
                  <a:ext uri="{FF2B5EF4-FFF2-40B4-BE49-F238E27FC236}">
                    <a16:creationId xmlns:a16="http://schemas.microsoft.com/office/drawing/2014/main" xmlns="" id="{0FC9676D-B75E-4934-8FB5-4F63DED5D72B}"/>
                  </a:ext>
                </a:extLst>
              </p:cNvPr>
              <p:cNvSpPr/>
              <p:nvPr/>
            </p:nvSpPr>
            <p:spPr>
              <a:xfrm>
                <a:off x="23926593" y="2705857"/>
                <a:ext cx="1058577" cy="855871"/>
              </a:xfrm>
              <a:custGeom>
                <a:avLst/>
                <a:gdLst>
                  <a:gd name="connsiteX0" fmla="*/ 1124179 w 1149998"/>
                  <a:gd name="connsiteY0" fmla="*/ 35351 h 929785"/>
                  <a:gd name="connsiteX1" fmla="*/ 35351 w 1149998"/>
                  <a:gd name="connsiteY1" fmla="*/ 426840 h 929785"/>
                  <a:gd name="connsiteX2" fmla="*/ 891733 w 1149998"/>
                  <a:gd name="connsiteY2" fmla="*/ 451308 h 929785"/>
                  <a:gd name="connsiteX3" fmla="*/ 928435 w 1149998"/>
                  <a:gd name="connsiteY3" fmla="*/ 744924 h 929785"/>
                  <a:gd name="connsiteX4" fmla="*/ 439074 w 1149998"/>
                  <a:gd name="connsiteY4" fmla="*/ 903967 h 929785"/>
                  <a:gd name="connsiteX5" fmla="*/ 51254 w 1149998"/>
                  <a:gd name="connsiteY5" fmla="*/ 469659 h 929785"/>
                  <a:gd name="connsiteX6" fmla="*/ 891733 w 1149998"/>
                  <a:gd name="connsiteY6" fmla="*/ 744924 h 92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9998" h="929785">
                    <a:moveTo>
                      <a:pt x="1124179" y="35351"/>
                    </a:moveTo>
                    <a:lnTo>
                      <a:pt x="35351" y="426840"/>
                    </a:lnTo>
                    <a:lnTo>
                      <a:pt x="891733" y="451308"/>
                    </a:lnTo>
                    <a:lnTo>
                      <a:pt x="928435" y="744924"/>
                    </a:lnTo>
                    <a:lnTo>
                      <a:pt x="439074" y="903967"/>
                    </a:lnTo>
                    <a:lnTo>
                      <a:pt x="51254" y="469659"/>
                    </a:lnTo>
                    <a:lnTo>
                      <a:pt x="891733" y="744924"/>
                    </a:lnTo>
                  </a:path>
                </a:pathLst>
              </a:custGeom>
              <a:noFill/>
              <a:ln w="19050" cap="flat">
                <a:solidFill>
                  <a:srgbClr val="6F6F6F"/>
                </a:solidFill>
                <a:prstDash val="solid"/>
                <a:miter/>
              </a:ln>
            </p:spPr>
            <p:txBody>
              <a:bodyPr rtlCol="0" anchor="ctr"/>
              <a:lstStyle/>
              <a:p>
                <a:endParaRPr lang="en-US" sz="1129"/>
              </a:p>
            </p:txBody>
          </p:sp>
          <p:sp>
            <p:nvSpPr>
              <p:cNvPr id="570" name="Freeform: Shape 569">
                <a:extLst>
                  <a:ext uri="{FF2B5EF4-FFF2-40B4-BE49-F238E27FC236}">
                    <a16:creationId xmlns:a16="http://schemas.microsoft.com/office/drawing/2014/main" xmlns="" id="{9F679DA4-A08E-4A02-8855-2F5AABEF0006}"/>
                  </a:ext>
                </a:extLst>
              </p:cNvPr>
              <p:cNvSpPr/>
              <p:nvPr/>
            </p:nvSpPr>
            <p:spPr>
              <a:xfrm>
                <a:off x="22811709" y="2705857"/>
                <a:ext cx="304060" cy="675688"/>
              </a:xfrm>
              <a:custGeom>
                <a:avLst/>
                <a:gdLst>
                  <a:gd name="connsiteX0" fmla="*/ 35351 w 330318"/>
                  <a:gd name="connsiteY0" fmla="*/ 35351 h 734041"/>
                  <a:gd name="connsiteX1" fmla="*/ 304500 w 330318"/>
                  <a:gd name="connsiteY1" fmla="*/ 708222 h 734041"/>
                </a:gdLst>
                <a:ahLst/>
                <a:cxnLst>
                  <a:cxn ang="0">
                    <a:pos x="connsiteX0" y="connsiteY0"/>
                  </a:cxn>
                  <a:cxn ang="0">
                    <a:pos x="connsiteX1" y="connsiteY1"/>
                  </a:cxn>
                </a:cxnLst>
                <a:rect l="l" t="t" r="r" b="b"/>
                <a:pathLst>
                  <a:path w="330318" h="734041">
                    <a:moveTo>
                      <a:pt x="35351" y="35351"/>
                    </a:moveTo>
                    <a:lnTo>
                      <a:pt x="304500" y="708222"/>
                    </a:lnTo>
                  </a:path>
                </a:pathLst>
              </a:custGeom>
              <a:ln w="19050" cap="flat">
                <a:solidFill>
                  <a:srgbClr val="6F6F6F"/>
                </a:solidFill>
                <a:prstDash val="solid"/>
                <a:miter/>
              </a:ln>
            </p:spPr>
            <p:txBody>
              <a:bodyPr rtlCol="0" anchor="ctr"/>
              <a:lstStyle/>
              <a:p>
                <a:endParaRPr lang="en-US" sz="1129"/>
              </a:p>
            </p:txBody>
          </p:sp>
          <p:sp>
            <p:nvSpPr>
              <p:cNvPr id="571" name="Freeform: Shape 570">
                <a:extLst>
                  <a:ext uri="{FF2B5EF4-FFF2-40B4-BE49-F238E27FC236}">
                    <a16:creationId xmlns:a16="http://schemas.microsoft.com/office/drawing/2014/main" xmlns="" id="{9DDF7A07-5925-4EE3-A100-1443C08EB1BC}"/>
                  </a:ext>
                </a:extLst>
              </p:cNvPr>
              <p:cNvSpPr/>
              <p:nvPr/>
            </p:nvSpPr>
            <p:spPr>
              <a:xfrm>
                <a:off x="23577488" y="1759894"/>
                <a:ext cx="1047316" cy="1982017"/>
              </a:xfrm>
              <a:custGeom>
                <a:avLst/>
                <a:gdLst>
                  <a:gd name="connsiteX0" fmla="*/ 35351 w 1137764"/>
                  <a:gd name="connsiteY0" fmla="*/ 2127369 h 2153188"/>
                  <a:gd name="connsiteX1" fmla="*/ 328967 w 1137764"/>
                  <a:gd name="connsiteY1" fmla="*/ 1723646 h 2153188"/>
                  <a:gd name="connsiteX2" fmla="*/ 414606 w 1137764"/>
                  <a:gd name="connsiteY2" fmla="*/ 1454498 h 2153188"/>
                  <a:gd name="connsiteX3" fmla="*/ 659286 w 1137764"/>
                  <a:gd name="connsiteY3" fmla="*/ 1001839 h 2153188"/>
                  <a:gd name="connsiteX4" fmla="*/ 1099711 w 1137764"/>
                  <a:gd name="connsiteY4" fmla="*/ 35351 h 215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764" h="2153188">
                    <a:moveTo>
                      <a:pt x="35351" y="2127369"/>
                    </a:moveTo>
                    <a:lnTo>
                      <a:pt x="328967" y="1723646"/>
                    </a:lnTo>
                    <a:lnTo>
                      <a:pt x="414606" y="1454498"/>
                    </a:lnTo>
                    <a:lnTo>
                      <a:pt x="659286" y="1001839"/>
                    </a:lnTo>
                    <a:cubicBezTo>
                      <a:pt x="659286" y="1001839"/>
                      <a:pt x="1185349" y="169925"/>
                      <a:pt x="1099711" y="35351"/>
                    </a:cubicBezTo>
                  </a:path>
                </a:pathLst>
              </a:custGeom>
              <a:noFill/>
              <a:ln w="19050" cap="flat">
                <a:solidFill>
                  <a:srgbClr val="6F6F6F"/>
                </a:solidFill>
                <a:prstDash val="solid"/>
                <a:miter/>
              </a:ln>
            </p:spPr>
            <p:txBody>
              <a:bodyPr rtlCol="0" anchor="ctr"/>
              <a:lstStyle/>
              <a:p>
                <a:endParaRPr lang="en-US" sz="1129"/>
              </a:p>
            </p:txBody>
          </p:sp>
          <p:sp>
            <p:nvSpPr>
              <p:cNvPr id="572" name="Freeform: Shape 571">
                <a:extLst>
                  <a:ext uri="{FF2B5EF4-FFF2-40B4-BE49-F238E27FC236}">
                    <a16:creationId xmlns:a16="http://schemas.microsoft.com/office/drawing/2014/main" xmlns="" id="{0D7A703D-1A28-4352-9C0A-0ECE5022291A}"/>
                  </a:ext>
                </a:extLst>
              </p:cNvPr>
              <p:cNvSpPr/>
              <p:nvPr/>
            </p:nvSpPr>
            <p:spPr>
              <a:xfrm>
                <a:off x="23575113" y="3100008"/>
                <a:ext cx="360367" cy="641903"/>
              </a:xfrm>
              <a:custGeom>
                <a:avLst/>
                <a:gdLst>
                  <a:gd name="connsiteX0" fmla="*/ 368250 w 391488"/>
                  <a:gd name="connsiteY0" fmla="*/ 35351 h 697339"/>
                  <a:gd name="connsiteX1" fmla="*/ 37931 w 391488"/>
                  <a:gd name="connsiteY1" fmla="*/ 671520 h 697339"/>
                </a:gdLst>
                <a:ahLst/>
                <a:cxnLst>
                  <a:cxn ang="0">
                    <a:pos x="connsiteX0" y="connsiteY0"/>
                  </a:cxn>
                  <a:cxn ang="0">
                    <a:pos x="connsiteX1" y="connsiteY1"/>
                  </a:cxn>
                </a:cxnLst>
                <a:rect l="l" t="t" r="r" b="b"/>
                <a:pathLst>
                  <a:path w="391488" h="697339">
                    <a:moveTo>
                      <a:pt x="368250" y="35351"/>
                    </a:moveTo>
                    <a:cubicBezTo>
                      <a:pt x="368250" y="35351"/>
                      <a:pt x="1229" y="512478"/>
                      <a:pt x="37931" y="671520"/>
                    </a:cubicBezTo>
                  </a:path>
                </a:pathLst>
              </a:custGeom>
              <a:noFill/>
              <a:ln w="19050" cap="flat">
                <a:solidFill>
                  <a:srgbClr val="6F6F6F"/>
                </a:solidFill>
                <a:prstDash val="solid"/>
                <a:miter/>
              </a:ln>
            </p:spPr>
            <p:txBody>
              <a:bodyPr rtlCol="0" anchor="ctr"/>
              <a:lstStyle/>
              <a:p>
                <a:endParaRPr lang="en-US" sz="1129"/>
              </a:p>
            </p:txBody>
          </p:sp>
          <p:sp>
            <p:nvSpPr>
              <p:cNvPr id="573" name="Freeform: Shape 572">
                <a:extLst>
                  <a:ext uri="{FF2B5EF4-FFF2-40B4-BE49-F238E27FC236}">
                    <a16:creationId xmlns:a16="http://schemas.microsoft.com/office/drawing/2014/main" xmlns="" id="{CE666324-1604-4568-832B-49E02F7AF05D}"/>
                  </a:ext>
                </a:extLst>
              </p:cNvPr>
              <p:cNvSpPr/>
              <p:nvPr/>
            </p:nvSpPr>
            <p:spPr>
              <a:xfrm>
                <a:off x="23645056" y="3685604"/>
                <a:ext cx="371628" cy="56307"/>
              </a:xfrm>
              <a:custGeom>
                <a:avLst/>
                <a:gdLst>
                  <a:gd name="connsiteX0" fmla="*/ 377904 w 403722"/>
                  <a:gd name="connsiteY0" fmla="*/ 35351 h 61170"/>
                  <a:gd name="connsiteX1" fmla="*/ 35351 w 403722"/>
                  <a:gd name="connsiteY1" fmla="*/ 35351 h 61170"/>
                </a:gdLst>
                <a:ahLst/>
                <a:cxnLst>
                  <a:cxn ang="0">
                    <a:pos x="connsiteX0" y="connsiteY0"/>
                  </a:cxn>
                  <a:cxn ang="0">
                    <a:pos x="connsiteX1" y="connsiteY1"/>
                  </a:cxn>
                </a:cxnLst>
                <a:rect l="l" t="t" r="r" b="b"/>
                <a:pathLst>
                  <a:path w="403722" h="61170">
                    <a:moveTo>
                      <a:pt x="377904" y="35351"/>
                    </a:moveTo>
                    <a:lnTo>
                      <a:pt x="35351" y="35351"/>
                    </a:lnTo>
                  </a:path>
                </a:pathLst>
              </a:custGeom>
              <a:ln w="19050" cap="flat">
                <a:solidFill>
                  <a:srgbClr val="6F6F6F"/>
                </a:solidFill>
                <a:prstDash val="solid"/>
                <a:miter/>
              </a:ln>
            </p:spPr>
            <p:txBody>
              <a:bodyPr rtlCol="0" anchor="ctr"/>
              <a:lstStyle/>
              <a:p>
                <a:endParaRPr lang="en-US" sz="1129"/>
              </a:p>
            </p:txBody>
          </p:sp>
          <p:sp>
            <p:nvSpPr>
              <p:cNvPr id="574" name="Freeform: Shape 573">
                <a:extLst>
                  <a:ext uri="{FF2B5EF4-FFF2-40B4-BE49-F238E27FC236}">
                    <a16:creationId xmlns:a16="http://schemas.microsoft.com/office/drawing/2014/main" xmlns="" id="{CD686F61-84CA-40A9-A9E2-58AF03EE4F4F}"/>
                  </a:ext>
                </a:extLst>
              </p:cNvPr>
              <p:cNvSpPr/>
              <p:nvPr/>
            </p:nvSpPr>
            <p:spPr>
              <a:xfrm>
                <a:off x="36256851" y="4707321"/>
                <a:ext cx="2454999" cy="1779311"/>
              </a:xfrm>
              <a:custGeom>
                <a:avLst/>
                <a:gdLst>
                  <a:gd name="connsiteX0" fmla="*/ 2641198 w 2667017"/>
                  <a:gd name="connsiteY0" fmla="*/ 35351 h 1932975"/>
                  <a:gd name="connsiteX1" fmla="*/ 35351 w 2667017"/>
                  <a:gd name="connsiteY1" fmla="*/ 1907157 h 1932975"/>
                </a:gdLst>
                <a:ahLst/>
                <a:cxnLst>
                  <a:cxn ang="0">
                    <a:pos x="connsiteX0" y="connsiteY0"/>
                  </a:cxn>
                  <a:cxn ang="0">
                    <a:pos x="connsiteX1" y="connsiteY1"/>
                  </a:cxn>
                </a:cxnLst>
                <a:rect l="l" t="t" r="r" b="b"/>
                <a:pathLst>
                  <a:path w="2667017" h="1932975">
                    <a:moveTo>
                      <a:pt x="2641198" y="35351"/>
                    </a:moveTo>
                    <a:cubicBezTo>
                      <a:pt x="2372050" y="683754"/>
                      <a:pt x="243329" y="1491200"/>
                      <a:pt x="35351" y="1907157"/>
                    </a:cubicBezTo>
                  </a:path>
                </a:pathLst>
              </a:custGeom>
              <a:noFill/>
              <a:ln w="19050" cap="flat">
                <a:solidFill>
                  <a:srgbClr val="6F6F6F"/>
                </a:solidFill>
                <a:prstDash val="solid"/>
                <a:miter/>
              </a:ln>
            </p:spPr>
            <p:txBody>
              <a:bodyPr rtlCol="0" anchor="ctr"/>
              <a:lstStyle/>
              <a:p>
                <a:endParaRPr lang="en-US" sz="1129"/>
              </a:p>
            </p:txBody>
          </p:sp>
          <p:sp>
            <p:nvSpPr>
              <p:cNvPr id="575" name="Freeform: Shape 574">
                <a:extLst>
                  <a:ext uri="{FF2B5EF4-FFF2-40B4-BE49-F238E27FC236}">
                    <a16:creationId xmlns:a16="http://schemas.microsoft.com/office/drawing/2014/main" xmlns="" id="{AB65FD63-7746-4885-BA18-A9EE57D866F9}"/>
                  </a:ext>
                </a:extLst>
              </p:cNvPr>
              <p:cNvSpPr/>
              <p:nvPr/>
            </p:nvSpPr>
            <p:spPr>
              <a:xfrm>
                <a:off x="23711022" y="1549308"/>
                <a:ext cx="257637" cy="1009214"/>
              </a:xfrm>
              <a:custGeom>
                <a:avLst/>
                <a:gdLst>
                  <a:gd name="connsiteX0" fmla="*/ 35351 w 1835103"/>
                  <a:gd name="connsiteY0" fmla="*/ 1099711 h 1149998"/>
                  <a:gd name="connsiteX1" fmla="*/ 744924 w 1835103"/>
                  <a:gd name="connsiteY1" fmla="*/ 1124179 h 1149998"/>
                  <a:gd name="connsiteX2" fmla="*/ 1809285 w 1835103"/>
                  <a:gd name="connsiteY2" fmla="*/ 35351 h 1149998"/>
                  <a:gd name="connsiteX0" fmla="*/ 0 w 1064361"/>
                  <a:gd name="connsiteY0" fmla="*/ 1088828 h 1088827"/>
                  <a:gd name="connsiteX1" fmla="*/ 1064361 w 1064361"/>
                  <a:gd name="connsiteY1" fmla="*/ 0 h 1088827"/>
                  <a:gd name="connsiteX0" fmla="*/ 0 w 755097"/>
                  <a:gd name="connsiteY0" fmla="*/ 1043570 h 1043570"/>
                  <a:gd name="connsiteX1" fmla="*/ 755097 w 755097"/>
                  <a:gd name="connsiteY1" fmla="*/ 0 h 1043570"/>
                  <a:gd name="connsiteX0" fmla="*/ 0 w 279887"/>
                  <a:gd name="connsiteY0" fmla="*/ 1096371 h 1096371"/>
                  <a:gd name="connsiteX1" fmla="*/ 279887 w 279887"/>
                  <a:gd name="connsiteY1" fmla="*/ 0 h 1096371"/>
                  <a:gd name="connsiteX0" fmla="*/ 0 w 279887"/>
                  <a:gd name="connsiteY0" fmla="*/ 1096371 h 1096371"/>
                  <a:gd name="connsiteX1" fmla="*/ 279887 w 279887"/>
                  <a:gd name="connsiteY1" fmla="*/ 0 h 1096371"/>
                  <a:gd name="connsiteX0" fmla="*/ 19184 w 299071"/>
                  <a:gd name="connsiteY0" fmla="*/ 1096371 h 1096371"/>
                  <a:gd name="connsiteX1" fmla="*/ 299071 w 299071"/>
                  <a:gd name="connsiteY1" fmla="*/ 0 h 1096371"/>
                  <a:gd name="connsiteX0" fmla="*/ 0 w 279887"/>
                  <a:gd name="connsiteY0" fmla="*/ 1096371 h 1096371"/>
                  <a:gd name="connsiteX1" fmla="*/ 279887 w 279887"/>
                  <a:gd name="connsiteY1" fmla="*/ 0 h 1096371"/>
                  <a:gd name="connsiteX0" fmla="*/ 0 w 279887"/>
                  <a:gd name="connsiteY0" fmla="*/ 1096371 h 1096371"/>
                  <a:gd name="connsiteX1" fmla="*/ 279887 w 279887"/>
                  <a:gd name="connsiteY1" fmla="*/ 0 h 1096371"/>
                </a:gdLst>
                <a:ahLst/>
                <a:cxnLst>
                  <a:cxn ang="0">
                    <a:pos x="connsiteX0" y="connsiteY0"/>
                  </a:cxn>
                  <a:cxn ang="0">
                    <a:pos x="connsiteX1" y="connsiteY1"/>
                  </a:cxn>
                </a:cxnLst>
                <a:rect l="l" t="t" r="r" b="b"/>
                <a:pathLst>
                  <a:path w="279887" h="1096371">
                    <a:moveTo>
                      <a:pt x="0" y="1096371"/>
                    </a:moveTo>
                    <a:cubicBezTo>
                      <a:pt x="32952" y="700742"/>
                      <a:pt x="50817" y="357914"/>
                      <a:pt x="279887" y="0"/>
                    </a:cubicBezTo>
                  </a:path>
                </a:pathLst>
              </a:custGeom>
              <a:noFill/>
              <a:ln w="19050" cap="flat">
                <a:solidFill>
                  <a:srgbClr val="6F6F6F"/>
                </a:solidFill>
                <a:prstDash val="solid"/>
                <a:miter/>
              </a:ln>
            </p:spPr>
            <p:txBody>
              <a:bodyPr rtlCol="0" anchor="ctr"/>
              <a:lstStyle/>
              <a:p>
                <a:endParaRPr lang="en-US" sz="1129"/>
              </a:p>
            </p:txBody>
          </p:sp>
          <p:sp>
            <p:nvSpPr>
              <p:cNvPr id="576" name="Freeform: Shape 575">
                <a:extLst>
                  <a:ext uri="{FF2B5EF4-FFF2-40B4-BE49-F238E27FC236}">
                    <a16:creationId xmlns:a16="http://schemas.microsoft.com/office/drawing/2014/main" xmlns="" id="{8E7D2BF0-C74D-4DBF-A373-E7D7833C0779}"/>
                  </a:ext>
                </a:extLst>
              </p:cNvPr>
              <p:cNvSpPr/>
              <p:nvPr/>
            </p:nvSpPr>
            <p:spPr>
              <a:xfrm>
                <a:off x="24211677" y="1639572"/>
                <a:ext cx="249229" cy="266273"/>
              </a:xfrm>
              <a:custGeom>
                <a:avLst/>
                <a:gdLst>
                  <a:gd name="connsiteX0" fmla="*/ 35351 w 1835103"/>
                  <a:gd name="connsiteY0" fmla="*/ 1099711 h 1149998"/>
                  <a:gd name="connsiteX1" fmla="*/ 744924 w 1835103"/>
                  <a:gd name="connsiteY1" fmla="*/ 1124179 h 1149998"/>
                  <a:gd name="connsiteX2" fmla="*/ 1809285 w 1835103"/>
                  <a:gd name="connsiteY2" fmla="*/ 35351 h 1149998"/>
                  <a:gd name="connsiteX0" fmla="*/ 0 w 1064361"/>
                  <a:gd name="connsiteY0" fmla="*/ 1088828 h 1088827"/>
                  <a:gd name="connsiteX1" fmla="*/ 1064361 w 1064361"/>
                  <a:gd name="connsiteY1" fmla="*/ 0 h 1088827"/>
                  <a:gd name="connsiteX0" fmla="*/ 0 w 755097"/>
                  <a:gd name="connsiteY0" fmla="*/ 1043570 h 1043570"/>
                  <a:gd name="connsiteX1" fmla="*/ 755097 w 755097"/>
                  <a:gd name="connsiteY1" fmla="*/ 0 h 1043570"/>
                  <a:gd name="connsiteX0" fmla="*/ 0 w 279887"/>
                  <a:gd name="connsiteY0" fmla="*/ 1096371 h 1096371"/>
                  <a:gd name="connsiteX1" fmla="*/ 279887 w 279887"/>
                  <a:gd name="connsiteY1" fmla="*/ 0 h 1096371"/>
                  <a:gd name="connsiteX0" fmla="*/ 0 w 279887"/>
                  <a:gd name="connsiteY0" fmla="*/ 1096371 h 1096371"/>
                  <a:gd name="connsiteX1" fmla="*/ 279887 w 279887"/>
                  <a:gd name="connsiteY1" fmla="*/ 0 h 1096371"/>
                  <a:gd name="connsiteX0" fmla="*/ 19184 w 299071"/>
                  <a:gd name="connsiteY0" fmla="*/ 1096371 h 1096371"/>
                  <a:gd name="connsiteX1" fmla="*/ 299071 w 299071"/>
                  <a:gd name="connsiteY1" fmla="*/ 0 h 1096371"/>
                  <a:gd name="connsiteX0" fmla="*/ 0 w 279887"/>
                  <a:gd name="connsiteY0" fmla="*/ 1096371 h 1096371"/>
                  <a:gd name="connsiteX1" fmla="*/ 279887 w 279887"/>
                  <a:gd name="connsiteY1" fmla="*/ 0 h 1096371"/>
                  <a:gd name="connsiteX0" fmla="*/ 0 w 279887"/>
                  <a:gd name="connsiteY0" fmla="*/ 1096371 h 1096371"/>
                  <a:gd name="connsiteX1" fmla="*/ 279887 w 279887"/>
                  <a:gd name="connsiteY1" fmla="*/ 0 h 1096371"/>
                  <a:gd name="connsiteX0" fmla="*/ 0 w 393032"/>
                  <a:gd name="connsiteY0" fmla="*/ 1149172 h 1149172"/>
                  <a:gd name="connsiteX1" fmla="*/ 393032 w 393032"/>
                  <a:gd name="connsiteY1" fmla="*/ 0 h 1149172"/>
                  <a:gd name="connsiteX0" fmla="*/ 328148 w 329622"/>
                  <a:gd name="connsiteY0" fmla="*/ 289269 h 289269"/>
                  <a:gd name="connsiteX1" fmla="*/ 57396 w 329622"/>
                  <a:gd name="connsiteY1" fmla="*/ 0 h 289269"/>
                  <a:gd name="connsiteX0" fmla="*/ 333930 w 333930"/>
                  <a:gd name="connsiteY0" fmla="*/ 289269 h 289269"/>
                  <a:gd name="connsiteX1" fmla="*/ 63178 w 333930"/>
                  <a:gd name="connsiteY1" fmla="*/ 0 h 289269"/>
                  <a:gd name="connsiteX0" fmla="*/ 270752 w 270752"/>
                  <a:gd name="connsiteY0" fmla="*/ 289269 h 289269"/>
                  <a:gd name="connsiteX1" fmla="*/ 0 w 270752"/>
                  <a:gd name="connsiteY1" fmla="*/ 0 h 289269"/>
                </a:gdLst>
                <a:ahLst/>
                <a:cxnLst>
                  <a:cxn ang="0">
                    <a:pos x="connsiteX0" y="connsiteY0"/>
                  </a:cxn>
                  <a:cxn ang="0">
                    <a:pos x="connsiteX1" y="connsiteY1"/>
                  </a:cxn>
                </a:cxnLst>
                <a:rect l="l" t="t" r="r" b="b"/>
                <a:pathLst>
                  <a:path w="270752" h="289269">
                    <a:moveTo>
                      <a:pt x="270752" y="289269"/>
                    </a:moveTo>
                    <a:cubicBezTo>
                      <a:pt x="235817" y="195361"/>
                      <a:pt x="50020" y="252312"/>
                      <a:pt x="0" y="0"/>
                    </a:cubicBezTo>
                  </a:path>
                </a:pathLst>
              </a:custGeom>
              <a:noFill/>
              <a:ln w="19050" cap="flat">
                <a:solidFill>
                  <a:srgbClr val="6F6F6F"/>
                </a:solidFill>
                <a:prstDash val="solid"/>
                <a:miter/>
              </a:ln>
            </p:spPr>
            <p:txBody>
              <a:bodyPr rtlCol="0" anchor="ctr"/>
              <a:lstStyle/>
              <a:p>
                <a:endParaRPr lang="en-US" sz="1129"/>
              </a:p>
            </p:txBody>
          </p:sp>
          <p:sp>
            <p:nvSpPr>
              <p:cNvPr id="577" name="Freeform: Shape 576">
                <a:extLst>
                  <a:ext uri="{FF2B5EF4-FFF2-40B4-BE49-F238E27FC236}">
                    <a16:creationId xmlns:a16="http://schemas.microsoft.com/office/drawing/2014/main" xmlns="" id="{94EC746C-EE2D-4DE7-BC40-2790EBC491E7}"/>
                  </a:ext>
                </a:extLst>
              </p:cNvPr>
              <p:cNvSpPr/>
              <p:nvPr/>
            </p:nvSpPr>
            <p:spPr>
              <a:xfrm>
                <a:off x="31764257" y="6815573"/>
                <a:ext cx="428414" cy="544255"/>
              </a:xfrm>
              <a:custGeom>
                <a:avLst/>
                <a:gdLst>
                  <a:gd name="connsiteX0" fmla="*/ 4011409 w 4037228"/>
                  <a:gd name="connsiteY0" fmla="*/ 2270356 h 2299996"/>
                  <a:gd name="connsiteX1" fmla="*/ 35351 w 4037228"/>
                  <a:gd name="connsiteY1" fmla="*/ 92700 h 2299996"/>
                  <a:gd name="connsiteX0" fmla="*/ 496842 w 711230"/>
                  <a:gd name="connsiteY0" fmla="*/ 673308 h 1277137"/>
                  <a:gd name="connsiteX1" fmla="*/ 0 w 711230"/>
                  <a:gd name="connsiteY1" fmla="*/ 1277137 h 1277137"/>
                  <a:gd name="connsiteX0" fmla="*/ 609987 w 750641"/>
                  <a:gd name="connsiteY0" fmla="*/ 718273 h 1114669"/>
                  <a:gd name="connsiteX1" fmla="*/ 0 w 750641"/>
                  <a:gd name="connsiteY1" fmla="*/ 1114669 h 1114669"/>
                  <a:gd name="connsiteX0" fmla="*/ 465413 w 701033"/>
                  <a:gd name="connsiteY0" fmla="*/ 675878 h 1267135"/>
                  <a:gd name="connsiteX1" fmla="*/ 0 w 701033"/>
                  <a:gd name="connsiteY1" fmla="*/ 1267135 h 1267135"/>
                  <a:gd name="connsiteX0" fmla="*/ 465413 w 711167"/>
                  <a:gd name="connsiteY0" fmla="*/ 0 h 591257"/>
                  <a:gd name="connsiteX1" fmla="*/ 0 w 711167"/>
                  <a:gd name="connsiteY1" fmla="*/ 591257 h 591257"/>
                  <a:gd name="connsiteX0" fmla="*/ 465413 w 465413"/>
                  <a:gd name="connsiteY0" fmla="*/ 0 h 591257"/>
                  <a:gd name="connsiteX1" fmla="*/ 0 w 465413"/>
                  <a:gd name="connsiteY1" fmla="*/ 591257 h 591257"/>
                </a:gdLst>
                <a:ahLst/>
                <a:cxnLst>
                  <a:cxn ang="0">
                    <a:pos x="connsiteX0" y="connsiteY0"/>
                  </a:cxn>
                  <a:cxn ang="0">
                    <a:pos x="connsiteX1" y="connsiteY1"/>
                  </a:cxn>
                </a:cxnLst>
                <a:rect l="l" t="t" r="r" b="b"/>
                <a:pathLst>
                  <a:path w="465413" h="591257">
                    <a:moveTo>
                      <a:pt x="465413" y="0"/>
                    </a:moveTo>
                    <a:cubicBezTo>
                      <a:pt x="197279" y="153795"/>
                      <a:pt x="117301" y="272159"/>
                      <a:pt x="0" y="591257"/>
                    </a:cubicBezTo>
                  </a:path>
                </a:pathLst>
              </a:custGeom>
              <a:noFill/>
              <a:ln w="19050" cap="flat">
                <a:solidFill>
                  <a:srgbClr val="6F6F6F"/>
                </a:solidFill>
                <a:prstDash val="solid"/>
                <a:miter/>
              </a:ln>
            </p:spPr>
            <p:txBody>
              <a:bodyPr rtlCol="0" anchor="ctr"/>
              <a:lstStyle/>
              <a:p>
                <a:endParaRPr lang="en-US" sz="1129"/>
              </a:p>
            </p:txBody>
          </p:sp>
          <p:sp>
            <p:nvSpPr>
              <p:cNvPr id="578" name="Freeform: Shape 577">
                <a:extLst>
                  <a:ext uri="{FF2B5EF4-FFF2-40B4-BE49-F238E27FC236}">
                    <a16:creationId xmlns:a16="http://schemas.microsoft.com/office/drawing/2014/main" xmlns="" id="{D4E71EE0-3F65-47A7-92D4-E1A4A13B7D97}"/>
                  </a:ext>
                </a:extLst>
              </p:cNvPr>
              <p:cNvSpPr/>
              <p:nvPr/>
            </p:nvSpPr>
            <p:spPr>
              <a:xfrm>
                <a:off x="32244747" y="6856076"/>
                <a:ext cx="268605" cy="636833"/>
              </a:xfrm>
              <a:custGeom>
                <a:avLst/>
                <a:gdLst>
                  <a:gd name="connsiteX0" fmla="*/ 4011409 w 4037228"/>
                  <a:gd name="connsiteY0" fmla="*/ 2270356 h 2299996"/>
                  <a:gd name="connsiteX1" fmla="*/ 35351 w 4037228"/>
                  <a:gd name="connsiteY1" fmla="*/ 92700 h 2299996"/>
                  <a:gd name="connsiteX0" fmla="*/ 496842 w 711230"/>
                  <a:gd name="connsiteY0" fmla="*/ 673308 h 1277137"/>
                  <a:gd name="connsiteX1" fmla="*/ 0 w 711230"/>
                  <a:gd name="connsiteY1" fmla="*/ 1277137 h 1277137"/>
                  <a:gd name="connsiteX0" fmla="*/ 609987 w 750641"/>
                  <a:gd name="connsiteY0" fmla="*/ 718273 h 1114669"/>
                  <a:gd name="connsiteX1" fmla="*/ 0 w 750641"/>
                  <a:gd name="connsiteY1" fmla="*/ 1114669 h 1114669"/>
                  <a:gd name="connsiteX0" fmla="*/ 465413 w 701033"/>
                  <a:gd name="connsiteY0" fmla="*/ 675878 h 1267135"/>
                  <a:gd name="connsiteX1" fmla="*/ 0 w 701033"/>
                  <a:gd name="connsiteY1" fmla="*/ 1267135 h 1267135"/>
                  <a:gd name="connsiteX0" fmla="*/ 465413 w 711167"/>
                  <a:gd name="connsiteY0" fmla="*/ 0 h 591257"/>
                  <a:gd name="connsiteX1" fmla="*/ 0 w 711167"/>
                  <a:gd name="connsiteY1" fmla="*/ 591257 h 591257"/>
                  <a:gd name="connsiteX0" fmla="*/ 465413 w 465413"/>
                  <a:gd name="connsiteY0" fmla="*/ 0 h 591257"/>
                  <a:gd name="connsiteX1" fmla="*/ 0 w 465413"/>
                  <a:gd name="connsiteY1" fmla="*/ 591257 h 591257"/>
                  <a:gd name="connsiteX0" fmla="*/ 75398 w 249155"/>
                  <a:gd name="connsiteY0" fmla="*/ 0 h 528399"/>
                  <a:gd name="connsiteX1" fmla="*/ 232284 w 249155"/>
                  <a:gd name="connsiteY1" fmla="*/ 528399 h 528399"/>
                  <a:gd name="connsiteX0" fmla="*/ 66542 w 332305"/>
                  <a:gd name="connsiteY0" fmla="*/ 0 h 635258"/>
                  <a:gd name="connsiteX1" fmla="*/ 317715 w 332305"/>
                  <a:gd name="connsiteY1" fmla="*/ 635258 h 635258"/>
                  <a:gd name="connsiteX0" fmla="*/ 0 w 289495"/>
                  <a:gd name="connsiteY0" fmla="*/ 0 h 635258"/>
                  <a:gd name="connsiteX1" fmla="*/ 251173 w 289495"/>
                  <a:gd name="connsiteY1" fmla="*/ 635258 h 635258"/>
                  <a:gd name="connsiteX0" fmla="*/ 0 w 305065"/>
                  <a:gd name="connsiteY0" fmla="*/ 0 h 635258"/>
                  <a:gd name="connsiteX1" fmla="*/ 251173 w 305065"/>
                  <a:gd name="connsiteY1" fmla="*/ 635258 h 635258"/>
                  <a:gd name="connsiteX0" fmla="*/ 0 w 337652"/>
                  <a:gd name="connsiteY0" fmla="*/ 0 h 691831"/>
                  <a:gd name="connsiteX1" fmla="*/ 288888 w 337652"/>
                  <a:gd name="connsiteY1" fmla="*/ 691831 h 691831"/>
                  <a:gd name="connsiteX0" fmla="*/ 0 w 291801"/>
                  <a:gd name="connsiteY0" fmla="*/ 0 h 691831"/>
                  <a:gd name="connsiteX1" fmla="*/ 288888 w 291801"/>
                  <a:gd name="connsiteY1" fmla="*/ 691831 h 691831"/>
                </a:gdLst>
                <a:ahLst/>
                <a:cxnLst>
                  <a:cxn ang="0">
                    <a:pos x="connsiteX0" y="connsiteY0"/>
                  </a:cxn>
                  <a:cxn ang="0">
                    <a:pos x="connsiteX1" y="connsiteY1"/>
                  </a:cxn>
                </a:cxnLst>
                <a:rect l="l" t="t" r="r" b="b"/>
                <a:pathLst>
                  <a:path w="291801" h="691831">
                    <a:moveTo>
                      <a:pt x="0" y="0"/>
                    </a:moveTo>
                    <a:cubicBezTo>
                      <a:pt x="197018" y="109794"/>
                      <a:pt x="311902" y="328733"/>
                      <a:pt x="288888" y="691831"/>
                    </a:cubicBezTo>
                  </a:path>
                </a:pathLst>
              </a:custGeom>
              <a:noFill/>
              <a:ln w="19050" cap="flat">
                <a:solidFill>
                  <a:srgbClr val="6F6F6F"/>
                </a:solidFill>
                <a:prstDash val="solid"/>
                <a:miter/>
              </a:ln>
            </p:spPr>
            <p:txBody>
              <a:bodyPr rtlCol="0" anchor="ctr"/>
              <a:lstStyle/>
              <a:p>
                <a:endParaRPr lang="en-US" sz="1129"/>
              </a:p>
            </p:txBody>
          </p:sp>
          <p:sp>
            <p:nvSpPr>
              <p:cNvPr id="579" name="Freeform: Shape 578">
                <a:extLst>
                  <a:ext uri="{FF2B5EF4-FFF2-40B4-BE49-F238E27FC236}">
                    <a16:creationId xmlns:a16="http://schemas.microsoft.com/office/drawing/2014/main" xmlns="" id="{A23B784F-4A42-4CC2-AFE4-12B4B72D8F0E}"/>
                  </a:ext>
                </a:extLst>
              </p:cNvPr>
              <p:cNvSpPr/>
              <p:nvPr/>
            </p:nvSpPr>
            <p:spPr>
              <a:xfrm>
                <a:off x="-3751849" y="4811446"/>
                <a:ext cx="12797003" cy="2401544"/>
              </a:xfrm>
              <a:custGeom>
                <a:avLst/>
                <a:gdLst>
                  <a:gd name="connsiteX0" fmla="*/ 7180022 w 7205840"/>
                  <a:gd name="connsiteY0" fmla="*/ 50803 h 2324464"/>
                  <a:gd name="connsiteX1" fmla="*/ 35351 w 7205840"/>
                  <a:gd name="connsiteY1" fmla="*/ 2289630 h 2324464"/>
                  <a:gd name="connsiteX0" fmla="*/ 13895670 w 13895670"/>
                  <a:gd name="connsiteY0" fmla="*/ 11998 h 2929697"/>
                  <a:gd name="connsiteX1" fmla="*/ 0 w 13895670"/>
                  <a:gd name="connsiteY1" fmla="*/ 2929697 h 2929697"/>
                  <a:gd name="connsiteX0" fmla="*/ 13841974 w 13841974"/>
                  <a:gd name="connsiteY0" fmla="*/ 13421 h 2608947"/>
                  <a:gd name="connsiteX1" fmla="*/ 0 w 13841974"/>
                  <a:gd name="connsiteY1" fmla="*/ 2608946 h 2608947"/>
                  <a:gd name="connsiteX0" fmla="*/ 13902178 w 13902178"/>
                  <a:gd name="connsiteY0" fmla="*/ 13421 h 2608946"/>
                  <a:gd name="connsiteX1" fmla="*/ 0 w 13902178"/>
                  <a:gd name="connsiteY1" fmla="*/ 2608946 h 2608946"/>
                </a:gdLst>
                <a:ahLst/>
                <a:cxnLst>
                  <a:cxn ang="0">
                    <a:pos x="connsiteX0" y="connsiteY0"/>
                  </a:cxn>
                  <a:cxn ang="0">
                    <a:pos x="connsiteX1" y="connsiteY1"/>
                  </a:cxn>
                </a:cxnLst>
                <a:rect l="l" t="t" r="r" b="b"/>
                <a:pathLst>
                  <a:path w="13902178" h="2608946">
                    <a:moveTo>
                      <a:pt x="13902178" y="13421"/>
                    </a:moveTo>
                    <a:cubicBezTo>
                      <a:pt x="13278243" y="-206791"/>
                      <a:pt x="305850" y="2352031"/>
                      <a:pt x="0" y="2608946"/>
                    </a:cubicBezTo>
                  </a:path>
                </a:pathLst>
              </a:custGeom>
              <a:noFill/>
              <a:ln w="19050" cap="flat">
                <a:solidFill>
                  <a:srgbClr val="6F6F6F"/>
                </a:solidFill>
                <a:prstDash val="solid"/>
                <a:miter/>
              </a:ln>
            </p:spPr>
            <p:txBody>
              <a:bodyPr rtlCol="0" anchor="ctr"/>
              <a:lstStyle/>
              <a:p>
                <a:endParaRPr lang="en-US" sz="1129" dirty="0"/>
              </a:p>
            </p:txBody>
          </p:sp>
          <p:sp>
            <p:nvSpPr>
              <p:cNvPr id="580" name="Freeform: Shape 579">
                <a:extLst>
                  <a:ext uri="{FF2B5EF4-FFF2-40B4-BE49-F238E27FC236}">
                    <a16:creationId xmlns:a16="http://schemas.microsoft.com/office/drawing/2014/main" xmlns="" id="{0AB8D6B8-A090-45EA-999B-6DC90E0078EF}"/>
                  </a:ext>
                </a:extLst>
              </p:cNvPr>
              <p:cNvSpPr/>
              <p:nvPr/>
            </p:nvSpPr>
            <p:spPr>
              <a:xfrm>
                <a:off x="-3486897" y="5098555"/>
                <a:ext cx="12791012" cy="2696797"/>
              </a:xfrm>
              <a:custGeom>
                <a:avLst/>
                <a:gdLst>
                  <a:gd name="connsiteX0" fmla="*/ 7180022 w 7205840"/>
                  <a:gd name="connsiteY0" fmla="*/ 50803 h 2324464"/>
                  <a:gd name="connsiteX1" fmla="*/ 35351 w 7205840"/>
                  <a:gd name="connsiteY1" fmla="*/ 2289630 h 2324464"/>
                  <a:gd name="connsiteX0" fmla="*/ 13895670 w 13895670"/>
                  <a:gd name="connsiteY0" fmla="*/ 11998 h 2929697"/>
                  <a:gd name="connsiteX1" fmla="*/ 0 w 13895670"/>
                  <a:gd name="connsiteY1" fmla="*/ 2929697 h 2929697"/>
                </a:gdLst>
                <a:ahLst/>
                <a:cxnLst>
                  <a:cxn ang="0">
                    <a:pos x="connsiteX0" y="connsiteY0"/>
                  </a:cxn>
                  <a:cxn ang="0">
                    <a:pos x="connsiteX1" y="connsiteY1"/>
                  </a:cxn>
                </a:cxnLst>
                <a:rect l="l" t="t" r="r" b="b"/>
                <a:pathLst>
                  <a:path w="13895670" h="2929697">
                    <a:moveTo>
                      <a:pt x="13895670" y="11998"/>
                    </a:moveTo>
                    <a:cubicBezTo>
                      <a:pt x="13271735" y="-208214"/>
                      <a:pt x="305850" y="2672782"/>
                      <a:pt x="0" y="2929697"/>
                    </a:cubicBezTo>
                  </a:path>
                </a:pathLst>
              </a:custGeom>
              <a:noFill/>
              <a:ln w="19050" cap="flat">
                <a:solidFill>
                  <a:srgbClr val="6F6F6F"/>
                </a:solidFill>
                <a:prstDash val="solid"/>
                <a:miter/>
              </a:ln>
            </p:spPr>
            <p:txBody>
              <a:bodyPr rtlCol="0" anchor="ctr"/>
              <a:lstStyle/>
              <a:p>
                <a:endParaRPr lang="en-US" sz="1129" dirty="0"/>
              </a:p>
            </p:txBody>
          </p:sp>
          <p:sp>
            <p:nvSpPr>
              <p:cNvPr id="581" name="Freeform: Shape 580">
                <a:extLst>
                  <a:ext uri="{FF2B5EF4-FFF2-40B4-BE49-F238E27FC236}">
                    <a16:creationId xmlns:a16="http://schemas.microsoft.com/office/drawing/2014/main" xmlns="" id="{5748C938-ECDD-47B2-B79B-C41A91B9C5EF}"/>
                  </a:ext>
                </a:extLst>
              </p:cNvPr>
              <p:cNvSpPr/>
              <p:nvPr/>
            </p:nvSpPr>
            <p:spPr>
              <a:xfrm>
                <a:off x="37134804" y="4610937"/>
                <a:ext cx="1520297" cy="69768"/>
              </a:xfrm>
              <a:custGeom>
                <a:avLst/>
                <a:gdLst>
                  <a:gd name="connsiteX0" fmla="*/ 2665820 w 2691485"/>
                  <a:gd name="connsiteY0" fmla="*/ 62207 h 2092018"/>
                  <a:gd name="connsiteX1" fmla="*/ 1014227 w 2691485"/>
                  <a:gd name="connsiteY1" fmla="*/ 111143 h 2092018"/>
                  <a:gd name="connsiteX2" fmla="*/ 35504 w 2691485"/>
                  <a:gd name="connsiteY2" fmla="*/ 2068587 h 2092018"/>
                  <a:gd name="connsiteX0" fmla="*/ 1651593 w 1651592"/>
                  <a:gd name="connsiteY0" fmla="*/ 26857 h 75793"/>
                  <a:gd name="connsiteX1" fmla="*/ 0 w 1651592"/>
                  <a:gd name="connsiteY1" fmla="*/ 75793 h 75793"/>
                </a:gdLst>
                <a:ahLst/>
                <a:cxnLst>
                  <a:cxn ang="0">
                    <a:pos x="connsiteX0" y="connsiteY0"/>
                  </a:cxn>
                  <a:cxn ang="0">
                    <a:pos x="connsiteX1" y="connsiteY1"/>
                  </a:cxn>
                </a:cxnLst>
                <a:rect l="l" t="t" r="r" b="b"/>
                <a:pathLst>
                  <a:path w="1651592" h="75793">
                    <a:moveTo>
                      <a:pt x="1651593" y="26857"/>
                    </a:moveTo>
                    <a:cubicBezTo>
                      <a:pt x="1651593" y="26857"/>
                      <a:pt x="269148" y="-58781"/>
                      <a:pt x="0" y="75793"/>
                    </a:cubicBezTo>
                  </a:path>
                </a:pathLst>
              </a:custGeom>
              <a:noFill/>
              <a:ln w="19050" cap="flat">
                <a:solidFill>
                  <a:srgbClr val="6F6F6F"/>
                </a:solidFill>
                <a:prstDash val="solid"/>
                <a:miter/>
              </a:ln>
            </p:spPr>
            <p:txBody>
              <a:bodyPr rtlCol="0" anchor="ctr"/>
              <a:lstStyle/>
              <a:p>
                <a:endParaRPr lang="en-US" sz="1129"/>
              </a:p>
            </p:txBody>
          </p:sp>
          <p:sp>
            <p:nvSpPr>
              <p:cNvPr id="582" name="Freeform: Shape 581">
                <a:extLst>
                  <a:ext uri="{FF2B5EF4-FFF2-40B4-BE49-F238E27FC236}">
                    <a16:creationId xmlns:a16="http://schemas.microsoft.com/office/drawing/2014/main" xmlns="" id="{6293C0B7-4842-4E6E-8C18-106842757AF3}"/>
                  </a:ext>
                </a:extLst>
              </p:cNvPr>
              <p:cNvSpPr/>
              <p:nvPr/>
            </p:nvSpPr>
            <p:spPr>
              <a:xfrm>
                <a:off x="35626185" y="5005594"/>
                <a:ext cx="3229920" cy="4361888"/>
              </a:xfrm>
              <a:custGeom>
                <a:avLst/>
                <a:gdLst>
                  <a:gd name="connsiteX0" fmla="*/ 1001839 w 1027658"/>
                  <a:gd name="connsiteY0" fmla="*/ 35351 h 3144144"/>
                  <a:gd name="connsiteX1" fmla="*/ 35351 w 1027658"/>
                  <a:gd name="connsiteY1" fmla="*/ 3118325 h 3144144"/>
                  <a:gd name="connsiteX0" fmla="*/ 3495065 w 3495065"/>
                  <a:gd name="connsiteY0" fmla="*/ 0 h 4738590"/>
                  <a:gd name="connsiteX1" fmla="*/ 0 w 3495065"/>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Lst>
                <a:ahLst/>
                <a:cxnLst>
                  <a:cxn ang="0">
                    <a:pos x="connsiteX0" y="connsiteY0"/>
                  </a:cxn>
                  <a:cxn ang="0">
                    <a:pos x="connsiteX1" y="connsiteY1"/>
                  </a:cxn>
                </a:cxnLst>
                <a:rect l="l" t="t" r="r" b="b"/>
                <a:pathLst>
                  <a:path w="3508862" h="4738590">
                    <a:moveTo>
                      <a:pt x="3508862" y="0"/>
                    </a:moveTo>
                    <a:cubicBezTo>
                      <a:pt x="2476469" y="1564753"/>
                      <a:pt x="857676" y="4083401"/>
                      <a:pt x="0" y="4738590"/>
                    </a:cubicBezTo>
                  </a:path>
                </a:pathLst>
              </a:custGeom>
              <a:noFill/>
              <a:ln w="19050" cap="flat">
                <a:solidFill>
                  <a:srgbClr val="6F6F6F"/>
                </a:solidFill>
                <a:prstDash val="solid"/>
                <a:miter/>
              </a:ln>
            </p:spPr>
            <p:txBody>
              <a:bodyPr rtlCol="0" anchor="ctr"/>
              <a:lstStyle/>
              <a:p>
                <a:endParaRPr lang="en-US" sz="1129"/>
              </a:p>
            </p:txBody>
          </p:sp>
          <p:sp>
            <p:nvSpPr>
              <p:cNvPr id="583" name="Freeform: Shape 582">
                <a:extLst>
                  <a:ext uri="{FF2B5EF4-FFF2-40B4-BE49-F238E27FC236}">
                    <a16:creationId xmlns:a16="http://schemas.microsoft.com/office/drawing/2014/main" xmlns="" id="{0B3FB1C8-9CCA-43D1-B1D3-AF680AF5F8E3}"/>
                  </a:ext>
                </a:extLst>
              </p:cNvPr>
              <p:cNvSpPr/>
              <p:nvPr/>
            </p:nvSpPr>
            <p:spPr>
              <a:xfrm>
                <a:off x="35663369" y="5119041"/>
                <a:ext cx="3229920" cy="4361888"/>
              </a:xfrm>
              <a:custGeom>
                <a:avLst/>
                <a:gdLst>
                  <a:gd name="connsiteX0" fmla="*/ 1001839 w 1027658"/>
                  <a:gd name="connsiteY0" fmla="*/ 35351 h 3144144"/>
                  <a:gd name="connsiteX1" fmla="*/ 35351 w 1027658"/>
                  <a:gd name="connsiteY1" fmla="*/ 3118325 h 3144144"/>
                  <a:gd name="connsiteX0" fmla="*/ 3495065 w 3495065"/>
                  <a:gd name="connsiteY0" fmla="*/ 0 h 4738590"/>
                  <a:gd name="connsiteX1" fmla="*/ 0 w 3495065"/>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Lst>
                <a:ahLst/>
                <a:cxnLst>
                  <a:cxn ang="0">
                    <a:pos x="connsiteX0" y="connsiteY0"/>
                  </a:cxn>
                  <a:cxn ang="0">
                    <a:pos x="connsiteX1" y="connsiteY1"/>
                  </a:cxn>
                </a:cxnLst>
                <a:rect l="l" t="t" r="r" b="b"/>
                <a:pathLst>
                  <a:path w="3508862" h="4738590">
                    <a:moveTo>
                      <a:pt x="3508862" y="0"/>
                    </a:moveTo>
                    <a:cubicBezTo>
                      <a:pt x="2310908" y="2089031"/>
                      <a:pt x="2237356" y="2883079"/>
                      <a:pt x="0" y="4738590"/>
                    </a:cubicBezTo>
                  </a:path>
                </a:pathLst>
              </a:custGeom>
              <a:noFill/>
              <a:ln w="19050" cap="flat">
                <a:solidFill>
                  <a:srgbClr val="6F6F6F"/>
                </a:solidFill>
                <a:prstDash val="solid"/>
                <a:miter/>
              </a:ln>
            </p:spPr>
            <p:txBody>
              <a:bodyPr rtlCol="0" anchor="ctr"/>
              <a:lstStyle/>
              <a:p>
                <a:endParaRPr lang="en-US" sz="1129"/>
              </a:p>
            </p:txBody>
          </p:sp>
          <p:sp>
            <p:nvSpPr>
              <p:cNvPr id="584" name="Freeform: Shape 583">
                <a:extLst>
                  <a:ext uri="{FF2B5EF4-FFF2-40B4-BE49-F238E27FC236}">
                    <a16:creationId xmlns:a16="http://schemas.microsoft.com/office/drawing/2014/main" xmlns="" id="{104BCB15-17DA-4212-89BB-8B431C3054A3}"/>
                  </a:ext>
                </a:extLst>
              </p:cNvPr>
              <p:cNvSpPr/>
              <p:nvPr/>
            </p:nvSpPr>
            <p:spPr>
              <a:xfrm>
                <a:off x="38951942" y="5016540"/>
                <a:ext cx="11142043" cy="199797"/>
              </a:xfrm>
              <a:custGeom>
                <a:avLst/>
                <a:gdLst>
                  <a:gd name="connsiteX0" fmla="*/ 35351 w 9909560"/>
                  <a:gd name="connsiteY0" fmla="*/ 353436 h 538297"/>
                  <a:gd name="connsiteX1" fmla="*/ 9883741 w 9909560"/>
                  <a:gd name="connsiteY1" fmla="*/ 35351 h 538297"/>
                  <a:gd name="connsiteX0" fmla="*/ 0 w 12402077"/>
                  <a:gd name="connsiteY0" fmla="*/ 744507 h 859280"/>
                  <a:gd name="connsiteX1" fmla="*/ 12402077 w 12402077"/>
                  <a:gd name="connsiteY1" fmla="*/ 0 h 859280"/>
                  <a:gd name="connsiteX0" fmla="*/ 0 w 12284583"/>
                  <a:gd name="connsiteY0" fmla="*/ 739166 h 854331"/>
                  <a:gd name="connsiteX1" fmla="*/ 12284583 w 12284583"/>
                  <a:gd name="connsiteY1" fmla="*/ 0 h 854331"/>
                  <a:gd name="connsiteX0" fmla="*/ 0 w 12220495"/>
                  <a:gd name="connsiteY0" fmla="*/ 194415 h 370867"/>
                  <a:gd name="connsiteX1" fmla="*/ 12220495 w 12220495"/>
                  <a:gd name="connsiteY1" fmla="*/ 0 h 370867"/>
                  <a:gd name="connsiteX0" fmla="*/ 0 w 12220495"/>
                  <a:gd name="connsiteY0" fmla="*/ 194415 h 251374"/>
                  <a:gd name="connsiteX1" fmla="*/ 12220495 w 12220495"/>
                  <a:gd name="connsiteY1" fmla="*/ 0 h 251374"/>
                  <a:gd name="connsiteX0" fmla="*/ 0 w 12284583"/>
                  <a:gd name="connsiteY0" fmla="*/ 0 h 318293"/>
                  <a:gd name="connsiteX1" fmla="*/ 12284583 w 12284583"/>
                  <a:gd name="connsiteY1" fmla="*/ 318293 h 318293"/>
                  <a:gd name="connsiteX0" fmla="*/ 0 w 12124362"/>
                  <a:gd name="connsiteY0" fmla="*/ 0 h 139702"/>
                  <a:gd name="connsiteX1" fmla="*/ 12124362 w 12124362"/>
                  <a:gd name="connsiteY1" fmla="*/ 126027 h 139702"/>
                  <a:gd name="connsiteX0" fmla="*/ 0 w 12104294"/>
                  <a:gd name="connsiteY0" fmla="*/ 0 h 216333"/>
                  <a:gd name="connsiteX1" fmla="*/ 12104294 w 12104294"/>
                  <a:gd name="connsiteY1" fmla="*/ 216333 h 216333"/>
                  <a:gd name="connsiteX0" fmla="*/ 0 w 12104294"/>
                  <a:gd name="connsiteY0" fmla="*/ 0 h 217052"/>
                  <a:gd name="connsiteX1" fmla="*/ 12104294 w 12104294"/>
                  <a:gd name="connsiteY1" fmla="*/ 216333 h 217052"/>
                </a:gdLst>
                <a:ahLst/>
                <a:cxnLst>
                  <a:cxn ang="0">
                    <a:pos x="connsiteX0" y="connsiteY0"/>
                  </a:cxn>
                  <a:cxn ang="0">
                    <a:pos x="connsiteX1" y="connsiteY1"/>
                  </a:cxn>
                </a:cxnLst>
                <a:rect l="l" t="t" r="r" b="b"/>
                <a:pathLst>
                  <a:path w="12104294" h="217052">
                    <a:moveTo>
                      <a:pt x="0" y="0"/>
                    </a:moveTo>
                    <a:cubicBezTo>
                      <a:pt x="3368172" y="241101"/>
                      <a:pt x="12104294" y="216333"/>
                      <a:pt x="12104294" y="216333"/>
                    </a:cubicBezTo>
                  </a:path>
                </a:pathLst>
              </a:custGeom>
              <a:noFill/>
              <a:ln w="19050" cap="flat">
                <a:solidFill>
                  <a:srgbClr val="6F6F6F"/>
                </a:solidFill>
                <a:prstDash val="solid"/>
                <a:miter/>
              </a:ln>
            </p:spPr>
            <p:txBody>
              <a:bodyPr rtlCol="0" anchor="ctr"/>
              <a:lstStyle/>
              <a:p>
                <a:endParaRPr lang="en-US" sz="1129"/>
              </a:p>
            </p:txBody>
          </p:sp>
        </p:grpSp>
        <p:sp>
          <p:nvSpPr>
            <p:cNvPr id="398" name="Freeform: Shape 397">
              <a:extLst>
                <a:ext uri="{FF2B5EF4-FFF2-40B4-BE49-F238E27FC236}">
                  <a16:creationId xmlns:a16="http://schemas.microsoft.com/office/drawing/2014/main" xmlns="" id="{7BDA7556-839E-40FA-95DC-BD3677BC4A1C}"/>
                </a:ext>
              </a:extLst>
            </p:cNvPr>
            <p:cNvSpPr/>
            <p:nvPr/>
          </p:nvSpPr>
          <p:spPr>
            <a:xfrm>
              <a:off x="23611430" y="3727349"/>
              <a:ext cx="2579675" cy="9722913"/>
            </a:xfrm>
            <a:custGeom>
              <a:avLst/>
              <a:gdLst>
                <a:gd name="connsiteX0" fmla="*/ 1653876 w 2813825"/>
                <a:gd name="connsiteY0" fmla="*/ 11094909 h 11120728"/>
                <a:gd name="connsiteX1" fmla="*/ 2779405 w 2813825"/>
                <a:gd name="connsiteY1" fmla="*/ 10373102 h 11120728"/>
                <a:gd name="connsiteX2" fmla="*/ 136857 w 2813825"/>
                <a:gd name="connsiteY2" fmla="*/ 35351 h 11120728"/>
                <a:gd name="connsiteX0" fmla="*/ 1616970 w 2802460"/>
                <a:gd name="connsiteY0" fmla="*/ 11059558 h 11059558"/>
                <a:gd name="connsiteX1" fmla="*/ 2802460 w 2802460"/>
                <a:gd name="connsiteY1" fmla="*/ 10562603 h 11059558"/>
                <a:gd name="connsiteX2" fmla="*/ 99951 w 2802460"/>
                <a:gd name="connsiteY2" fmla="*/ 0 h 11059558"/>
                <a:gd name="connsiteX0" fmla="*/ 1616970 w 2802460"/>
                <a:gd name="connsiteY0" fmla="*/ 11314391 h 11314391"/>
                <a:gd name="connsiteX1" fmla="*/ 2802460 w 2802460"/>
                <a:gd name="connsiteY1" fmla="*/ 10562603 h 11314391"/>
                <a:gd name="connsiteX2" fmla="*/ 99951 w 2802460"/>
                <a:gd name="connsiteY2" fmla="*/ 0 h 11314391"/>
                <a:gd name="connsiteX0" fmla="*/ 2802460 w 2802460"/>
                <a:gd name="connsiteY0" fmla="*/ 10562603 h 10562603"/>
                <a:gd name="connsiteX1" fmla="*/ 99951 w 2802460"/>
                <a:gd name="connsiteY1" fmla="*/ 0 h 10562603"/>
              </a:gdLst>
              <a:ahLst/>
              <a:cxnLst>
                <a:cxn ang="0">
                  <a:pos x="connsiteX0" y="connsiteY0"/>
                </a:cxn>
                <a:cxn ang="0">
                  <a:pos x="connsiteX1" y="connsiteY1"/>
                </a:cxn>
              </a:cxnLst>
              <a:rect l="l" t="t" r="r" b="b"/>
              <a:pathLst>
                <a:path w="2802460" h="10562603">
                  <a:moveTo>
                    <a:pt x="2802460" y="10562603"/>
                  </a:moveTo>
                  <a:cubicBezTo>
                    <a:pt x="2802460" y="10562603"/>
                    <a:pt x="-621857" y="1614891"/>
                    <a:pt x="99951" y="0"/>
                  </a:cubicBezTo>
                </a:path>
              </a:pathLst>
            </a:custGeom>
            <a:noFill/>
            <a:ln w="19050" cap="flat">
              <a:solidFill>
                <a:srgbClr val="6F6F6F"/>
              </a:solidFill>
              <a:prstDash val="solid"/>
              <a:miter/>
            </a:ln>
          </p:spPr>
          <p:txBody>
            <a:bodyPr rtlCol="0" anchor="ctr"/>
            <a:lstStyle/>
            <a:p>
              <a:endParaRPr lang="en-US" sz="1129"/>
            </a:p>
          </p:txBody>
        </p:sp>
      </p:grpSp>
      <p:grpSp>
        <p:nvGrpSpPr>
          <p:cNvPr id="365" name="Jupiter Cable">
            <a:extLst>
              <a:ext uri="{FF2B5EF4-FFF2-40B4-BE49-F238E27FC236}">
                <a16:creationId xmlns:a16="http://schemas.microsoft.com/office/drawing/2014/main" xmlns="" id="{6EA732E5-6AB8-474E-AB84-17BA50BE3380}"/>
              </a:ext>
            </a:extLst>
          </p:cNvPr>
          <p:cNvGrpSpPr/>
          <p:nvPr/>
        </p:nvGrpSpPr>
        <p:grpSpPr>
          <a:xfrm>
            <a:off x="-1170971" y="2030177"/>
            <a:ext cx="11142805" cy="528554"/>
            <a:chOff x="-6245150" y="5240550"/>
            <a:chExt cx="59425151" cy="2818806"/>
          </a:xfrm>
        </p:grpSpPr>
        <p:sp>
          <p:nvSpPr>
            <p:cNvPr id="366" name="Freeform: Shape 365">
              <a:extLst>
                <a:ext uri="{FF2B5EF4-FFF2-40B4-BE49-F238E27FC236}">
                  <a16:creationId xmlns:a16="http://schemas.microsoft.com/office/drawing/2014/main" xmlns="" id="{F2FC1C33-D531-4E98-8B8B-7993A663BE50}"/>
                </a:ext>
              </a:extLst>
            </p:cNvPr>
            <p:cNvSpPr/>
            <p:nvPr/>
          </p:nvSpPr>
          <p:spPr>
            <a:xfrm>
              <a:off x="-6245150" y="5331948"/>
              <a:ext cx="12811849" cy="2727408"/>
            </a:xfrm>
            <a:custGeom>
              <a:avLst/>
              <a:gdLst>
                <a:gd name="connsiteX0" fmla="*/ 7180022 w 7205840"/>
                <a:gd name="connsiteY0" fmla="*/ 52999 h 2030848"/>
                <a:gd name="connsiteX1" fmla="*/ 35351 w 7205840"/>
                <a:gd name="connsiteY1" fmla="*/ 1998209 h 2030848"/>
                <a:gd name="connsiteX0" fmla="*/ 14159675 w 14159676"/>
                <a:gd name="connsiteY0" fmla="*/ 14924 h 2337284"/>
                <a:gd name="connsiteX1" fmla="*/ 0 w 14159676"/>
                <a:gd name="connsiteY1" fmla="*/ 2337285 h 2337284"/>
                <a:gd name="connsiteX0" fmla="*/ 13756957 w 13756957"/>
                <a:gd name="connsiteY0" fmla="*/ 13184 h 2657718"/>
                <a:gd name="connsiteX1" fmla="*/ 0 w 13756957"/>
                <a:gd name="connsiteY1" fmla="*/ 2657719 h 2657718"/>
                <a:gd name="connsiteX0" fmla="*/ 13756957 w 13756957"/>
                <a:gd name="connsiteY0" fmla="*/ 14733 h 2659268"/>
                <a:gd name="connsiteX1" fmla="*/ 0 w 13756957"/>
                <a:gd name="connsiteY1" fmla="*/ 2659268 h 2659268"/>
                <a:gd name="connsiteX0" fmla="*/ 13871345 w 13871345"/>
                <a:gd name="connsiteY0" fmla="*/ 14556 h 2689193"/>
                <a:gd name="connsiteX1" fmla="*/ 0 w 13871345"/>
                <a:gd name="connsiteY1" fmla="*/ 2689193 h 2689193"/>
                <a:gd name="connsiteX0" fmla="*/ 13931550 w 13931550"/>
                <a:gd name="connsiteY0" fmla="*/ 15214 h 2581484"/>
                <a:gd name="connsiteX1" fmla="*/ 0 w 13931550"/>
                <a:gd name="connsiteY1" fmla="*/ 2581483 h 2581484"/>
                <a:gd name="connsiteX0" fmla="*/ 13931550 w 13931550"/>
                <a:gd name="connsiteY0" fmla="*/ 14499 h 2580768"/>
                <a:gd name="connsiteX1" fmla="*/ 0 w 13931550"/>
                <a:gd name="connsiteY1" fmla="*/ 2580768 h 2580768"/>
                <a:gd name="connsiteX0" fmla="*/ 13918305 w 13918305"/>
                <a:gd name="connsiteY0" fmla="*/ 12578 h 2962950"/>
                <a:gd name="connsiteX1" fmla="*/ 0 w 13918305"/>
                <a:gd name="connsiteY1" fmla="*/ 2962950 h 2962950"/>
              </a:gdLst>
              <a:ahLst/>
              <a:cxnLst>
                <a:cxn ang="0">
                  <a:pos x="connsiteX0" y="connsiteY0"/>
                </a:cxn>
                <a:cxn ang="0">
                  <a:pos x="connsiteX1" y="connsiteY1"/>
                </a:cxn>
              </a:cxnLst>
              <a:rect l="l" t="t" r="r" b="b"/>
              <a:pathLst>
                <a:path w="13918305" h="2962950">
                  <a:moveTo>
                    <a:pt x="13918305" y="12578"/>
                  </a:moveTo>
                  <a:cubicBezTo>
                    <a:pt x="13294370" y="-207634"/>
                    <a:pt x="768772" y="2531119"/>
                    <a:pt x="0" y="2962950"/>
                  </a:cubicBezTo>
                </a:path>
              </a:pathLst>
            </a:custGeom>
            <a:noFill/>
            <a:ln w="38100" cap="flat">
              <a:solidFill>
                <a:schemeClr val="accent5"/>
              </a:solidFill>
              <a:prstDash val="solid"/>
              <a:miter/>
            </a:ln>
          </p:spPr>
          <p:txBody>
            <a:bodyPr rtlCol="0" anchor="ctr"/>
            <a:lstStyle/>
            <a:p>
              <a:endParaRPr lang="en-US" sz="1129" dirty="0"/>
            </a:p>
          </p:txBody>
        </p:sp>
        <p:sp>
          <p:nvSpPr>
            <p:cNvPr id="367" name="Freeform: Shape 366">
              <a:extLst>
                <a:ext uri="{FF2B5EF4-FFF2-40B4-BE49-F238E27FC236}">
                  <a16:creationId xmlns:a16="http://schemas.microsoft.com/office/drawing/2014/main" xmlns="" id="{932B4D4F-BA92-4B71-AFCA-C185F009E204}"/>
                </a:ext>
              </a:extLst>
            </p:cNvPr>
            <p:cNvSpPr/>
            <p:nvPr/>
          </p:nvSpPr>
          <p:spPr>
            <a:xfrm>
              <a:off x="41928629" y="5240550"/>
              <a:ext cx="11251372" cy="283612"/>
            </a:xfrm>
            <a:custGeom>
              <a:avLst/>
              <a:gdLst>
                <a:gd name="connsiteX0" fmla="*/ 35351 w 9909560"/>
                <a:gd name="connsiteY0" fmla="*/ 353436 h 538297"/>
                <a:gd name="connsiteX1" fmla="*/ 9883741 w 9909560"/>
                <a:gd name="connsiteY1" fmla="*/ 35351 h 538297"/>
                <a:gd name="connsiteX0" fmla="*/ 0 w 12402077"/>
                <a:gd name="connsiteY0" fmla="*/ 744507 h 859280"/>
                <a:gd name="connsiteX1" fmla="*/ 12402077 w 12402077"/>
                <a:gd name="connsiteY1" fmla="*/ 0 h 859280"/>
                <a:gd name="connsiteX0" fmla="*/ 0 w 12402077"/>
                <a:gd name="connsiteY0" fmla="*/ 744507 h 859280"/>
                <a:gd name="connsiteX1" fmla="*/ 12402077 w 12402077"/>
                <a:gd name="connsiteY1" fmla="*/ 0 h 859280"/>
                <a:gd name="connsiteX0" fmla="*/ 0 w 12047303"/>
                <a:gd name="connsiteY0" fmla="*/ 653280 h 775131"/>
                <a:gd name="connsiteX1" fmla="*/ 12047303 w 12047303"/>
                <a:gd name="connsiteY1" fmla="*/ 0 h 775131"/>
                <a:gd name="connsiteX0" fmla="*/ 0 w 12016894"/>
                <a:gd name="connsiteY0" fmla="*/ 724236 h 840510"/>
                <a:gd name="connsiteX1" fmla="*/ 12016894 w 12016894"/>
                <a:gd name="connsiteY1" fmla="*/ 0 h 840510"/>
                <a:gd name="connsiteX0" fmla="*/ 0 w 12223065"/>
                <a:gd name="connsiteY0" fmla="*/ 0 h 334411"/>
                <a:gd name="connsiteX1" fmla="*/ 12223065 w 12223065"/>
                <a:gd name="connsiteY1" fmla="*/ 297248 h 334411"/>
                <a:gd name="connsiteX0" fmla="*/ 0 w 12223065"/>
                <a:gd name="connsiteY0" fmla="*/ 0 h 310249"/>
                <a:gd name="connsiteX1" fmla="*/ 12223065 w 12223065"/>
                <a:gd name="connsiteY1" fmla="*/ 297248 h 310249"/>
                <a:gd name="connsiteX0" fmla="*/ 0 w 12223065"/>
                <a:gd name="connsiteY0" fmla="*/ 0 h 308105"/>
                <a:gd name="connsiteX1" fmla="*/ 12223065 w 12223065"/>
                <a:gd name="connsiteY1" fmla="*/ 297248 h 308105"/>
              </a:gdLst>
              <a:ahLst/>
              <a:cxnLst>
                <a:cxn ang="0">
                  <a:pos x="connsiteX0" y="connsiteY0"/>
                </a:cxn>
                <a:cxn ang="0">
                  <a:pos x="connsiteX1" y="connsiteY1"/>
                </a:cxn>
              </a:cxnLst>
              <a:rect l="l" t="t" r="r" b="b"/>
              <a:pathLst>
                <a:path w="12223065" h="308105">
                  <a:moveTo>
                    <a:pt x="0" y="0"/>
                  </a:moveTo>
                  <a:cubicBezTo>
                    <a:pt x="3175001" y="395646"/>
                    <a:pt x="12223065" y="297248"/>
                    <a:pt x="12223065" y="297248"/>
                  </a:cubicBezTo>
                </a:path>
              </a:pathLst>
            </a:custGeom>
            <a:noFill/>
            <a:ln w="38100" cap="flat">
              <a:solidFill>
                <a:schemeClr val="accent5"/>
              </a:solidFill>
              <a:prstDash val="solid"/>
              <a:miter/>
            </a:ln>
          </p:spPr>
          <p:txBody>
            <a:bodyPr rtlCol="0" anchor="ctr"/>
            <a:lstStyle/>
            <a:p>
              <a:endParaRPr lang="en-US" sz="1129"/>
            </a:p>
          </p:txBody>
        </p:sp>
      </p:grpSp>
      <p:grpSp>
        <p:nvGrpSpPr>
          <p:cNvPr id="585" name="Regions">
            <a:extLst>
              <a:ext uri="{FF2B5EF4-FFF2-40B4-BE49-F238E27FC236}">
                <a16:creationId xmlns:a16="http://schemas.microsoft.com/office/drawing/2014/main" xmlns="" id="{D5DF8E7F-B07B-4E04-964B-8572458F623D}"/>
              </a:ext>
            </a:extLst>
          </p:cNvPr>
          <p:cNvGrpSpPr/>
          <p:nvPr/>
        </p:nvGrpSpPr>
        <p:grpSpPr>
          <a:xfrm>
            <a:off x="1091015" y="1412889"/>
            <a:ext cx="7149421" cy="2708114"/>
            <a:chOff x="6711689" y="1909587"/>
            <a:chExt cx="34716427" cy="13150158"/>
          </a:xfrm>
          <a:solidFill>
            <a:srgbClr val="7F7F7F"/>
          </a:solidFill>
        </p:grpSpPr>
        <p:sp>
          <p:nvSpPr>
            <p:cNvPr id="586" name="Oval 585">
              <a:extLst>
                <a:ext uri="{FF2B5EF4-FFF2-40B4-BE49-F238E27FC236}">
                  <a16:creationId xmlns:a16="http://schemas.microsoft.com/office/drawing/2014/main" xmlns="" id="{C056133D-3DEB-4E9E-9E4E-8CB4C2FD1BCB}"/>
                </a:ext>
              </a:extLst>
            </p:cNvPr>
            <p:cNvSpPr/>
            <p:nvPr/>
          </p:nvSpPr>
          <p:spPr bwMode="auto">
            <a:xfrm>
              <a:off x="6711689" y="4415607"/>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87" name="Oval 586">
              <a:extLst>
                <a:ext uri="{FF2B5EF4-FFF2-40B4-BE49-F238E27FC236}">
                  <a16:creationId xmlns:a16="http://schemas.microsoft.com/office/drawing/2014/main" xmlns="" id="{21733283-5601-44A6-9867-1D6DC5AB4A94}"/>
                </a:ext>
              </a:extLst>
            </p:cNvPr>
            <p:cNvSpPr/>
            <p:nvPr/>
          </p:nvSpPr>
          <p:spPr bwMode="auto">
            <a:xfrm>
              <a:off x="15608258" y="13077399"/>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88" name="Oval 587">
              <a:extLst>
                <a:ext uri="{FF2B5EF4-FFF2-40B4-BE49-F238E27FC236}">
                  <a16:creationId xmlns:a16="http://schemas.microsoft.com/office/drawing/2014/main" xmlns="" id="{75501BD2-D3C3-417C-A99D-73AC7BF47E69}"/>
                </a:ext>
              </a:extLst>
            </p:cNvPr>
            <p:cNvSpPr/>
            <p:nvPr/>
          </p:nvSpPr>
          <p:spPr bwMode="auto">
            <a:xfrm>
              <a:off x="11528185" y="3806034"/>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89" name="Oval 588">
              <a:extLst>
                <a:ext uri="{FF2B5EF4-FFF2-40B4-BE49-F238E27FC236}">
                  <a16:creationId xmlns:a16="http://schemas.microsoft.com/office/drawing/2014/main" xmlns="" id="{759C9DAC-068B-48BF-BD25-5510CA66F4A1}"/>
                </a:ext>
              </a:extLst>
            </p:cNvPr>
            <p:cNvSpPr/>
            <p:nvPr/>
          </p:nvSpPr>
          <p:spPr bwMode="auto">
            <a:xfrm>
              <a:off x="7834708" y="3183783"/>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0" name="Oval 589">
              <a:extLst>
                <a:ext uri="{FF2B5EF4-FFF2-40B4-BE49-F238E27FC236}">
                  <a16:creationId xmlns:a16="http://schemas.microsoft.com/office/drawing/2014/main" xmlns="" id="{71296838-3B23-43B3-BA5A-0EFE9AEEFB42}"/>
                </a:ext>
              </a:extLst>
            </p:cNvPr>
            <p:cNvSpPr/>
            <p:nvPr/>
          </p:nvSpPr>
          <p:spPr bwMode="auto">
            <a:xfrm>
              <a:off x="7936559" y="3214969"/>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1" name="Oval 590">
              <a:extLst>
                <a:ext uri="{FF2B5EF4-FFF2-40B4-BE49-F238E27FC236}">
                  <a16:creationId xmlns:a16="http://schemas.microsoft.com/office/drawing/2014/main" xmlns="" id="{8AA75BF1-1002-4A71-A422-6DEAFD7603DB}"/>
                </a:ext>
              </a:extLst>
            </p:cNvPr>
            <p:cNvSpPr/>
            <p:nvPr/>
          </p:nvSpPr>
          <p:spPr bwMode="auto">
            <a:xfrm>
              <a:off x="13231375" y="2764723"/>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2" name="Oval 591">
              <a:extLst>
                <a:ext uri="{FF2B5EF4-FFF2-40B4-BE49-F238E27FC236}">
                  <a16:creationId xmlns:a16="http://schemas.microsoft.com/office/drawing/2014/main" xmlns="" id="{8CB24686-413C-4450-8A26-F125FDE1476D}"/>
                </a:ext>
              </a:extLst>
            </p:cNvPr>
            <p:cNvSpPr/>
            <p:nvPr/>
          </p:nvSpPr>
          <p:spPr bwMode="auto">
            <a:xfrm>
              <a:off x="12192616" y="4229461"/>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3" name="Oval 592">
              <a:extLst>
                <a:ext uri="{FF2B5EF4-FFF2-40B4-BE49-F238E27FC236}">
                  <a16:creationId xmlns:a16="http://schemas.microsoft.com/office/drawing/2014/main" xmlns="" id="{494394AE-0E38-41B2-80F3-5371CB176ADD}"/>
                </a:ext>
              </a:extLst>
            </p:cNvPr>
            <p:cNvSpPr/>
            <p:nvPr/>
          </p:nvSpPr>
          <p:spPr bwMode="auto">
            <a:xfrm>
              <a:off x="11679903" y="3763793"/>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4" name="Oval 593">
              <a:extLst>
                <a:ext uri="{FF2B5EF4-FFF2-40B4-BE49-F238E27FC236}">
                  <a16:creationId xmlns:a16="http://schemas.microsoft.com/office/drawing/2014/main" xmlns="" id="{B45E6508-554D-403D-81D0-5444DC6D2CFB}"/>
                </a:ext>
              </a:extLst>
            </p:cNvPr>
            <p:cNvSpPr/>
            <p:nvPr/>
          </p:nvSpPr>
          <p:spPr bwMode="auto">
            <a:xfrm>
              <a:off x="20979464" y="1909587"/>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5" name="Oval 594">
              <a:extLst>
                <a:ext uri="{FF2B5EF4-FFF2-40B4-BE49-F238E27FC236}">
                  <a16:creationId xmlns:a16="http://schemas.microsoft.com/office/drawing/2014/main" xmlns="" id="{8171EC38-05D8-468E-879C-8CEF3ED5651B}"/>
                </a:ext>
              </a:extLst>
            </p:cNvPr>
            <p:cNvSpPr/>
            <p:nvPr/>
          </p:nvSpPr>
          <p:spPr bwMode="auto">
            <a:xfrm>
              <a:off x="21825388" y="2015356"/>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6" name="Oval 595">
              <a:extLst>
                <a:ext uri="{FF2B5EF4-FFF2-40B4-BE49-F238E27FC236}">
                  <a16:creationId xmlns:a16="http://schemas.microsoft.com/office/drawing/2014/main" xmlns="" id="{D92D3888-79F0-48FB-A7B9-B65FAA81688E}"/>
                </a:ext>
              </a:extLst>
            </p:cNvPr>
            <p:cNvSpPr/>
            <p:nvPr/>
          </p:nvSpPr>
          <p:spPr bwMode="auto">
            <a:xfrm>
              <a:off x="22185575" y="2747797"/>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7" name="Oval 596">
              <a:extLst>
                <a:ext uri="{FF2B5EF4-FFF2-40B4-BE49-F238E27FC236}">
                  <a16:creationId xmlns:a16="http://schemas.microsoft.com/office/drawing/2014/main" xmlns="" id="{5EE0DEDC-0C59-4149-9C48-C778283337F6}"/>
                </a:ext>
              </a:extLst>
            </p:cNvPr>
            <p:cNvSpPr/>
            <p:nvPr/>
          </p:nvSpPr>
          <p:spPr bwMode="auto">
            <a:xfrm>
              <a:off x="23195000" y="2430517"/>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8" name="Oval 597">
              <a:extLst>
                <a:ext uri="{FF2B5EF4-FFF2-40B4-BE49-F238E27FC236}">
                  <a16:creationId xmlns:a16="http://schemas.microsoft.com/office/drawing/2014/main" xmlns="" id="{2CC5164A-273D-4D1C-88B7-C28ABEAF3A56}"/>
                </a:ext>
              </a:extLst>
            </p:cNvPr>
            <p:cNvSpPr/>
            <p:nvPr/>
          </p:nvSpPr>
          <p:spPr bwMode="auto">
            <a:xfrm>
              <a:off x="31263513" y="7435790"/>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9" name="Oval 598">
              <a:extLst>
                <a:ext uri="{FF2B5EF4-FFF2-40B4-BE49-F238E27FC236}">
                  <a16:creationId xmlns:a16="http://schemas.microsoft.com/office/drawing/2014/main" xmlns="" id="{462DEEEB-27FD-4F18-AF5A-38944BBCF436}"/>
                </a:ext>
              </a:extLst>
            </p:cNvPr>
            <p:cNvSpPr/>
            <p:nvPr/>
          </p:nvSpPr>
          <p:spPr bwMode="auto">
            <a:xfrm>
              <a:off x="40872346" y="14503971"/>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600" name="Oval 599">
              <a:extLst>
                <a:ext uri="{FF2B5EF4-FFF2-40B4-BE49-F238E27FC236}">
                  <a16:creationId xmlns:a16="http://schemas.microsoft.com/office/drawing/2014/main" xmlns="" id="{E71FEECC-EEAB-405C-95F0-8B90CF236EF8}"/>
                </a:ext>
              </a:extLst>
            </p:cNvPr>
            <p:cNvSpPr/>
            <p:nvPr/>
          </p:nvSpPr>
          <p:spPr bwMode="auto">
            <a:xfrm>
              <a:off x="39004785" y="4408162"/>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601" name="Oval 600">
              <a:extLst>
                <a:ext uri="{FF2B5EF4-FFF2-40B4-BE49-F238E27FC236}">
                  <a16:creationId xmlns:a16="http://schemas.microsoft.com/office/drawing/2014/main" xmlns="" id="{66652332-1DCA-4560-829E-B4FF7F3581EC}"/>
                </a:ext>
              </a:extLst>
            </p:cNvPr>
            <p:cNvSpPr/>
            <p:nvPr/>
          </p:nvSpPr>
          <p:spPr bwMode="auto">
            <a:xfrm>
              <a:off x="35389757" y="9332246"/>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602" name="Oval 601">
              <a:extLst>
                <a:ext uri="{FF2B5EF4-FFF2-40B4-BE49-F238E27FC236}">
                  <a16:creationId xmlns:a16="http://schemas.microsoft.com/office/drawing/2014/main" xmlns="" id="{4F088E54-64C6-4CF6-9B7E-A17DA189857F}"/>
                </a:ext>
              </a:extLst>
            </p:cNvPr>
            <p:cNvSpPr/>
            <p:nvPr/>
          </p:nvSpPr>
          <p:spPr bwMode="auto">
            <a:xfrm>
              <a:off x="37533340" y="4455035"/>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603" name="Oval 602">
              <a:extLst>
                <a:ext uri="{FF2B5EF4-FFF2-40B4-BE49-F238E27FC236}">
                  <a16:creationId xmlns:a16="http://schemas.microsoft.com/office/drawing/2014/main" xmlns="" id="{5869FCE2-FAE6-4A7C-8F25-2312ECCD6B6F}"/>
                </a:ext>
              </a:extLst>
            </p:cNvPr>
            <p:cNvSpPr/>
            <p:nvPr/>
          </p:nvSpPr>
          <p:spPr bwMode="auto">
            <a:xfrm>
              <a:off x="35869784" y="4428666"/>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604" name="Oval 603">
              <a:extLst>
                <a:ext uri="{FF2B5EF4-FFF2-40B4-BE49-F238E27FC236}">
                  <a16:creationId xmlns:a16="http://schemas.microsoft.com/office/drawing/2014/main" xmlns="" id="{79FC3D11-0664-4445-B419-FAFD3AEA1D58}"/>
                </a:ext>
              </a:extLst>
            </p:cNvPr>
            <p:cNvSpPr/>
            <p:nvPr/>
          </p:nvSpPr>
          <p:spPr bwMode="auto">
            <a:xfrm>
              <a:off x="34788512" y="5494687"/>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05" name="Group 604">
            <a:extLst>
              <a:ext uri="{FF2B5EF4-FFF2-40B4-BE49-F238E27FC236}">
                <a16:creationId xmlns:a16="http://schemas.microsoft.com/office/drawing/2014/main" xmlns="" id="{E1DC84BA-86F5-44BF-8C63-AF158A62EDE8}"/>
              </a:ext>
            </a:extLst>
          </p:cNvPr>
          <p:cNvGrpSpPr/>
          <p:nvPr/>
        </p:nvGrpSpPr>
        <p:grpSpPr>
          <a:xfrm>
            <a:off x="1167741" y="1208780"/>
            <a:ext cx="7045271" cy="3078953"/>
            <a:chOff x="14282482" y="1313805"/>
            <a:chExt cx="31172903" cy="13623307"/>
          </a:xfrm>
          <a:solidFill>
            <a:srgbClr val="7F7F7F"/>
          </a:solidFill>
        </p:grpSpPr>
        <p:grpSp>
          <p:nvGrpSpPr>
            <p:cNvPr id="606" name="Group 605">
              <a:extLst>
                <a:ext uri="{FF2B5EF4-FFF2-40B4-BE49-F238E27FC236}">
                  <a16:creationId xmlns:a16="http://schemas.microsoft.com/office/drawing/2014/main" xmlns="" id="{C6838C9F-8F95-4115-A099-990A9778503E}"/>
                </a:ext>
              </a:extLst>
            </p:cNvPr>
            <p:cNvGrpSpPr/>
            <p:nvPr/>
          </p:nvGrpSpPr>
          <p:grpSpPr>
            <a:xfrm>
              <a:off x="14282482" y="1313805"/>
              <a:ext cx="31172903" cy="13623307"/>
              <a:chOff x="7009810" y="918475"/>
              <a:chExt cx="34210688" cy="14950892"/>
            </a:xfrm>
            <a:grpFill/>
          </p:grpSpPr>
          <p:grpSp>
            <p:nvGrpSpPr>
              <p:cNvPr id="613" name="PoPs">
                <a:extLst>
                  <a:ext uri="{FF2B5EF4-FFF2-40B4-BE49-F238E27FC236}">
                    <a16:creationId xmlns:a16="http://schemas.microsoft.com/office/drawing/2014/main" xmlns="" id="{FAFABEAC-1C75-4514-986D-127C5DAC1689}"/>
                  </a:ext>
                </a:extLst>
              </p:cNvPr>
              <p:cNvGrpSpPr/>
              <p:nvPr/>
            </p:nvGrpSpPr>
            <p:grpSpPr>
              <a:xfrm>
                <a:off x="7009810" y="918475"/>
                <a:ext cx="34210688" cy="14950892"/>
                <a:chOff x="12382642" y="1729686"/>
                <a:chExt cx="32622973" cy="14257022"/>
              </a:xfrm>
              <a:grpFill/>
            </p:grpSpPr>
            <p:sp>
              <p:nvSpPr>
                <p:cNvPr id="615" name="Oval 614">
                  <a:extLst>
                    <a:ext uri="{FF2B5EF4-FFF2-40B4-BE49-F238E27FC236}">
                      <a16:creationId xmlns:a16="http://schemas.microsoft.com/office/drawing/2014/main" xmlns="" id="{2CDA3233-9985-4774-9468-0D2BDF9CAD98}"/>
                    </a:ext>
                  </a:extLst>
                </p:cNvPr>
                <p:cNvSpPr/>
                <p:nvPr/>
              </p:nvSpPr>
              <p:spPr>
                <a:xfrm>
                  <a:off x="17123201" y="487247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6" name="Oval 615">
                  <a:extLst>
                    <a:ext uri="{FF2B5EF4-FFF2-40B4-BE49-F238E27FC236}">
                      <a16:creationId xmlns:a16="http://schemas.microsoft.com/office/drawing/2014/main" xmlns="" id="{DD3EBC25-6AA5-437D-9D54-17DB6B9C00A5}"/>
                    </a:ext>
                  </a:extLst>
                </p:cNvPr>
                <p:cNvSpPr/>
                <p:nvPr/>
              </p:nvSpPr>
              <p:spPr>
                <a:xfrm>
                  <a:off x="17227765" y="468350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7" name="Oval 616">
                  <a:extLst>
                    <a:ext uri="{FF2B5EF4-FFF2-40B4-BE49-F238E27FC236}">
                      <a16:creationId xmlns:a16="http://schemas.microsoft.com/office/drawing/2014/main" xmlns="" id="{E2709BB3-7EC5-4030-BB3D-E8C1863B9428}"/>
                    </a:ext>
                  </a:extLst>
                </p:cNvPr>
                <p:cNvSpPr/>
                <p:nvPr/>
              </p:nvSpPr>
              <p:spPr>
                <a:xfrm>
                  <a:off x="17323801" y="486756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8" name="Oval 617">
                  <a:extLst>
                    <a:ext uri="{FF2B5EF4-FFF2-40B4-BE49-F238E27FC236}">
                      <a16:creationId xmlns:a16="http://schemas.microsoft.com/office/drawing/2014/main" xmlns="" id="{F4E05FEA-2E97-4C3B-9B78-A92D5E1C1064}"/>
                    </a:ext>
                  </a:extLst>
                </p:cNvPr>
                <p:cNvSpPr/>
                <p:nvPr/>
              </p:nvSpPr>
              <p:spPr>
                <a:xfrm>
                  <a:off x="18360396" y="4108421"/>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9" name="Oval 618">
                  <a:extLst>
                    <a:ext uri="{FF2B5EF4-FFF2-40B4-BE49-F238E27FC236}">
                      <a16:creationId xmlns:a16="http://schemas.microsoft.com/office/drawing/2014/main" xmlns="" id="{C1628311-26E5-49A4-9091-E00CEC034CB1}"/>
                    </a:ext>
                  </a:extLst>
                </p:cNvPr>
                <p:cNvSpPr/>
                <p:nvPr/>
              </p:nvSpPr>
              <p:spPr>
                <a:xfrm>
                  <a:off x="16515307" y="525567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0" name="Oval 619">
                  <a:extLst>
                    <a:ext uri="{FF2B5EF4-FFF2-40B4-BE49-F238E27FC236}">
                      <a16:creationId xmlns:a16="http://schemas.microsoft.com/office/drawing/2014/main" xmlns="" id="{15AB26D6-0E9A-4B08-9A71-CB2B4A4B55D5}"/>
                    </a:ext>
                  </a:extLst>
                </p:cNvPr>
                <p:cNvSpPr/>
                <p:nvPr/>
              </p:nvSpPr>
              <p:spPr>
                <a:xfrm>
                  <a:off x="16667707" y="540807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1" name="Oval 620">
                  <a:extLst>
                    <a:ext uri="{FF2B5EF4-FFF2-40B4-BE49-F238E27FC236}">
                      <a16:creationId xmlns:a16="http://schemas.microsoft.com/office/drawing/2014/main" xmlns="" id="{6E671B30-7E9B-4B1E-B5C6-195FD90A82F7}"/>
                    </a:ext>
                  </a:extLst>
                </p:cNvPr>
                <p:cNvSpPr/>
                <p:nvPr/>
              </p:nvSpPr>
              <p:spPr>
                <a:xfrm>
                  <a:off x="16428783" y="545057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2" name="Oval 621">
                  <a:extLst>
                    <a:ext uri="{FF2B5EF4-FFF2-40B4-BE49-F238E27FC236}">
                      <a16:creationId xmlns:a16="http://schemas.microsoft.com/office/drawing/2014/main" xmlns="" id="{B1319C7D-80BB-433C-BA20-6440CFCC02FE}"/>
                    </a:ext>
                  </a:extLst>
                </p:cNvPr>
                <p:cNvSpPr/>
                <p:nvPr/>
              </p:nvSpPr>
              <p:spPr>
                <a:xfrm>
                  <a:off x="16522347" y="384765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3" name="Oval 622">
                  <a:extLst>
                    <a:ext uri="{FF2B5EF4-FFF2-40B4-BE49-F238E27FC236}">
                      <a16:creationId xmlns:a16="http://schemas.microsoft.com/office/drawing/2014/main" xmlns="" id="{D24C7BE0-E046-4E90-8709-69FB70C50A91}"/>
                    </a:ext>
                  </a:extLst>
                </p:cNvPr>
                <p:cNvSpPr/>
                <p:nvPr/>
              </p:nvSpPr>
              <p:spPr>
                <a:xfrm>
                  <a:off x="14918859" y="550431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4" name="Oval 623">
                  <a:extLst>
                    <a:ext uri="{FF2B5EF4-FFF2-40B4-BE49-F238E27FC236}">
                      <a16:creationId xmlns:a16="http://schemas.microsoft.com/office/drawing/2014/main" xmlns="" id="{68A9D5E5-6D30-4CC8-A116-6F15CE897E33}"/>
                    </a:ext>
                  </a:extLst>
                </p:cNvPr>
                <p:cNvSpPr/>
                <p:nvPr/>
              </p:nvSpPr>
              <p:spPr>
                <a:xfrm>
                  <a:off x="16402935" y="396983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5" name="Oval 624">
                  <a:extLst>
                    <a:ext uri="{FF2B5EF4-FFF2-40B4-BE49-F238E27FC236}">
                      <a16:creationId xmlns:a16="http://schemas.microsoft.com/office/drawing/2014/main" xmlns="" id="{9D5DD53C-442C-4379-8465-626D803C2B60}"/>
                    </a:ext>
                  </a:extLst>
                </p:cNvPr>
                <p:cNvSpPr/>
                <p:nvPr/>
              </p:nvSpPr>
              <p:spPr>
                <a:xfrm>
                  <a:off x="15115237" y="5742060"/>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6" name="Oval 625">
                  <a:extLst>
                    <a:ext uri="{FF2B5EF4-FFF2-40B4-BE49-F238E27FC236}">
                      <a16:creationId xmlns:a16="http://schemas.microsoft.com/office/drawing/2014/main" xmlns="" id="{79741A37-D8EB-4B84-A4B0-08C433200B4C}"/>
                    </a:ext>
                  </a:extLst>
                </p:cNvPr>
                <p:cNvSpPr/>
                <p:nvPr/>
              </p:nvSpPr>
              <p:spPr>
                <a:xfrm>
                  <a:off x="14899419" y="580911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7" name="Oval 626">
                  <a:extLst>
                    <a:ext uri="{FF2B5EF4-FFF2-40B4-BE49-F238E27FC236}">
                      <a16:creationId xmlns:a16="http://schemas.microsoft.com/office/drawing/2014/main" xmlns="" id="{6435D480-FE53-4948-BA41-5FF4DFA5D36E}"/>
                    </a:ext>
                  </a:extLst>
                </p:cNvPr>
                <p:cNvSpPr/>
                <p:nvPr/>
              </p:nvSpPr>
              <p:spPr>
                <a:xfrm>
                  <a:off x="15154117" y="554856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8" name="Oval 627">
                  <a:extLst>
                    <a:ext uri="{FF2B5EF4-FFF2-40B4-BE49-F238E27FC236}">
                      <a16:creationId xmlns:a16="http://schemas.microsoft.com/office/drawing/2014/main" xmlns="" id="{70D0AFFC-F8C5-470C-B496-13E01DEDB841}"/>
                    </a:ext>
                  </a:extLst>
                </p:cNvPr>
                <p:cNvSpPr/>
                <p:nvPr/>
              </p:nvSpPr>
              <p:spPr>
                <a:xfrm>
                  <a:off x="14771557" y="569938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9" name="Oval 628">
                  <a:extLst>
                    <a:ext uri="{FF2B5EF4-FFF2-40B4-BE49-F238E27FC236}">
                      <a16:creationId xmlns:a16="http://schemas.microsoft.com/office/drawing/2014/main" xmlns="" id="{426475F3-D9B4-4CB8-8B14-BE23F0DE694B}"/>
                    </a:ext>
                  </a:extLst>
                </p:cNvPr>
                <p:cNvSpPr/>
                <p:nvPr/>
              </p:nvSpPr>
              <p:spPr>
                <a:xfrm>
                  <a:off x="14444676" y="4741200"/>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0" name="Oval 629">
                  <a:extLst>
                    <a:ext uri="{FF2B5EF4-FFF2-40B4-BE49-F238E27FC236}">
                      <a16:creationId xmlns:a16="http://schemas.microsoft.com/office/drawing/2014/main" xmlns="" id="{CB2ED184-33A1-4E4B-BF8C-77645702DE6C}"/>
                    </a:ext>
                  </a:extLst>
                </p:cNvPr>
                <p:cNvSpPr/>
                <p:nvPr/>
              </p:nvSpPr>
              <p:spPr>
                <a:xfrm>
                  <a:off x="14297101" y="4848240"/>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1" name="Oval 630">
                  <a:extLst>
                    <a:ext uri="{FF2B5EF4-FFF2-40B4-BE49-F238E27FC236}">
                      <a16:creationId xmlns:a16="http://schemas.microsoft.com/office/drawing/2014/main" xmlns="" id="{93432261-878E-4F9C-846B-D705469566EC}"/>
                    </a:ext>
                  </a:extLst>
                </p:cNvPr>
                <p:cNvSpPr/>
                <p:nvPr/>
              </p:nvSpPr>
              <p:spPr>
                <a:xfrm>
                  <a:off x="12818373" y="517056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2" name="Oval 631">
                  <a:extLst>
                    <a:ext uri="{FF2B5EF4-FFF2-40B4-BE49-F238E27FC236}">
                      <a16:creationId xmlns:a16="http://schemas.microsoft.com/office/drawing/2014/main" xmlns="" id="{D08530DB-22A9-4AA0-BB9A-2E511E2E4EF5}"/>
                    </a:ext>
                  </a:extLst>
                </p:cNvPr>
                <p:cNvSpPr/>
                <p:nvPr/>
              </p:nvSpPr>
              <p:spPr>
                <a:xfrm>
                  <a:off x="16690534" y="596873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3" name="Oval 632">
                  <a:extLst>
                    <a:ext uri="{FF2B5EF4-FFF2-40B4-BE49-F238E27FC236}">
                      <a16:creationId xmlns:a16="http://schemas.microsoft.com/office/drawing/2014/main" xmlns="" id="{F8E71A98-12E6-4812-9251-D5B2631DC44E}"/>
                    </a:ext>
                  </a:extLst>
                </p:cNvPr>
                <p:cNvSpPr/>
                <p:nvPr/>
              </p:nvSpPr>
              <p:spPr>
                <a:xfrm>
                  <a:off x="12575279" y="537609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4" name="Oval 633">
                  <a:extLst>
                    <a:ext uri="{FF2B5EF4-FFF2-40B4-BE49-F238E27FC236}">
                      <a16:creationId xmlns:a16="http://schemas.microsoft.com/office/drawing/2014/main" xmlns="" id="{6C812767-D196-4034-9668-DE035079D7CE}"/>
                    </a:ext>
                  </a:extLst>
                </p:cNvPr>
                <p:cNvSpPr/>
                <p:nvPr/>
              </p:nvSpPr>
              <p:spPr>
                <a:xfrm>
                  <a:off x="12632531" y="571625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5" name="Oval 634">
                  <a:extLst>
                    <a:ext uri="{FF2B5EF4-FFF2-40B4-BE49-F238E27FC236}">
                      <a16:creationId xmlns:a16="http://schemas.microsoft.com/office/drawing/2014/main" xmlns="" id="{671CA3AB-49D1-4449-AAE4-75B056E1D8A6}"/>
                    </a:ext>
                  </a:extLst>
                </p:cNvPr>
                <p:cNvSpPr/>
                <p:nvPr/>
              </p:nvSpPr>
              <p:spPr>
                <a:xfrm>
                  <a:off x="12382642" y="525510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6" name="Oval 635">
                  <a:extLst>
                    <a:ext uri="{FF2B5EF4-FFF2-40B4-BE49-F238E27FC236}">
                      <a16:creationId xmlns:a16="http://schemas.microsoft.com/office/drawing/2014/main" xmlns="" id="{621BC9E3-3432-4383-8EBD-CCF8052589A9}"/>
                    </a:ext>
                  </a:extLst>
                </p:cNvPr>
                <p:cNvSpPr/>
                <p:nvPr/>
              </p:nvSpPr>
              <p:spPr>
                <a:xfrm>
                  <a:off x="12581148" y="515589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7" name="Oval 636">
                  <a:extLst>
                    <a:ext uri="{FF2B5EF4-FFF2-40B4-BE49-F238E27FC236}">
                      <a16:creationId xmlns:a16="http://schemas.microsoft.com/office/drawing/2014/main" xmlns="" id="{F8C24205-4200-47AC-A12A-586295338370}"/>
                    </a:ext>
                  </a:extLst>
                </p:cNvPr>
                <p:cNvSpPr/>
                <p:nvPr/>
              </p:nvSpPr>
              <p:spPr>
                <a:xfrm>
                  <a:off x="16757441" y="647814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8" name="Oval 637">
                  <a:extLst>
                    <a:ext uri="{FF2B5EF4-FFF2-40B4-BE49-F238E27FC236}">
                      <a16:creationId xmlns:a16="http://schemas.microsoft.com/office/drawing/2014/main" xmlns="" id="{BD564268-3C6E-4ABB-852C-8F8470602DA3}"/>
                    </a:ext>
                  </a:extLst>
                </p:cNvPr>
                <p:cNvSpPr/>
                <p:nvPr/>
              </p:nvSpPr>
              <p:spPr>
                <a:xfrm>
                  <a:off x="16866845" y="662838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9" name="Oval 638">
                  <a:extLst>
                    <a:ext uri="{FF2B5EF4-FFF2-40B4-BE49-F238E27FC236}">
                      <a16:creationId xmlns:a16="http://schemas.microsoft.com/office/drawing/2014/main" xmlns="" id="{C7A5444D-6627-4049-B6A6-1CE722249553}"/>
                    </a:ext>
                  </a:extLst>
                </p:cNvPr>
                <p:cNvSpPr/>
                <p:nvPr/>
              </p:nvSpPr>
              <p:spPr>
                <a:xfrm>
                  <a:off x="16683965" y="6619640"/>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0" name="Oval 639">
                  <a:extLst>
                    <a:ext uri="{FF2B5EF4-FFF2-40B4-BE49-F238E27FC236}">
                      <a16:creationId xmlns:a16="http://schemas.microsoft.com/office/drawing/2014/main" xmlns="" id="{EE1E7A69-690B-4A49-AA0E-73A6177394B0}"/>
                    </a:ext>
                  </a:extLst>
                </p:cNvPr>
                <p:cNvSpPr/>
                <p:nvPr/>
              </p:nvSpPr>
              <p:spPr>
                <a:xfrm>
                  <a:off x="16001919" y="367354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1" name="Oval 640">
                  <a:extLst>
                    <a:ext uri="{FF2B5EF4-FFF2-40B4-BE49-F238E27FC236}">
                      <a16:creationId xmlns:a16="http://schemas.microsoft.com/office/drawing/2014/main" xmlns="" id="{F5E9B098-23FF-4C4B-B629-9CB588CCC2E3}"/>
                    </a:ext>
                  </a:extLst>
                </p:cNvPr>
                <p:cNvSpPr/>
                <p:nvPr/>
              </p:nvSpPr>
              <p:spPr>
                <a:xfrm>
                  <a:off x="18203457" y="351747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2" name="Oval 641">
                  <a:extLst>
                    <a:ext uri="{FF2B5EF4-FFF2-40B4-BE49-F238E27FC236}">
                      <a16:creationId xmlns:a16="http://schemas.microsoft.com/office/drawing/2014/main" xmlns="" id="{F24530C5-F6F1-4CCF-A3D2-7B05766DF3E6}"/>
                    </a:ext>
                  </a:extLst>
                </p:cNvPr>
                <p:cNvSpPr/>
                <p:nvPr/>
              </p:nvSpPr>
              <p:spPr>
                <a:xfrm>
                  <a:off x="18512796" y="4260821"/>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3" name="Oval 642">
                  <a:extLst>
                    <a:ext uri="{FF2B5EF4-FFF2-40B4-BE49-F238E27FC236}">
                      <a16:creationId xmlns:a16="http://schemas.microsoft.com/office/drawing/2014/main" xmlns="" id="{E17665DB-8293-40D1-AB8E-B4CB9C94380C}"/>
                    </a:ext>
                  </a:extLst>
                </p:cNvPr>
                <p:cNvSpPr/>
                <p:nvPr/>
              </p:nvSpPr>
              <p:spPr>
                <a:xfrm>
                  <a:off x="17963468" y="437456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4" name="Oval 643">
                  <a:extLst>
                    <a:ext uri="{FF2B5EF4-FFF2-40B4-BE49-F238E27FC236}">
                      <a16:creationId xmlns:a16="http://schemas.microsoft.com/office/drawing/2014/main" xmlns="" id="{B1CC81E1-F674-4C1E-AEBD-11F7E5EAA660}"/>
                    </a:ext>
                  </a:extLst>
                </p:cNvPr>
                <p:cNvSpPr/>
                <p:nvPr/>
              </p:nvSpPr>
              <p:spPr>
                <a:xfrm>
                  <a:off x="18115868" y="452696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5" name="Oval 644">
                  <a:extLst>
                    <a:ext uri="{FF2B5EF4-FFF2-40B4-BE49-F238E27FC236}">
                      <a16:creationId xmlns:a16="http://schemas.microsoft.com/office/drawing/2014/main" xmlns="" id="{E658B161-4737-41B5-A92C-5ECA4E7001FF}"/>
                    </a:ext>
                  </a:extLst>
                </p:cNvPr>
                <p:cNvSpPr/>
                <p:nvPr/>
              </p:nvSpPr>
              <p:spPr>
                <a:xfrm>
                  <a:off x="18147036" y="4260821"/>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6" name="Oval 645">
                  <a:extLst>
                    <a:ext uri="{FF2B5EF4-FFF2-40B4-BE49-F238E27FC236}">
                      <a16:creationId xmlns:a16="http://schemas.microsoft.com/office/drawing/2014/main" xmlns="" id="{ECC9075F-D6E5-4A1B-9EA2-AC0F1867C506}"/>
                    </a:ext>
                  </a:extLst>
                </p:cNvPr>
                <p:cNvSpPr/>
                <p:nvPr/>
              </p:nvSpPr>
              <p:spPr>
                <a:xfrm>
                  <a:off x="17697397" y="419318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7" name="Oval 646">
                  <a:extLst>
                    <a:ext uri="{FF2B5EF4-FFF2-40B4-BE49-F238E27FC236}">
                      <a16:creationId xmlns:a16="http://schemas.microsoft.com/office/drawing/2014/main" xmlns="" id="{4EBE7945-BE26-4008-B898-90D9BF0BB463}"/>
                    </a:ext>
                  </a:extLst>
                </p:cNvPr>
                <p:cNvSpPr/>
                <p:nvPr/>
              </p:nvSpPr>
              <p:spPr>
                <a:xfrm>
                  <a:off x="17849797" y="434558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8" name="Oval 647">
                  <a:extLst>
                    <a:ext uri="{FF2B5EF4-FFF2-40B4-BE49-F238E27FC236}">
                      <a16:creationId xmlns:a16="http://schemas.microsoft.com/office/drawing/2014/main" xmlns="" id="{FB5A62C2-E395-46ED-A6B7-EC9FD854C1E8}"/>
                    </a:ext>
                  </a:extLst>
                </p:cNvPr>
                <p:cNvSpPr/>
                <p:nvPr/>
              </p:nvSpPr>
              <p:spPr>
                <a:xfrm>
                  <a:off x="17517325" y="438834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9" name="Oval 648">
                  <a:extLst>
                    <a:ext uri="{FF2B5EF4-FFF2-40B4-BE49-F238E27FC236}">
                      <a16:creationId xmlns:a16="http://schemas.microsoft.com/office/drawing/2014/main" xmlns="" id="{228B6ECD-93BE-4BE0-B8A3-A7EA22D79F45}"/>
                    </a:ext>
                  </a:extLst>
                </p:cNvPr>
                <p:cNvSpPr/>
                <p:nvPr/>
              </p:nvSpPr>
              <p:spPr>
                <a:xfrm>
                  <a:off x="12382642" y="505326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0" name="Oval 649">
                  <a:extLst>
                    <a:ext uri="{FF2B5EF4-FFF2-40B4-BE49-F238E27FC236}">
                      <a16:creationId xmlns:a16="http://schemas.microsoft.com/office/drawing/2014/main" xmlns="" id="{88A7A271-E041-45D9-B235-0F21250EE551}"/>
                    </a:ext>
                  </a:extLst>
                </p:cNvPr>
                <p:cNvSpPr/>
                <p:nvPr/>
              </p:nvSpPr>
              <p:spPr>
                <a:xfrm>
                  <a:off x="13455052" y="555918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1" name="Oval 650">
                  <a:extLst>
                    <a:ext uri="{FF2B5EF4-FFF2-40B4-BE49-F238E27FC236}">
                      <a16:creationId xmlns:a16="http://schemas.microsoft.com/office/drawing/2014/main" xmlns="" id="{57FFEEEB-61D3-4330-A192-349DFF9345FD}"/>
                    </a:ext>
                  </a:extLst>
                </p:cNvPr>
                <p:cNvSpPr/>
                <p:nvPr/>
              </p:nvSpPr>
              <p:spPr>
                <a:xfrm>
                  <a:off x="17538781" y="465579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2" name="Oval 651">
                  <a:extLst>
                    <a:ext uri="{FF2B5EF4-FFF2-40B4-BE49-F238E27FC236}">
                      <a16:creationId xmlns:a16="http://schemas.microsoft.com/office/drawing/2014/main" xmlns="" id="{693E4638-5D60-43DD-91B0-6807F762A335}"/>
                    </a:ext>
                  </a:extLst>
                </p:cNvPr>
                <p:cNvSpPr/>
                <p:nvPr/>
              </p:nvSpPr>
              <p:spPr>
                <a:xfrm>
                  <a:off x="12714735" y="496503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3" name="Oval 652">
                  <a:extLst>
                    <a:ext uri="{FF2B5EF4-FFF2-40B4-BE49-F238E27FC236}">
                      <a16:creationId xmlns:a16="http://schemas.microsoft.com/office/drawing/2014/main" xmlns="" id="{DA15781C-DBC7-4298-8E43-DB8BC68CC28B}"/>
                    </a:ext>
                  </a:extLst>
                </p:cNvPr>
                <p:cNvSpPr/>
                <p:nvPr/>
              </p:nvSpPr>
              <p:spPr>
                <a:xfrm>
                  <a:off x="12413942" y="486291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4" name="Oval 653">
                  <a:extLst>
                    <a:ext uri="{FF2B5EF4-FFF2-40B4-BE49-F238E27FC236}">
                      <a16:creationId xmlns:a16="http://schemas.microsoft.com/office/drawing/2014/main" xmlns="" id="{EAA66713-5657-4757-8AA7-F6B5529A34AF}"/>
                    </a:ext>
                  </a:extLst>
                </p:cNvPr>
                <p:cNvSpPr/>
                <p:nvPr/>
              </p:nvSpPr>
              <p:spPr>
                <a:xfrm>
                  <a:off x="13220201" y="351237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5" name="Oval 654">
                  <a:extLst>
                    <a:ext uri="{FF2B5EF4-FFF2-40B4-BE49-F238E27FC236}">
                      <a16:creationId xmlns:a16="http://schemas.microsoft.com/office/drawing/2014/main" xmlns="" id="{31F903D5-FD5B-453A-AA04-23206F9421EE}"/>
                    </a:ext>
                  </a:extLst>
                </p:cNvPr>
                <p:cNvSpPr/>
                <p:nvPr/>
              </p:nvSpPr>
              <p:spPr>
                <a:xfrm>
                  <a:off x="13372601" y="366477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6" name="Oval 655">
                  <a:extLst>
                    <a:ext uri="{FF2B5EF4-FFF2-40B4-BE49-F238E27FC236}">
                      <a16:creationId xmlns:a16="http://schemas.microsoft.com/office/drawing/2014/main" xmlns="" id="{80F7728F-4D9F-461E-8B6A-2F0D7F7513AA}"/>
                    </a:ext>
                  </a:extLst>
                </p:cNvPr>
                <p:cNvSpPr/>
                <p:nvPr/>
              </p:nvSpPr>
              <p:spPr>
                <a:xfrm>
                  <a:off x="13192681" y="373183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7" name="Oval 656">
                  <a:extLst>
                    <a:ext uri="{FF2B5EF4-FFF2-40B4-BE49-F238E27FC236}">
                      <a16:creationId xmlns:a16="http://schemas.microsoft.com/office/drawing/2014/main" xmlns="" id="{231F41FD-6E28-4CA2-8533-A8EDFAF2E2F1}"/>
                    </a:ext>
                  </a:extLst>
                </p:cNvPr>
                <p:cNvSpPr/>
                <p:nvPr/>
              </p:nvSpPr>
              <p:spPr>
                <a:xfrm>
                  <a:off x="16842087" y="403534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8" name="Oval 657">
                  <a:extLst>
                    <a:ext uri="{FF2B5EF4-FFF2-40B4-BE49-F238E27FC236}">
                      <a16:creationId xmlns:a16="http://schemas.microsoft.com/office/drawing/2014/main" xmlns="" id="{E66399DF-437D-4E36-81A5-85AD2B9CD15E}"/>
                    </a:ext>
                  </a:extLst>
                </p:cNvPr>
                <p:cNvSpPr/>
                <p:nvPr/>
              </p:nvSpPr>
              <p:spPr>
                <a:xfrm>
                  <a:off x="16102851" y="444075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9" name="Oval 658">
                  <a:extLst>
                    <a:ext uri="{FF2B5EF4-FFF2-40B4-BE49-F238E27FC236}">
                      <a16:creationId xmlns:a16="http://schemas.microsoft.com/office/drawing/2014/main" xmlns="" id="{7F7F260E-3EB6-446F-89E5-D46F654B3E9E}"/>
                    </a:ext>
                  </a:extLst>
                </p:cNvPr>
                <p:cNvSpPr/>
                <p:nvPr/>
              </p:nvSpPr>
              <p:spPr>
                <a:xfrm>
                  <a:off x="17700205" y="371445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0" name="Oval 659">
                  <a:extLst>
                    <a:ext uri="{FF2B5EF4-FFF2-40B4-BE49-F238E27FC236}">
                      <a16:creationId xmlns:a16="http://schemas.microsoft.com/office/drawing/2014/main" xmlns="" id="{D709A7F6-E560-4FE7-AC1A-1DE4537B9D4E}"/>
                    </a:ext>
                  </a:extLst>
                </p:cNvPr>
                <p:cNvSpPr/>
                <p:nvPr/>
              </p:nvSpPr>
              <p:spPr>
                <a:xfrm>
                  <a:off x="21239445" y="1345910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1" name="Oval 660">
                  <a:extLst>
                    <a:ext uri="{FF2B5EF4-FFF2-40B4-BE49-F238E27FC236}">
                      <a16:creationId xmlns:a16="http://schemas.microsoft.com/office/drawing/2014/main" xmlns="" id="{CD0E0BDC-1040-452E-9629-B116AA7B43A6}"/>
                    </a:ext>
                  </a:extLst>
                </p:cNvPr>
                <p:cNvSpPr/>
                <p:nvPr/>
              </p:nvSpPr>
              <p:spPr>
                <a:xfrm>
                  <a:off x="20587195" y="13691341"/>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2" name="Oval 661">
                  <a:extLst>
                    <a:ext uri="{FF2B5EF4-FFF2-40B4-BE49-F238E27FC236}">
                      <a16:creationId xmlns:a16="http://schemas.microsoft.com/office/drawing/2014/main" xmlns="" id="{129C4EA6-2ADB-4BD8-810B-551054F88E59}"/>
                    </a:ext>
                  </a:extLst>
                </p:cNvPr>
                <p:cNvSpPr/>
                <p:nvPr/>
              </p:nvSpPr>
              <p:spPr>
                <a:xfrm>
                  <a:off x="21351533" y="1325793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3" name="Oval 662">
                  <a:extLst>
                    <a:ext uri="{FF2B5EF4-FFF2-40B4-BE49-F238E27FC236}">
                      <a16:creationId xmlns:a16="http://schemas.microsoft.com/office/drawing/2014/main" xmlns="" id="{E6136165-9B70-45BF-9914-40943E2EE3B8}"/>
                    </a:ext>
                  </a:extLst>
                </p:cNvPr>
                <p:cNvSpPr/>
                <p:nvPr/>
              </p:nvSpPr>
              <p:spPr>
                <a:xfrm>
                  <a:off x="20747085" y="1372791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4" name="Oval 663">
                  <a:extLst>
                    <a:ext uri="{FF2B5EF4-FFF2-40B4-BE49-F238E27FC236}">
                      <a16:creationId xmlns:a16="http://schemas.microsoft.com/office/drawing/2014/main" xmlns="" id="{D2291513-01BE-45E6-8F83-40E6168210AC}"/>
                    </a:ext>
                  </a:extLst>
                </p:cNvPr>
                <p:cNvSpPr/>
                <p:nvPr/>
              </p:nvSpPr>
              <p:spPr>
                <a:xfrm>
                  <a:off x="27267629" y="306027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5" name="Oval 664">
                  <a:extLst>
                    <a:ext uri="{FF2B5EF4-FFF2-40B4-BE49-F238E27FC236}">
                      <a16:creationId xmlns:a16="http://schemas.microsoft.com/office/drawing/2014/main" xmlns="" id="{FB0ADCB4-814E-41B7-A98F-567AA7304949}"/>
                    </a:ext>
                  </a:extLst>
                </p:cNvPr>
                <p:cNvSpPr/>
                <p:nvPr/>
              </p:nvSpPr>
              <p:spPr>
                <a:xfrm>
                  <a:off x="27405515" y="292238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6" name="Oval 665">
                  <a:extLst>
                    <a:ext uri="{FF2B5EF4-FFF2-40B4-BE49-F238E27FC236}">
                      <a16:creationId xmlns:a16="http://schemas.microsoft.com/office/drawing/2014/main" xmlns="" id="{1A34BA82-1783-48FF-AABE-A4C25E0127B0}"/>
                    </a:ext>
                  </a:extLst>
                </p:cNvPr>
                <p:cNvSpPr/>
                <p:nvPr/>
              </p:nvSpPr>
              <p:spPr>
                <a:xfrm>
                  <a:off x="28196544" y="306027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7" name="Oval 666">
                  <a:extLst>
                    <a:ext uri="{FF2B5EF4-FFF2-40B4-BE49-F238E27FC236}">
                      <a16:creationId xmlns:a16="http://schemas.microsoft.com/office/drawing/2014/main" xmlns="" id="{6C495F2D-60C8-4C73-BFAB-3107258E8B7C}"/>
                    </a:ext>
                  </a:extLst>
                </p:cNvPr>
                <p:cNvSpPr/>
                <p:nvPr/>
              </p:nvSpPr>
              <p:spPr>
                <a:xfrm>
                  <a:off x="28865221" y="1497433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8" name="Oval 667">
                  <a:extLst>
                    <a:ext uri="{FF2B5EF4-FFF2-40B4-BE49-F238E27FC236}">
                      <a16:creationId xmlns:a16="http://schemas.microsoft.com/office/drawing/2014/main" xmlns="" id="{E2C0931A-7C0E-44CE-A1F4-172273C9D015}"/>
                    </a:ext>
                  </a:extLst>
                </p:cNvPr>
                <p:cNvSpPr/>
                <p:nvPr/>
              </p:nvSpPr>
              <p:spPr>
                <a:xfrm>
                  <a:off x="28196544" y="225945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9" name="Oval 668">
                  <a:extLst>
                    <a:ext uri="{FF2B5EF4-FFF2-40B4-BE49-F238E27FC236}">
                      <a16:creationId xmlns:a16="http://schemas.microsoft.com/office/drawing/2014/main" xmlns="" id="{9EEB8591-412D-4439-BE71-C147E242C36C}"/>
                    </a:ext>
                  </a:extLst>
                </p:cNvPr>
                <p:cNvSpPr/>
                <p:nvPr/>
              </p:nvSpPr>
              <p:spPr>
                <a:xfrm>
                  <a:off x="33327344" y="680318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0" name="Oval 669">
                  <a:extLst>
                    <a:ext uri="{FF2B5EF4-FFF2-40B4-BE49-F238E27FC236}">
                      <a16:creationId xmlns:a16="http://schemas.microsoft.com/office/drawing/2014/main" xmlns="" id="{D48AA1B9-8DC3-4F2A-BD01-A2F63842776B}"/>
                    </a:ext>
                  </a:extLst>
                </p:cNvPr>
                <p:cNvSpPr/>
                <p:nvPr/>
              </p:nvSpPr>
              <p:spPr>
                <a:xfrm>
                  <a:off x="26012144" y="274821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1" name="Oval 670">
                  <a:extLst>
                    <a:ext uri="{FF2B5EF4-FFF2-40B4-BE49-F238E27FC236}">
                      <a16:creationId xmlns:a16="http://schemas.microsoft.com/office/drawing/2014/main" xmlns="" id="{E133BE1D-B5D8-4DB3-9A45-BFB04ED2E1FA}"/>
                    </a:ext>
                  </a:extLst>
                </p:cNvPr>
                <p:cNvSpPr/>
                <p:nvPr/>
              </p:nvSpPr>
              <p:spPr>
                <a:xfrm>
                  <a:off x="27903989" y="328667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2" name="Oval 671">
                  <a:extLst>
                    <a:ext uri="{FF2B5EF4-FFF2-40B4-BE49-F238E27FC236}">
                      <a16:creationId xmlns:a16="http://schemas.microsoft.com/office/drawing/2014/main" xmlns="" id="{573895C1-7E0B-4F4E-88B7-8C0464B6EB19}"/>
                    </a:ext>
                  </a:extLst>
                </p:cNvPr>
                <p:cNvSpPr/>
                <p:nvPr/>
              </p:nvSpPr>
              <p:spPr>
                <a:xfrm>
                  <a:off x="27803593" y="3274760"/>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3" name="Oval 672">
                  <a:extLst>
                    <a:ext uri="{FF2B5EF4-FFF2-40B4-BE49-F238E27FC236}">
                      <a16:creationId xmlns:a16="http://schemas.microsoft.com/office/drawing/2014/main" xmlns="" id="{3D2355F9-44E5-4081-A159-63A3D205466F}"/>
                    </a:ext>
                  </a:extLst>
                </p:cNvPr>
                <p:cNvSpPr/>
                <p:nvPr/>
              </p:nvSpPr>
              <p:spPr>
                <a:xfrm>
                  <a:off x="27834378" y="3451060"/>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4" name="Oval 673">
                  <a:extLst>
                    <a:ext uri="{FF2B5EF4-FFF2-40B4-BE49-F238E27FC236}">
                      <a16:creationId xmlns:a16="http://schemas.microsoft.com/office/drawing/2014/main" xmlns="" id="{41E285AE-867E-4A21-BE78-0B4320C2C6EF}"/>
                    </a:ext>
                  </a:extLst>
                </p:cNvPr>
                <p:cNvSpPr/>
                <p:nvPr/>
              </p:nvSpPr>
              <p:spPr>
                <a:xfrm>
                  <a:off x="28208789" y="359147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5" name="Oval 674">
                  <a:extLst>
                    <a:ext uri="{FF2B5EF4-FFF2-40B4-BE49-F238E27FC236}">
                      <a16:creationId xmlns:a16="http://schemas.microsoft.com/office/drawing/2014/main" xmlns="" id="{F0543908-C99C-4025-AE5E-F58C24B1F43C}"/>
                    </a:ext>
                  </a:extLst>
                </p:cNvPr>
                <p:cNvSpPr/>
                <p:nvPr/>
              </p:nvSpPr>
              <p:spPr>
                <a:xfrm>
                  <a:off x="27614429" y="3275460"/>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6" name="Oval 675">
                  <a:extLst>
                    <a:ext uri="{FF2B5EF4-FFF2-40B4-BE49-F238E27FC236}">
                      <a16:creationId xmlns:a16="http://schemas.microsoft.com/office/drawing/2014/main" xmlns="" id="{8636572B-DD2F-4165-852A-920D12A91D06}"/>
                    </a:ext>
                  </a:extLst>
                </p:cNvPr>
                <p:cNvSpPr/>
                <p:nvPr/>
              </p:nvSpPr>
              <p:spPr>
                <a:xfrm>
                  <a:off x="28141462" y="339530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7" name="Oval 676">
                  <a:extLst>
                    <a:ext uri="{FF2B5EF4-FFF2-40B4-BE49-F238E27FC236}">
                      <a16:creationId xmlns:a16="http://schemas.microsoft.com/office/drawing/2014/main" xmlns="" id="{70259467-160B-42AF-BAB8-BEB428B81424}"/>
                    </a:ext>
                  </a:extLst>
                </p:cNvPr>
                <p:cNvSpPr/>
                <p:nvPr/>
              </p:nvSpPr>
              <p:spPr>
                <a:xfrm>
                  <a:off x="27760421" y="335727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8" name="Oval 677">
                  <a:extLst>
                    <a:ext uri="{FF2B5EF4-FFF2-40B4-BE49-F238E27FC236}">
                      <a16:creationId xmlns:a16="http://schemas.microsoft.com/office/drawing/2014/main" xmlns="" id="{F5800E51-A55D-40DD-9EED-5FF4C912D224}"/>
                    </a:ext>
                  </a:extLst>
                </p:cNvPr>
                <p:cNvSpPr/>
                <p:nvPr/>
              </p:nvSpPr>
              <p:spPr>
                <a:xfrm>
                  <a:off x="27722290" y="356978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9" name="Oval 678">
                  <a:extLst>
                    <a:ext uri="{FF2B5EF4-FFF2-40B4-BE49-F238E27FC236}">
                      <a16:creationId xmlns:a16="http://schemas.microsoft.com/office/drawing/2014/main" xmlns="" id="{54F1377F-3F53-4013-B734-3D34F33D632F}"/>
                    </a:ext>
                  </a:extLst>
                </p:cNvPr>
                <p:cNvSpPr/>
                <p:nvPr/>
              </p:nvSpPr>
              <p:spPr>
                <a:xfrm>
                  <a:off x="33537801" y="683946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0" name="Oval 679">
                  <a:extLst>
                    <a:ext uri="{FF2B5EF4-FFF2-40B4-BE49-F238E27FC236}">
                      <a16:creationId xmlns:a16="http://schemas.microsoft.com/office/drawing/2014/main" xmlns="" id="{4D78F6BB-27B5-44E1-A56B-41BC1EDE21AF}"/>
                    </a:ext>
                  </a:extLst>
                </p:cNvPr>
                <p:cNvSpPr/>
                <p:nvPr/>
              </p:nvSpPr>
              <p:spPr>
                <a:xfrm>
                  <a:off x="29190773" y="172968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1" name="Oval 680">
                  <a:extLst>
                    <a:ext uri="{FF2B5EF4-FFF2-40B4-BE49-F238E27FC236}">
                      <a16:creationId xmlns:a16="http://schemas.microsoft.com/office/drawing/2014/main" xmlns="" id="{9B7963E2-B0AE-4B86-B080-FCCB59A0C3D8}"/>
                    </a:ext>
                  </a:extLst>
                </p:cNvPr>
                <p:cNvSpPr/>
                <p:nvPr/>
              </p:nvSpPr>
              <p:spPr>
                <a:xfrm>
                  <a:off x="29990078" y="1424136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2" name="Oval 681">
                  <a:extLst>
                    <a:ext uri="{FF2B5EF4-FFF2-40B4-BE49-F238E27FC236}">
                      <a16:creationId xmlns:a16="http://schemas.microsoft.com/office/drawing/2014/main" xmlns="" id="{9870945F-681A-48EE-9C25-369ACCB89D14}"/>
                    </a:ext>
                  </a:extLst>
                </p:cNvPr>
                <p:cNvSpPr/>
                <p:nvPr/>
              </p:nvSpPr>
              <p:spPr>
                <a:xfrm>
                  <a:off x="26736519" y="273950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3" name="Oval 682">
                  <a:extLst>
                    <a:ext uri="{FF2B5EF4-FFF2-40B4-BE49-F238E27FC236}">
                      <a16:creationId xmlns:a16="http://schemas.microsoft.com/office/drawing/2014/main" xmlns="" id="{131B11C1-F7E5-4D66-BB0B-98CF8BCF9E24}"/>
                    </a:ext>
                  </a:extLst>
                </p:cNvPr>
                <p:cNvSpPr/>
                <p:nvPr/>
              </p:nvSpPr>
              <p:spPr>
                <a:xfrm>
                  <a:off x="26774837" y="292091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4" name="Oval 683">
                  <a:extLst>
                    <a:ext uri="{FF2B5EF4-FFF2-40B4-BE49-F238E27FC236}">
                      <a16:creationId xmlns:a16="http://schemas.microsoft.com/office/drawing/2014/main" xmlns="" id="{06E2CB3E-390D-4AA3-B5B2-B8B5A62261B3}"/>
                    </a:ext>
                  </a:extLst>
                </p:cNvPr>
                <p:cNvSpPr/>
                <p:nvPr/>
              </p:nvSpPr>
              <p:spPr>
                <a:xfrm>
                  <a:off x="26927237" y="307331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5" name="Oval 684">
                  <a:extLst>
                    <a:ext uri="{FF2B5EF4-FFF2-40B4-BE49-F238E27FC236}">
                      <a16:creationId xmlns:a16="http://schemas.microsoft.com/office/drawing/2014/main" xmlns="" id="{F89D4C51-C61C-4730-8699-A3C7BF846A2D}"/>
                    </a:ext>
                  </a:extLst>
                </p:cNvPr>
                <p:cNvSpPr/>
                <p:nvPr/>
              </p:nvSpPr>
              <p:spPr>
                <a:xfrm>
                  <a:off x="26549487" y="295896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6" name="Oval 685">
                  <a:extLst>
                    <a:ext uri="{FF2B5EF4-FFF2-40B4-BE49-F238E27FC236}">
                      <a16:creationId xmlns:a16="http://schemas.microsoft.com/office/drawing/2014/main" xmlns="" id="{97774BBF-E190-4FDC-B914-80A074262F77}"/>
                    </a:ext>
                  </a:extLst>
                </p:cNvPr>
                <p:cNvSpPr/>
                <p:nvPr/>
              </p:nvSpPr>
              <p:spPr>
                <a:xfrm>
                  <a:off x="26556776" y="283021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7" name="Oval 686">
                  <a:extLst>
                    <a:ext uri="{FF2B5EF4-FFF2-40B4-BE49-F238E27FC236}">
                      <a16:creationId xmlns:a16="http://schemas.microsoft.com/office/drawing/2014/main" xmlns="" id="{32599A9F-D3DE-4D55-BACB-A66E473C1531}"/>
                    </a:ext>
                  </a:extLst>
                </p:cNvPr>
                <p:cNvSpPr/>
                <p:nvPr/>
              </p:nvSpPr>
              <p:spPr>
                <a:xfrm>
                  <a:off x="26564065" y="264733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8" name="Oval 687">
                  <a:extLst>
                    <a:ext uri="{FF2B5EF4-FFF2-40B4-BE49-F238E27FC236}">
                      <a16:creationId xmlns:a16="http://schemas.microsoft.com/office/drawing/2014/main" xmlns="" id="{DEEB12CF-7E54-4A35-BBA8-E975A7978F31}"/>
                    </a:ext>
                  </a:extLst>
                </p:cNvPr>
                <p:cNvSpPr/>
                <p:nvPr/>
              </p:nvSpPr>
              <p:spPr>
                <a:xfrm>
                  <a:off x="26396127" y="289872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9" name="Oval 688">
                  <a:extLst>
                    <a:ext uri="{FF2B5EF4-FFF2-40B4-BE49-F238E27FC236}">
                      <a16:creationId xmlns:a16="http://schemas.microsoft.com/office/drawing/2014/main" xmlns="" id="{8ACD1D09-9634-4106-B7E8-44667604AD53}"/>
                    </a:ext>
                  </a:extLst>
                </p:cNvPr>
                <p:cNvSpPr/>
                <p:nvPr/>
              </p:nvSpPr>
              <p:spPr>
                <a:xfrm>
                  <a:off x="26461376" y="275853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0" name="Oval 689">
                  <a:extLst>
                    <a:ext uri="{FF2B5EF4-FFF2-40B4-BE49-F238E27FC236}">
                      <a16:creationId xmlns:a16="http://schemas.microsoft.com/office/drawing/2014/main" xmlns="" id="{CE5ED41F-FBF4-4CA5-B438-5B8A386FF247}"/>
                    </a:ext>
                  </a:extLst>
                </p:cNvPr>
                <p:cNvSpPr/>
                <p:nvPr/>
              </p:nvSpPr>
              <p:spPr>
                <a:xfrm>
                  <a:off x="26613776" y="291093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1" name="Oval 690">
                  <a:extLst>
                    <a:ext uri="{FF2B5EF4-FFF2-40B4-BE49-F238E27FC236}">
                      <a16:creationId xmlns:a16="http://schemas.microsoft.com/office/drawing/2014/main" xmlns="" id="{978CC251-B25F-4AC5-B0A5-59141A89C2AC}"/>
                    </a:ext>
                  </a:extLst>
                </p:cNvPr>
                <p:cNvSpPr/>
                <p:nvPr/>
              </p:nvSpPr>
              <p:spPr>
                <a:xfrm>
                  <a:off x="26004036" y="462363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2" name="Oval 691">
                  <a:extLst>
                    <a:ext uri="{FF2B5EF4-FFF2-40B4-BE49-F238E27FC236}">
                      <a16:creationId xmlns:a16="http://schemas.microsoft.com/office/drawing/2014/main" xmlns="" id="{EB4CA095-7BD1-49B8-94BF-B05B9D8718C3}"/>
                    </a:ext>
                  </a:extLst>
                </p:cNvPr>
                <p:cNvSpPr/>
                <p:nvPr/>
              </p:nvSpPr>
              <p:spPr>
                <a:xfrm>
                  <a:off x="26199608" y="459126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3" name="Oval 692">
                  <a:extLst>
                    <a:ext uri="{FF2B5EF4-FFF2-40B4-BE49-F238E27FC236}">
                      <a16:creationId xmlns:a16="http://schemas.microsoft.com/office/drawing/2014/main" xmlns="" id="{F99768F6-F37D-483C-A020-112822FC82D7}"/>
                    </a:ext>
                  </a:extLst>
                </p:cNvPr>
                <p:cNvSpPr/>
                <p:nvPr/>
              </p:nvSpPr>
              <p:spPr>
                <a:xfrm>
                  <a:off x="26417440" y="258330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4" name="Oval 693">
                  <a:extLst>
                    <a:ext uri="{FF2B5EF4-FFF2-40B4-BE49-F238E27FC236}">
                      <a16:creationId xmlns:a16="http://schemas.microsoft.com/office/drawing/2014/main" xmlns="" id="{72A5EF93-0EE5-4935-B1B7-9D9100479606}"/>
                    </a:ext>
                  </a:extLst>
                </p:cNvPr>
                <p:cNvSpPr/>
                <p:nvPr/>
              </p:nvSpPr>
              <p:spPr>
                <a:xfrm>
                  <a:off x="27455212" y="398393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5" name="Oval 694">
                  <a:extLst>
                    <a:ext uri="{FF2B5EF4-FFF2-40B4-BE49-F238E27FC236}">
                      <a16:creationId xmlns:a16="http://schemas.microsoft.com/office/drawing/2014/main" xmlns="" id="{DCF67E26-8B87-493B-AEA3-0035A2A29315}"/>
                    </a:ext>
                  </a:extLst>
                </p:cNvPr>
                <p:cNvSpPr/>
                <p:nvPr/>
              </p:nvSpPr>
              <p:spPr>
                <a:xfrm>
                  <a:off x="27884367" y="394746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6" name="Oval 695">
                  <a:extLst>
                    <a:ext uri="{FF2B5EF4-FFF2-40B4-BE49-F238E27FC236}">
                      <a16:creationId xmlns:a16="http://schemas.microsoft.com/office/drawing/2014/main" xmlns="" id="{EE1BC76D-A170-4C6B-8174-395BFCF1A5F8}"/>
                    </a:ext>
                  </a:extLst>
                </p:cNvPr>
                <p:cNvSpPr/>
                <p:nvPr/>
              </p:nvSpPr>
              <p:spPr>
                <a:xfrm>
                  <a:off x="28185001" y="380873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7" name="Oval 696">
                  <a:extLst>
                    <a:ext uri="{FF2B5EF4-FFF2-40B4-BE49-F238E27FC236}">
                      <a16:creationId xmlns:a16="http://schemas.microsoft.com/office/drawing/2014/main" xmlns="" id="{0E351284-1CB7-4412-BE99-FD551028B656}"/>
                    </a:ext>
                  </a:extLst>
                </p:cNvPr>
                <p:cNvSpPr/>
                <p:nvPr/>
              </p:nvSpPr>
              <p:spPr>
                <a:xfrm>
                  <a:off x="27706304" y="180732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8" name="Oval 697">
                  <a:extLst>
                    <a:ext uri="{FF2B5EF4-FFF2-40B4-BE49-F238E27FC236}">
                      <a16:creationId xmlns:a16="http://schemas.microsoft.com/office/drawing/2014/main" xmlns="" id="{C961EBD8-4F4F-4CA5-A07B-19C9C8586279}"/>
                    </a:ext>
                  </a:extLst>
                </p:cNvPr>
                <p:cNvSpPr/>
                <p:nvPr/>
              </p:nvSpPr>
              <p:spPr>
                <a:xfrm>
                  <a:off x="28338435" y="480302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9" name="Oval 698">
                  <a:extLst>
                    <a:ext uri="{FF2B5EF4-FFF2-40B4-BE49-F238E27FC236}">
                      <a16:creationId xmlns:a16="http://schemas.microsoft.com/office/drawing/2014/main" xmlns="" id="{541626E7-0864-402A-A942-7C544D2BFBED}"/>
                    </a:ext>
                  </a:extLst>
                </p:cNvPr>
                <p:cNvSpPr/>
                <p:nvPr/>
              </p:nvSpPr>
              <p:spPr>
                <a:xfrm>
                  <a:off x="26879749" y="356205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0" name="Oval 699">
                  <a:extLst>
                    <a:ext uri="{FF2B5EF4-FFF2-40B4-BE49-F238E27FC236}">
                      <a16:creationId xmlns:a16="http://schemas.microsoft.com/office/drawing/2014/main" xmlns="" id="{9B9B4868-4225-4F29-B6AE-96CCE790DD0A}"/>
                    </a:ext>
                  </a:extLst>
                </p:cNvPr>
                <p:cNvSpPr/>
                <p:nvPr/>
              </p:nvSpPr>
              <p:spPr>
                <a:xfrm>
                  <a:off x="27032149" y="371445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1" name="Oval 700">
                  <a:extLst>
                    <a:ext uri="{FF2B5EF4-FFF2-40B4-BE49-F238E27FC236}">
                      <a16:creationId xmlns:a16="http://schemas.microsoft.com/office/drawing/2014/main" xmlns="" id="{26757930-6242-409C-A86A-85B6FA9D168E}"/>
                    </a:ext>
                  </a:extLst>
                </p:cNvPr>
                <p:cNvSpPr/>
                <p:nvPr/>
              </p:nvSpPr>
              <p:spPr>
                <a:xfrm>
                  <a:off x="27032149" y="371445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2" name="Oval 701">
                  <a:extLst>
                    <a:ext uri="{FF2B5EF4-FFF2-40B4-BE49-F238E27FC236}">
                      <a16:creationId xmlns:a16="http://schemas.microsoft.com/office/drawing/2014/main" xmlns="" id="{F4661E1C-C1BF-4475-85F0-19D936DF881E}"/>
                    </a:ext>
                  </a:extLst>
                </p:cNvPr>
                <p:cNvSpPr/>
                <p:nvPr/>
              </p:nvSpPr>
              <p:spPr>
                <a:xfrm>
                  <a:off x="26814898" y="3730670"/>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3" name="Oval 702">
                  <a:extLst>
                    <a:ext uri="{FF2B5EF4-FFF2-40B4-BE49-F238E27FC236}">
                      <a16:creationId xmlns:a16="http://schemas.microsoft.com/office/drawing/2014/main" xmlns="" id="{C71D66E6-F659-464C-8755-B6748F43420E}"/>
                    </a:ext>
                  </a:extLst>
                </p:cNvPr>
                <p:cNvSpPr/>
                <p:nvPr/>
              </p:nvSpPr>
              <p:spPr>
                <a:xfrm>
                  <a:off x="27084292" y="351237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4" name="Oval 703">
                  <a:extLst>
                    <a:ext uri="{FF2B5EF4-FFF2-40B4-BE49-F238E27FC236}">
                      <a16:creationId xmlns:a16="http://schemas.microsoft.com/office/drawing/2014/main" xmlns="" id="{121B6FBE-33AA-4A1C-9BEB-B7F62F457E35}"/>
                    </a:ext>
                  </a:extLst>
                </p:cNvPr>
                <p:cNvSpPr/>
                <p:nvPr/>
              </p:nvSpPr>
              <p:spPr>
                <a:xfrm>
                  <a:off x="28648459" y="336373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5" name="Oval 704">
                  <a:extLst>
                    <a:ext uri="{FF2B5EF4-FFF2-40B4-BE49-F238E27FC236}">
                      <a16:creationId xmlns:a16="http://schemas.microsoft.com/office/drawing/2014/main" xmlns="" id="{F0C8B46A-01A3-4042-B826-76C3F30D9956}"/>
                    </a:ext>
                  </a:extLst>
                </p:cNvPr>
                <p:cNvSpPr/>
                <p:nvPr/>
              </p:nvSpPr>
              <p:spPr>
                <a:xfrm>
                  <a:off x="28348944" y="241185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6" name="Oval 705">
                  <a:extLst>
                    <a:ext uri="{FF2B5EF4-FFF2-40B4-BE49-F238E27FC236}">
                      <a16:creationId xmlns:a16="http://schemas.microsoft.com/office/drawing/2014/main" xmlns="" id="{9747982A-0EE7-48E0-B401-18F11157A14E}"/>
                    </a:ext>
                  </a:extLst>
                </p:cNvPr>
                <p:cNvSpPr/>
                <p:nvPr/>
              </p:nvSpPr>
              <p:spPr>
                <a:xfrm>
                  <a:off x="28562384" y="184395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7" name="Oval 706">
                  <a:extLst>
                    <a:ext uri="{FF2B5EF4-FFF2-40B4-BE49-F238E27FC236}">
                      <a16:creationId xmlns:a16="http://schemas.microsoft.com/office/drawing/2014/main" xmlns="" id="{BB304234-C62C-4412-A2FC-CA563E57ED64}"/>
                    </a:ext>
                  </a:extLst>
                </p:cNvPr>
                <p:cNvSpPr/>
                <p:nvPr/>
              </p:nvSpPr>
              <p:spPr>
                <a:xfrm>
                  <a:off x="28353311" y="1830911"/>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8" name="Oval 707">
                  <a:extLst>
                    <a:ext uri="{FF2B5EF4-FFF2-40B4-BE49-F238E27FC236}">
                      <a16:creationId xmlns:a16="http://schemas.microsoft.com/office/drawing/2014/main" xmlns="" id="{76D85F75-9D12-4C7B-AA20-9C727D38D279}"/>
                    </a:ext>
                  </a:extLst>
                </p:cNvPr>
                <p:cNvSpPr/>
                <p:nvPr/>
              </p:nvSpPr>
              <p:spPr>
                <a:xfrm>
                  <a:off x="28457848" y="193462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9" name="Oval 708">
                  <a:extLst>
                    <a:ext uri="{FF2B5EF4-FFF2-40B4-BE49-F238E27FC236}">
                      <a16:creationId xmlns:a16="http://schemas.microsoft.com/office/drawing/2014/main" xmlns="" id="{821F6971-D12D-4EDD-9BA1-F69630AD635D}"/>
                    </a:ext>
                  </a:extLst>
                </p:cNvPr>
                <p:cNvSpPr/>
                <p:nvPr/>
              </p:nvSpPr>
              <p:spPr>
                <a:xfrm>
                  <a:off x="28648799" y="365243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0" name="Oval 709">
                  <a:extLst>
                    <a:ext uri="{FF2B5EF4-FFF2-40B4-BE49-F238E27FC236}">
                      <a16:creationId xmlns:a16="http://schemas.microsoft.com/office/drawing/2014/main" xmlns="" id="{998FCA5B-2E04-4FBB-BCE7-61C4F10F43CE}"/>
                    </a:ext>
                  </a:extLst>
                </p:cNvPr>
                <p:cNvSpPr/>
                <p:nvPr/>
              </p:nvSpPr>
              <p:spPr>
                <a:xfrm>
                  <a:off x="28850316" y="292091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1" name="Oval 710">
                  <a:extLst>
                    <a:ext uri="{FF2B5EF4-FFF2-40B4-BE49-F238E27FC236}">
                      <a16:creationId xmlns:a16="http://schemas.microsoft.com/office/drawing/2014/main" xmlns="" id="{34ADB929-F7ED-443B-876C-E86E37A69510}"/>
                    </a:ext>
                  </a:extLst>
                </p:cNvPr>
                <p:cNvSpPr/>
                <p:nvPr/>
              </p:nvSpPr>
              <p:spPr>
                <a:xfrm>
                  <a:off x="27957620" y="288848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2" name="Oval 711">
                  <a:extLst>
                    <a:ext uri="{FF2B5EF4-FFF2-40B4-BE49-F238E27FC236}">
                      <a16:creationId xmlns:a16="http://schemas.microsoft.com/office/drawing/2014/main" xmlns="" id="{68FD4DEF-E5C0-4541-B4F6-D4AE79B738A1}"/>
                    </a:ext>
                  </a:extLst>
                </p:cNvPr>
                <p:cNvSpPr/>
                <p:nvPr/>
              </p:nvSpPr>
              <p:spPr>
                <a:xfrm>
                  <a:off x="36302773" y="846047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3" name="Oval 712">
                  <a:extLst>
                    <a:ext uri="{FF2B5EF4-FFF2-40B4-BE49-F238E27FC236}">
                      <a16:creationId xmlns:a16="http://schemas.microsoft.com/office/drawing/2014/main" xmlns="" id="{4F32BC7A-2E41-4A46-BF0C-4329A6759679}"/>
                    </a:ext>
                  </a:extLst>
                </p:cNvPr>
                <p:cNvSpPr/>
                <p:nvPr/>
              </p:nvSpPr>
              <p:spPr>
                <a:xfrm>
                  <a:off x="36525098" y="825505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4" name="Oval 713">
                  <a:extLst>
                    <a:ext uri="{FF2B5EF4-FFF2-40B4-BE49-F238E27FC236}">
                      <a16:creationId xmlns:a16="http://schemas.microsoft.com/office/drawing/2014/main" xmlns="" id="{DD3147E5-9AFC-450E-ABEA-0824CD3D9266}"/>
                    </a:ext>
                  </a:extLst>
                </p:cNvPr>
                <p:cNvSpPr/>
                <p:nvPr/>
              </p:nvSpPr>
              <p:spPr>
                <a:xfrm>
                  <a:off x="36575742" y="807217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5" name="Oval 714">
                  <a:extLst>
                    <a:ext uri="{FF2B5EF4-FFF2-40B4-BE49-F238E27FC236}">
                      <a16:creationId xmlns:a16="http://schemas.microsoft.com/office/drawing/2014/main" xmlns="" id="{AD72C67B-936E-47A1-AEED-703E2AB48860}"/>
                    </a:ext>
                  </a:extLst>
                </p:cNvPr>
                <p:cNvSpPr/>
                <p:nvPr/>
              </p:nvSpPr>
              <p:spPr>
                <a:xfrm>
                  <a:off x="40757976" y="702234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6" name="Oval 715">
                  <a:extLst>
                    <a:ext uri="{FF2B5EF4-FFF2-40B4-BE49-F238E27FC236}">
                      <a16:creationId xmlns:a16="http://schemas.microsoft.com/office/drawing/2014/main" xmlns="" id="{C036822B-A406-440C-ABF0-F4CA582B2B25}"/>
                    </a:ext>
                  </a:extLst>
                </p:cNvPr>
                <p:cNvSpPr/>
                <p:nvPr/>
              </p:nvSpPr>
              <p:spPr>
                <a:xfrm>
                  <a:off x="40519052" y="702234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7" name="Oval 716">
                  <a:extLst>
                    <a:ext uri="{FF2B5EF4-FFF2-40B4-BE49-F238E27FC236}">
                      <a16:creationId xmlns:a16="http://schemas.microsoft.com/office/drawing/2014/main" xmlns="" id="{F4B5E892-226B-4699-9A1D-D4C426C1BE3B}"/>
                    </a:ext>
                  </a:extLst>
                </p:cNvPr>
                <p:cNvSpPr/>
                <p:nvPr/>
              </p:nvSpPr>
              <p:spPr>
                <a:xfrm>
                  <a:off x="40671452" y="717474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8" name="Oval 717">
                  <a:extLst>
                    <a:ext uri="{FF2B5EF4-FFF2-40B4-BE49-F238E27FC236}">
                      <a16:creationId xmlns:a16="http://schemas.microsoft.com/office/drawing/2014/main" xmlns="" id="{F967BA32-8A3A-496C-AC38-E95DD458AF0E}"/>
                    </a:ext>
                  </a:extLst>
                </p:cNvPr>
                <p:cNvSpPr/>
                <p:nvPr/>
              </p:nvSpPr>
              <p:spPr>
                <a:xfrm>
                  <a:off x="39338705" y="968248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9" name="Oval 718">
                  <a:extLst>
                    <a:ext uri="{FF2B5EF4-FFF2-40B4-BE49-F238E27FC236}">
                      <a16:creationId xmlns:a16="http://schemas.microsoft.com/office/drawing/2014/main" xmlns="" id="{B26EA382-A141-40DB-8EC5-7A5012640812}"/>
                    </a:ext>
                  </a:extLst>
                </p:cNvPr>
                <p:cNvSpPr/>
                <p:nvPr/>
              </p:nvSpPr>
              <p:spPr>
                <a:xfrm>
                  <a:off x="41694708" y="807217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0" name="Oval 719">
                  <a:extLst>
                    <a:ext uri="{FF2B5EF4-FFF2-40B4-BE49-F238E27FC236}">
                      <a16:creationId xmlns:a16="http://schemas.microsoft.com/office/drawing/2014/main" xmlns="" id="{A3BA951C-5CEC-4F8E-8F41-D8C02EBA8554}"/>
                    </a:ext>
                  </a:extLst>
                </p:cNvPr>
                <p:cNvSpPr/>
                <p:nvPr/>
              </p:nvSpPr>
              <p:spPr>
                <a:xfrm>
                  <a:off x="43702009" y="1562094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1" name="Oval 720">
                  <a:extLst>
                    <a:ext uri="{FF2B5EF4-FFF2-40B4-BE49-F238E27FC236}">
                      <a16:creationId xmlns:a16="http://schemas.microsoft.com/office/drawing/2014/main" xmlns="" id="{30E50BD0-7DCB-4552-A391-0E4E6B88FFCE}"/>
                    </a:ext>
                  </a:extLst>
                </p:cNvPr>
                <p:cNvSpPr/>
                <p:nvPr/>
              </p:nvSpPr>
              <p:spPr>
                <a:xfrm>
                  <a:off x="35852987" y="788929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2" name="Oval 721">
                  <a:extLst>
                    <a:ext uri="{FF2B5EF4-FFF2-40B4-BE49-F238E27FC236}">
                      <a16:creationId xmlns:a16="http://schemas.microsoft.com/office/drawing/2014/main" xmlns="" id="{3095E3EB-079E-4822-B791-52A5A4A3B2E5}"/>
                    </a:ext>
                  </a:extLst>
                </p:cNvPr>
                <p:cNvSpPr/>
                <p:nvPr/>
              </p:nvSpPr>
              <p:spPr>
                <a:xfrm>
                  <a:off x="35954543" y="810875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3" name="Oval 722">
                  <a:extLst>
                    <a:ext uri="{FF2B5EF4-FFF2-40B4-BE49-F238E27FC236}">
                      <a16:creationId xmlns:a16="http://schemas.microsoft.com/office/drawing/2014/main" xmlns="" id="{6FFA19F3-3EDF-4A22-9357-8AA0EEFC41F5}"/>
                    </a:ext>
                  </a:extLst>
                </p:cNvPr>
                <p:cNvSpPr/>
                <p:nvPr/>
              </p:nvSpPr>
              <p:spPr>
                <a:xfrm>
                  <a:off x="36390419" y="712522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4" name="Oval 723">
                  <a:extLst>
                    <a:ext uri="{FF2B5EF4-FFF2-40B4-BE49-F238E27FC236}">
                      <a16:creationId xmlns:a16="http://schemas.microsoft.com/office/drawing/2014/main" xmlns="" id="{95A7DA9E-9D71-4E7A-B72B-C192D29AF56F}"/>
                    </a:ext>
                  </a:extLst>
                </p:cNvPr>
                <p:cNvSpPr/>
                <p:nvPr/>
              </p:nvSpPr>
              <p:spPr>
                <a:xfrm>
                  <a:off x="36302773" y="732632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5" name="Oval 724">
                  <a:extLst>
                    <a:ext uri="{FF2B5EF4-FFF2-40B4-BE49-F238E27FC236}">
                      <a16:creationId xmlns:a16="http://schemas.microsoft.com/office/drawing/2014/main" xmlns="" id="{3D19A5BE-7D0A-4A71-8A5A-00EF6CA48911}"/>
                    </a:ext>
                  </a:extLst>
                </p:cNvPr>
                <p:cNvSpPr/>
                <p:nvPr/>
              </p:nvSpPr>
              <p:spPr>
                <a:xfrm>
                  <a:off x="42708245" y="527302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6" name="Oval 725">
                  <a:extLst>
                    <a:ext uri="{FF2B5EF4-FFF2-40B4-BE49-F238E27FC236}">
                      <a16:creationId xmlns:a16="http://schemas.microsoft.com/office/drawing/2014/main" xmlns="" id="{3B492BC6-B7C3-4C6E-8DA8-82CC4EB48BAF}"/>
                    </a:ext>
                  </a:extLst>
                </p:cNvPr>
                <p:cNvSpPr/>
                <p:nvPr/>
              </p:nvSpPr>
              <p:spPr>
                <a:xfrm>
                  <a:off x="40667054" y="1468682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7" name="Oval 726">
                  <a:extLst>
                    <a:ext uri="{FF2B5EF4-FFF2-40B4-BE49-F238E27FC236}">
                      <a16:creationId xmlns:a16="http://schemas.microsoft.com/office/drawing/2014/main" xmlns="" id="{6EC4D372-3B78-4568-9026-4BAB8A677403}"/>
                    </a:ext>
                  </a:extLst>
                </p:cNvPr>
                <p:cNvSpPr/>
                <p:nvPr/>
              </p:nvSpPr>
              <p:spPr>
                <a:xfrm>
                  <a:off x="41524269" y="513855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8" name="Oval 727">
                  <a:extLst>
                    <a:ext uri="{FF2B5EF4-FFF2-40B4-BE49-F238E27FC236}">
                      <a16:creationId xmlns:a16="http://schemas.microsoft.com/office/drawing/2014/main" xmlns="" id="{D2462F50-19D8-450E-A0DF-D1CB22895D9A}"/>
                    </a:ext>
                  </a:extLst>
                </p:cNvPr>
                <p:cNvSpPr/>
                <p:nvPr/>
              </p:nvSpPr>
              <p:spPr>
                <a:xfrm>
                  <a:off x="41694708" y="509014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9" name="Oval 728">
                  <a:extLst>
                    <a:ext uri="{FF2B5EF4-FFF2-40B4-BE49-F238E27FC236}">
                      <a16:creationId xmlns:a16="http://schemas.microsoft.com/office/drawing/2014/main" xmlns="" id="{598D9930-5B80-4E27-9C57-9F2EDCEA23F3}"/>
                    </a:ext>
                  </a:extLst>
                </p:cNvPr>
                <p:cNvSpPr/>
                <p:nvPr/>
              </p:nvSpPr>
              <p:spPr>
                <a:xfrm>
                  <a:off x="41502576" y="531594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0" name="Oval 729">
                  <a:extLst>
                    <a:ext uri="{FF2B5EF4-FFF2-40B4-BE49-F238E27FC236}">
                      <a16:creationId xmlns:a16="http://schemas.microsoft.com/office/drawing/2014/main" xmlns="" id="{E3F171E0-7242-45D1-B5D2-53DB81E2C976}"/>
                    </a:ext>
                  </a:extLst>
                </p:cNvPr>
                <p:cNvSpPr/>
                <p:nvPr/>
              </p:nvSpPr>
              <p:spPr>
                <a:xfrm>
                  <a:off x="41710292" y="528544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1" name="Oval 730">
                  <a:extLst>
                    <a:ext uri="{FF2B5EF4-FFF2-40B4-BE49-F238E27FC236}">
                      <a16:creationId xmlns:a16="http://schemas.microsoft.com/office/drawing/2014/main" xmlns="" id="{BAFEA049-73C8-4270-940E-69D39133BBA8}"/>
                    </a:ext>
                  </a:extLst>
                </p:cNvPr>
                <p:cNvSpPr/>
                <p:nvPr/>
              </p:nvSpPr>
              <p:spPr>
                <a:xfrm>
                  <a:off x="39566881" y="1009810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2" name="Oval 731">
                  <a:extLst>
                    <a:ext uri="{FF2B5EF4-FFF2-40B4-BE49-F238E27FC236}">
                      <a16:creationId xmlns:a16="http://schemas.microsoft.com/office/drawing/2014/main" xmlns="" id="{C718395C-DFB9-4A57-9CEF-418C93654B70}"/>
                    </a:ext>
                  </a:extLst>
                </p:cNvPr>
                <p:cNvSpPr/>
                <p:nvPr/>
              </p:nvSpPr>
              <p:spPr>
                <a:xfrm>
                  <a:off x="39740996" y="1004824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3" name="Oval 732">
                  <a:extLst>
                    <a:ext uri="{FF2B5EF4-FFF2-40B4-BE49-F238E27FC236}">
                      <a16:creationId xmlns:a16="http://schemas.microsoft.com/office/drawing/2014/main" xmlns="" id="{A8EABB56-B762-457F-80CB-FC79DF051128}"/>
                    </a:ext>
                  </a:extLst>
                </p:cNvPr>
                <p:cNvSpPr/>
                <p:nvPr/>
              </p:nvSpPr>
              <p:spPr>
                <a:xfrm>
                  <a:off x="39691440" y="1017557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4" name="Oval 733">
                  <a:extLst>
                    <a:ext uri="{FF2B5EF4-FFF2-40B4-BE49-F238E27FC236}">
                      <a16:creationId xmlns:a16="http://schemas.microsoft.com/office/drawing/2014/main" xmlns="" id="{212647CD-6F9F-44D2-AF17-8C1CDD6A4D17}"/>
                    </a:ext>
                  </a:extLst>
                </p:cNvPr>
                <p:cNvSpPr/>
                <p:nvPr/>
              </p:nvSpPr>
              <p:spPr>
                <a:xfrm>
                  <a:off x="44639855" y="1499421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5" name="Oval 734">
                  <a:extLst>
                    <a:ext uri="{FF2B5EF4-FFF2-40B4-BE49-F238E27FC236}">
                      <a16:creationId xmlns:a16="http://schemas.microsoft.com/office/drawing/2014/main" xmlns="" id="{B6E747DF-310F-46F6-918C-262777BFE1AB}"/>
                    </a:ext>
                  </a:extLst>
                </p:cNvPr>
                <p:cNvSpPr/>
                <p:nvPr/>
              </p:nvSpPr>
              <p:spPr>
                <a:xfrm>
                  <a:off x="41385442" y="708592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6" name="Oval 735">
                  <a:extLst>
                    <a:ext uri="{FF2B5EF4-FFF2-40B4-BE49-F238E27FC236}">
                      <a16:creationId xmlns:a16="http://schemas.microsoft.com/office/drawing/2014/main" xmlns="" id="{CD2D3E30-AC68-421E-BDE9-61B6C5751D98}"/>
                    </a:ext>
                  </a:extLst>
                </p:cNvPr>
                <p:cNvSpPr/>
                <p:nvPr/>
              </p:nvSpPr>
              <p:spPr>
                <a:xfrm>
                  <a:off x="41537842" y="723832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7" name="Oval 736">
                  <a:extLst>
                    <a:ext uri="{FF2B5EF4-FFF2-40B4-BE49-F238E27FC236}">
                      <a16:creationId xmlns:a16="http://schemas.microsoft.com/office/drawing/2014/main" xmlns="" id="{498AD2DB-BF01-4D7D-AFBA-6378DD53BE2C}"/>
                    </a:ext>
                  </a:extLst>
                </p:cNvPr>
                <p:cNvSpPr/>
                <p:nvPr/>
              </p:nvSpPr>
              <p:spPr>
                <a:xfrm>
                  <a:off x="41326411" y="723832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8" name="Oval 737">
                  <a:extLst>
                    <a:ext uri="{FF2B5EF4-FFF2-40B4-BE49-F238E27FC236}">
                      <a16:creationId xmlns:a16="http://schemas.microsoft.com/office/drawing/2014/main" xmlns="" id="{255B1937-6555-47C0-8366-02667242F293}"/>
                    </a:ext>
                  </a:extLst>
                </p:cNvPr>
                <p:cNvSpPr/>
                <p:nvPr/>
              </p:nvSpPr>
              <p:spPr>
                <a:xfrm>
                  <a:off x="43248120" y="529082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9" name="Oval 738">
                  <a:extLst>
                    <a:ext uri="{FF2B5EF4-FFF2-40B4-BE49-F238E27FC236}">
                      <a16:creationId xmlns:a16="http://schemas.microsoft.com/office/drawing/2014/main" xmlns="" id="{BE8C5685-F228-4EC3-B523-E43081174BC9}"/>
                    </a:ext>
                  </a:extLst>
                </p:cNvPr>
                <p:cNvSpPr/>
                <p:nvPr/>
              </p:nvSpPr>
              <p:spPr>
                <a:xfrm>
                  <a:off x="43136032" y="512037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40" name="Oval 739">
                  <a:extLst>
                    <a:ext uri="{FF2B5EF4-FFF2-40B4-BE49-F238E27FC236}">
                      <a16:creationId xmlns:a16="http://schemas.microsoft.com/office/drawing/2014/main" xmlns="" id="{23D7964A-E580-44D3-BF3E-7DC870BF7F7C}"/>
                    </a:ext>
                  </a:extLst>
                </p:cNvPr>
                <p:cNvSpPr/>
                <p:nvPr/>
              </p:nvSpPr>
              <p:spPr>
                <a:xfrm>
                  <a:off x="43012705" y="510794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41" name="Oval 740">
                  <a:extLst>
                    <a:ext uri="{FF2B5EF4-FFF2-40B4-BE49-F238E27FC236}">
                      <a16:creationId xmlns:a16="http://schemas.microsoft.com/office/drawing/2014/main" xmlns="" id="{4C098B5E-8002-48EF-AA1A-029427A36F92}"/>
                    </a:ext>
                  </a:extLst>
                </p:cNvPr>
                <p:cNvSpPr/>
                <p:nvPr/>
              </p:nvSpPr>
              <p:spPr>
                <a:xfrm>
                  <a:off x="43057721" y="528544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42" name="Oval 741">
                  <a:extLst>
                    <a:ext uri="{FF2B5EF4-FFF2-40B4-BE49-F238E27FC236}">
                      <a16:creationId xmlns:a16="http://schemas.microsoft.com/office/drawing/2014/main" xmlns="" id="{B04EEB9F-FEDE-4047-B330-BEEE283254D2}"/>
                    </a:ext>
                  </a:extLst>
                </p:cNvPr>
                <p:cNvSpPr/>
                <p:nvPr/>
              </p:nvSpPr>
              <p:spPr>
                <a:xfrm>
                  <a:off x="43316097" y="507222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43" name="Oval 742">
                  <a:extLst>
                    <a:ext uri="{FF2B5EF4-FFF2-40B4-BE49-F238E27FC236}">
                      <a16:creationId xmlns:a16="http://schemas.microsoft.com/office/drawing/2014/main" xmlns="" id="{0A034D0E-F969-4463-B426-2A947B17692B}"/>
                    </a:ext>
                  </a:extLst>
                </p:cNvPr>
                <p:cNvSpPr/>
                <p:nvPr/>
              </p:nvSpPr>
              <p:spPr>
                <a:xfrm>
                  <a:off x="43468497" y="522462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44" name="Oval 743">
                  <a:extLst>
                    <a:ext uri="{FF2B5EF4-FFF2-40B4-BE49-F238E27FC236}">
                      <a16:creationId xmlns:a16="http://schemas.microsoft.com/office/drawing/2014/main" xmlns="" id="{D916B9E0-AD01-4D09-B474-D61C6821E474}"/>
                    </a:ext>
                  </a:extLst>
                </p:cNvPr>
                <p:cNvSpPr/>
                <p:nvPr/>
              </p:nvSpPr>
              <p:spPr>
                <a:xfrm>
                  <a:off x="43133217" y="497892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45" name="Oval 744">
                  <a:extLst>
                    <a:ext uri="{FF2B5EF4-FFF2-40B4-BE49-F238E27FC236}">
                      <a16:creationId xmlns:a16="http://schemas.microsoft.com/office/drawing/2014/main" xmlns="" id="{6A5E36EA-8586-4245-80F0-415F8740E6A3}"/>
                    </a:ext>
                  </a:extLst>
                </p:cNvPr>
                <p:cNvSpPr/>
                <p:nvPr/>
              </p:nvSpPr>
              <p:spPr>
                <a:xfrm>
                  <a:off x="43057721" y="544900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grpSp>
          <p:sp>
            <p:nvSpPr>
              <p:cNvPr id="614" name="Oval 613">
                <a:extLst>
                  <a:ext uri="{FF2B5EF4-FFF2-40B4-BE49-F238E27FC236}">
                    <a16:creationId xmlns:a16="http://schemas.microsoft.com/office/drawing/2014/main" xmlns="" id="{B6CD479A-3043-4024-B75A-9A1B4D81CD6E}"/>
                  </a:ext>
                </a:extLst>
              </p:cNvPr>
              <p:cNvSpPr/>
              <p:nvPr/>
            </p:nvSpPr>
            <p:spPr>
              <a:xfrm>
                <a:off x="11678148" y="3908197"/>
                <a:ext cx="383561" cy="383561"/>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grpSp>
        <p:sp>
          <p:nvSpPr>
            <p:cNvPr id="607" name="Oval 606">
              <a:extLst>
                <a:ext uri="{FF2B5EF4-FFF2-40B4-BE49-F238E27FC236}">
                  <a16:creationId xmlns:a16="http://schemas.microsoft.com/office/drawing/2014/main" xmlns="" id="{0A9BBB45-7F5B-47AB-AD19-075EFD577756}"/>
                </a:ext>
              </a:extLst>
            </p:cNvPr>
            <p:cNvSpPr/>
            <p:nvPr/>
          </p:nvSpPr>
          <p:spPr>
            <a:xfrm>
              <a:off x="22662222" y="12347107"/>
              <a:ext cx="349502" cy="349502"/>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08" name="Oval 607">
              <a:extLst>
                <a:ext uri="{FF2B5EF4-FFF2-40B4-BE49-F238E27FC236}">
                  <a16:creationId xmlns:a16="http://schemas.microsoft.com/office/drawing/2014/main" xmlns="" id="{1CE0133E-E934-4F5B-BB03-C52390EC86A7}"/>
                </a:ext>
              </a:extLst>
            </p:cNvPr>
            <p:cNvSpPr/>
            <p:nvPr/>
          </p:nvSpPr>
          <p:spPr>
            <a:xfrm>
              <a:off x="43741892" y="4650542"/>
              <a:ext cx="349502" cy="349502"/>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09" name="Oval 608">
              <a:extLst>
                <a:ext uri="{FF2B5EF4-FFF2-40B4-BE49-F238E27FC236}">
                  <a16:creationId xmlns:a16="http://schemas.microsoft.com/office/drawing/2014/main" xmlns="" id="{4FA87D54-4E47-46E2-8885-58B51BC902E4}"/>
                </a:ext>
              </a:extLst>
            </p:cNvPr>
            <p:cNvSpPr/>
            <p:nvPr/>
          </p:nvSpPr>
          <p:spPr>
            <a:xfrm>
              <a:off x="29280395" y="3046032"/>
              <a:ext cx="349502" cy="349502"/>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0" name="Oval 609">
              <a:extLst>
                <a:ext uri="{FF2B5EF4-FFF2-40B4-BE49-F238E27FC236}">
                  <a16:creationId xmlns:a16="http://schemas.microsoft.com/office/drawing/2014/main" xmlns="" id="{61C2A3F6-53CA-4C16-8057-86342E2A9BB3}"/>
                </a:ext>
              </a:extLst>
            </p:cNvPr>
            <p:cNvSpPr/>
            <p:nvPr/>
          </p:nvSpPr>
          <p:spPr>
            <a:xfrm>
              <a:off x="18281057" y="3483876"/>
              <a:ext cx="349502" cy="349502"/>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1" name="Oval 610">
              <a:extLst>
                <a:ext uri="{FF2B5EF4-FFF2-40B4-BE49-F238E27FC236}">
                  <a16:creationId xmlns:a16="http://schemas.microsoft.com/office/drawing/2014/main" xmlns="" id="{DA00334D-26A9-4250-A025-1137745FB043}"/>
                </a:ext>
              </a:extLst>
            </p:cNvPr>
            <p:cNvSpPr/>
            <p:nvPr/>
          </p:nvSpPr>
          <p:spPr>
            <a:xfrm>
              <a:off x="19393465" y="3901038"/>
              <a:ext cx="349502" cy="349502"/>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2" name="Oval 611">
              <a:extLst>
                <a:ext uri="{FF2B5EF4-FFF2-40B4-BE49-F238E27FC236}">
                  <a16:creationId xmlns:a16="http://schemas.microsoft.com/office/drawing/2014/main" xmlns="" id="{4DEFFCA9-0803-4AC5-927B-1E1EA8531A6D}"/>
                </a:ext>
              </a:extLst>
            </p:cNvPr>
            <p:cNvSpPr/>
            <p:nvPr/>
          </p:nvSpPr>
          <p:spPr>
            <a:xfrm>
              <a:off x="18833434" y="4529865"/>
              <a:ext cx="349502" cy="349502"/>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grpSp>
      <p:grpSp>
        <p:nvGrpSpPr>
          <p:cNvPr id="746" name="Group 745">
            <a:extLst>
              <a:ext uri="{FF2B5EF4-FFF2-40B4-BE49-F238E27FC236}">
                <a16:creationId xmlns:a16="http://schemas.microsoft.com/office/drawing/2014/main" xmlns="" id="{8630FA3B-175C-479F-ADCB-9F3E8124285D}"/>
              </a:ext>
            </a:extLst>
          </p:cNvPr>
          <p:cNvGrpSpPr/>
          <p:nvPr/>
        </p:nvGrpSpPr>
        <p:grpSpPr>
          <a:xfrm>
            <a:off x="1156078" y="1235151"/>
            <a:ext cx="7057587" cy="3022449"/>
            <a:chOff x="9266990" y="1430477"/>
            <a:chExt cx="31227397" cy="13373298"/>
          </a:xfrm>
          <a:solidFill>
            <a:srgbClr val="7F7F7F"/>
          </a:solidFill>
        </p:grpSpPr>
        <p:grpSp>
          <p:nvGrpSpPr>
            <p:cNvPr id="747" name="DirectConnect">
              <a:extLst>
                <a:ext uri="{FF2B5EF4-FFF2-40B4-BE49-F238E27FC236}">
                  <a16:creationId xmlns:a16="http://schemas.microsoft.com/office/drawing/2014/main" xmlns="" id="{D8FBAEDD-F042-4319-B08E-CDCBDD21B6AF}"/>
                </a:ext>
              </a:extLst>
            </p:cNvPr>
            <p:cNvGrpSpPr/>
            <p:nvPr/>
          </p:nvGrpSpPr>
          <p:grpSpPr>
            <a:xfrm>
              <a:off x="9266990" y="1430477"/>
              <a:ext cx="31227397" cy="13373298"/>
              <a:chOff x="7088629" y="969800"/>
              <a:chExt cx="34270492" cy="14676519"/>
            </a:xfrm>
            <a:grpFill/>
          </p:grpSpPr>
          <p:sp>
            <p:nvSpPr>
              <p:cNvPr id="749" name="Oval 748">
                <a:extLst>
                  <a:ext uri="{FF2B5EF4-FFF2-40B4-BE49-F238E27FC236}">
                    <a16:creationId xmlns:a16="http://schemas.microsoft.com/office/drawing/2014/main" xmlns="" id="{AD9EC739-5257-436D-AD1F-7A4A5A49754E}"/>
                  </a:ext>
                </a:extLst>
              </p:cNvPr>
              <p:cNvSpPr/>
              <p:nvPr/>
            </p:nvSpPr>
            <p:spPr bwMode="auto">
              <a:xfrm>
                <a:off x="31654820" y="754016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0" name="Oval 749">
                <a:extLst>
                  <a:ext uri="{FF2B5EF4-FFF2-40B4-BE49-F238E27FC236}">
                    <a16:creationId xmlns:a16="http://schemas.microsoft.com/office/drawing/2014/main" xmlns="" id="{F5DF5236-369A-43D4-8B65-E7EAE5C67D95}"/>
                  </a:ext>
                </a:extLst>
              </p:cNvPr>
              <p:cNvSpPr/>
              <p:nvPr/>
            </p:nvSpPr>
            <p:spPr bwMode="auto">
              <a:xfrm>
                <a:off x="32154679" y="8175193"/>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1" name="Oval 750">
                <a:extLst>
                  <a:ext uri="{FF2B5EF4-FFF2-40B4-BE49-F238E27FC236}">
                    <a16:creationId xmlns:a16="http://schemas.microsoft.com/office/drawing/2014/main" xmlns="" id="{80CE1F98-35CC-4893-9C31-FCD35D33B3E2}"/>
                  </a:ext>
                </a:extLst>
              </p:cNvPr>
              <p:cNvSpPr/>
              <p:nvPr/>
            </p:nvSpPr>
            <p:spPr bwMode="auto">
              <a:xfrm>
                <a:off x="31511160" y="759403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2" name="Oval 751">
                <a:extLst>
                  <a:ext uri="{FF2B5EF4-FFF2-40B4-BE49-F238E27FC236}">
                    <a16:creationId xmlns:a16="http://schemas.microsoft.com/office/drawing/2014/main" xmlns="" id="{BE8A4D5F-8062-424F-90C7-903BD8453679}"/>
                  </a:ext>
                </a:extLst>
              </p:cNvPr>
              <p:cNvSpPr/>
              <p:nvPr/>
            </p:nvSpPr>
            <p:spPr bwMode="auto">
              <a:xfrm>
                <a:off x="32076443" y="6644638"/>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3" name="Oval 752">
                <a:extLst>
                  <a:ext uri="{FF2B5EF4-FFF2-40B4-BE49-F238E27FC236}">
                    <a16:creationId xmlns:a16="http://schemas.microsoft.com/office/drawing/2014/main" xmlns="" id="{1A671379-2586-4D57-849E-955F01372E71}"/>
                  </a:ext>
                </a:extLst>
              </p:cNvPr>
              <p:cNvSpPr/>
              <p:nvPr/>
            </p:nvSpPr>
            <p:spPr bwMode="auto">
              <a:xfrm>
                <a:off x="32573448" y="7748611"/>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4" name="Oval 753">
                <a:extLst>
                  <a:ext uri="{FF2B5EF4-FFF2-40B4-BE49-F238E27FC236}">
                    <a16:creationId xmlns:a16="http://schemas.microsoft.com/office/drawing/2014/main" xmlns="" id="{DE0A5B7C-6A21-4AFA-ADEC-2F34C1CAE97C}"/>
                  </a:ext>
                </a:extLst>
              </p:cNvPr>
              <p:cNvSpPr/>
              <p:nvPr/>
            </p:nvSpPr>
            <p:spPr bwMode="auto">
              <a:xfrm>
                <a:off x="32145503" y="7830912"/>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5" name="Oval 754">
                <a:extLst>
                  <a:ext uri="{FF2B5EF4-FFF2-40B4-BE49-F238E27FC236}">
                    <a16:creationId xmlns:a16="http://schemas.microsoft.com/office/drawing/2014/main" xmlns="" id="{E5B77053-CE87-40B4-AC67-41DA63887340}"/>
                  </a:ext>
                </a:extLst>
              </p:cNvPr>
              <p:cNvSpPr/>
              <p:nvPr/>
            </p:nvSpPr>
            <p:spPr bwMode="auto">
              <a:xfrm>
                <a:off x="37403399" y="462850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6" name="Oval 755">
                <a:extLst>
                  <a:ext uri="{FF2B5EF4-FFF2-40B4-BE49-F238E27FC236}">
                    <a16:creationId xmlns:a16="http://schemas.microsoft.com/office/drawing/2014/main" xmlns="" id="{3EAD9AF6-6C10-45D5-88DC-B340837E4B6D}"/>
                  </a:ext>
                </a:extLst>
              </p:cNvPr>
              <p:cNvSpPr/>
              <p:nvPr/>
            </p:nvSpPr>
            <p:spPr bwMode="auto">
              <a:xfrm>
                <a:off x="37585248" y="4533875"/>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7" name="Oval 756">
                <a:extLst>
                  <a:ext uri="{FF2B5EF4-FFF2-40B4-BE49-F238E27FC236}">
                    <a16:creationId xmlns:a16="http://schemas.microsoft.com/office/drawing/2014/main" xmlns="" id="{5F090778-3812-421F-9A9C-3B6C64F8CA51}"/>
                  </a:ext>
                </a:extLst>
              </p:cNvPr>
              <p:cNvSpPr/>
              <p:nvPr/>
            </p:nvSpPr>
            <p:spPr bwMode="auto">
              <a:xfrm>
                <a:off x="35873349" y="1002155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8" name="Oval 757">
                <a:extLst>
                  <a:ext uri="{FF2B5EF4-FFF2-40B4-BE49-F238E27FC236}">
                    <a16:creationId xmlns:a16="http://schemas.microsoft.com/office/drawing/2014/main" xmlns="" id="{9333344B-22AF-454A-A9E9-E91A5E005796}"/>
                  </a:ext>
                </a:extLst>
              </p:cNvPr>
              <p:cNvSpPr/>
              <p:nvPr/>
            </p:nvSpPr>
            <p:spPr bwMode="auto">
              <a:xfrm>
                <a:off x="35877273" y="982790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9" name="Oval 758">
                <a:extLst>
                  <a:ext uri="{FF2B5EF4-FFF2-40B4-BE49-F238E27FC236}">
                    <a16:creationId xmlns:a16="http://schemas.microsoft.com/office/drawing/2014/main" xmlns="" id="{63B11E17-85CD-44EA-B82F-52A154B78DAD}"/>
                  </a:ext>
                </a:extLst>
              </p:cNvPr>
              <p:cNvSpPr/>
              <p:nvPr/>
            </p:nvSpPr>
            <p:spPr bwMode="auto">
              <a:xfrm>
                <a:off x="31477401" y="7383175"/>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0" name="Oval 759">
                <a:extLst>
                  <a:ext uri="{FF2B5EF4-FFF2-40B4-BE49-F238E27FC236}">
                    <a16:creationId xmlns:a16="http://schemas.microsoft.com/office/drawing/2014/main" xmlns="" id="{20EF7E20-087B-4F63-99A3-4869104F85FF}"/>
                  </a:ext>
                </a:extLst>
              </p:cNvPr>
              <p:cNvSpPr/>
              <p:nvPr/>
            </p:nvSpPr>
            <p:spPr bwMode="auto">
              <a:xfrm>
                <a:off x="36691242" y="648434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1" name="Oval 760">
                <a:extLst>
                  <a:ext uri="{FF2B5EF4-FFF2-40B4-BE49-F238E27FC236}">
                    <a16:creationId xmlns:a16="http://schemas.microsoft.com/office/drawing/2014/main" xmlns="" id="{4EE5D1DC-1EDB-4997-AF71-CF962607EE14}"/>
                  </a:ext>
                </a:extLst>
              </p:cNvPr>
              <p:cNvSpPr/>
              <p:nvPr/>
            </p:nvSpPr>
            <p:spPr bwMode="auto">
              <a:xfrm>
                <a:off x="35592943" y="9259247"/>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2" name="Oval 761">
                <a:extLst>
                  <a:ext uri="{FF2B5EF4-FFF2-40B4-BE49-F238E27FC236}">
                    <a16:creationId xmlns:a16="http://schemas.microsoft.com/office/drawing/2014/main" xmlns="" id="{6C480C9C-1DFA-479D-AA5C-98CE1B31E95B}"/>
                  </a:ext>
                </a:extLst>
              </p:cNvPr>
              <p:cNvSpPr/>
              <p:nvPr/>
            </p:nvSpPr>
            <p:spPr bwMode="auto">
              <a:xfrm>
                <a:off x="41084801" y="14903032"/>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3" name="Oval 762">
                <a:extLst>
                  <a:ext uri="{FF2B5EF4-FFF2-40B4-BE49-F238E27FC236}">
                    <a16:creationId xmlns:a16="http://schemas.microsoft.com/office/drawing/2014/main" xmlns="" id="{51CACA74-B874-4917-96E0-39D35B9CE79A}"/>
                  </a:ext>
                </a:extLst>
              </p:cNvPr>
              <p:cNvSpPr/>
              <p:nvPr/>
            </p:nvSpPr>
            <p:spPr bwMode="auto">
              <a:xfrm>
                <a:off x="40509145" y="15183611"/>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4" name="Oval 763">
                <a:extLst>
                  <a:ext uri="{FF2B5EF4-FFF2-40B4-BE49-F238E27FC236}">
                    <a16:creationId xmlns:a16="http://schemas.microsoft.com/office/drawing/2014/main" xmlns="" id="{6159325D-3D82-4C6E-B9D4-53DEA6D672B2}"/>
                  </a:ext>
                </a:extLst>
              </p:cNvPr>
              <p:cNvSpPr/>
              <p:nvPr/>
            </p:nvSpPr>
            <p:spPr bwMode="auto">
              <a:xfrm>
                <a:off x="40005945" y="1537199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5" name="Oval 764">
                <a:extLst>
                  <a:ext uri="{FF2B5EF4-FFF2-40B4-BE49-F238E27FC236}">
                    <a16:creationId xmlns:a16="http://schemas.microsoft.com/office/drawing/2014/main" xmlns="" id="{169B391D-4F7A-4B8D-B665-559CF495C390}"/>
                  </a:ext>
                </a:extLst>
              </p:cNvPr>
              <p:cNvSpPr/>
              <p:nvPr/>
            </p:nvSpPr>
            <p:spPr bwMode="auto">
              <a:xfrm>
                <a:off x="36875181" y="14412843"/>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6" name="Oval 765">
                <a:extLst>
                  <a:ext uri="{FF2B5EF4-FFF2-40B4-BE49-F238E27FC236}">
                    <a16:creationId xmlns:a16="http://schemas.microsoft.com/office/drawing/2014/main" xmlns="" id="{E515556C-7264-4D42-BE77-7685F3AB297D}"/>
                  </a:ext>
                </a:extLst>
              </p:cNvPr>
              <p:cNvSpPr/>
              <p:nvPr/>
            </p:nvSpPr>
            <p:spPr bwMode="auto">
              <a:xfrm>
                <a:off x="39331519" y="4610888"/>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7" name="Oval 766">
                <a:extLst>
                  <a:ext uri="{FF2B5EF4-FFF2-40B4-BE49-F238E27FC236}">
                    <a16:creationId xmlns:a16="http://schemas.microsoft.com/office/drawing/2014/main" xmlns="" id="{7FB8B52D-BDB7-43D2-9CAA-D5A4014E1BCE}"/>
                  </a:ext>
                </a:extLst>
              </p:cNvPr>
              <p:cNvSpPr/>
              <p:nvPr/>
            </p:nvSpPr>
            <p:spPr bwMode="auto">
              <a:xfrm>
                <a:off x="37546971" y="6679655"/>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8" name="Oval 767">
                <a:extLst>
                  <a:ext uri="{FF2B5EF4-FFF2-40B4-BE49-F238E27FC236}">
                    <a16:creationId xmlns:a16="http://schemas.microsoft.com/office/drawing/2014/main" xmlns="" id="{41E2DDD2-814A-48FC-825B-8E0FBEE7447A}"/>
                  </a:ext>
                </a:extLst>
              </p:cNvPr>
              <p:cNvSpPr/>
              <p:nvPr/>
            </p:nvSpPr>
            <p:spPr bwMode="auto">
              <a:xfrm>
                <a:off x="37678961" y="6547271"/>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9" name="Oval 768">
                <a:extLst>
                  <a:ext uri="{FF2B5EF4-FFF2-40B4-BE49-F238E27FC236}">
                    <a16:creationId xmlns:a16="http://schemas.microsoft.com/office/drawing/2014/main" xmlns="" id="{D411B829-6514-43E1-9C81-BF18A7D3C40B}"/>
                  </a:ext>
                </a:extLst>
              </p:cNvPr>
              <p:cNvSpPr/>
              <p:nvPr/>
            </p:nvSpPr>
            <p:spPr bwMode="auto">
              <a:xfrm>
                <a:off x="39011695" y="4675413"/>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0" name="Oval 769">
                <a:extLst>
                  <a:ext uri="{FF2B5EF4-FFF2-40B4-BE49-F238E27FC236}">
                    <a16:creationId xmlns:a16="http://schemas.microsoft.com/office/drawing/2014/main" xmlns="" id="{AB819ED3-C78C-4BAC-82C6-0654D15DFB3E}"/>
                  </a:ext>
                </a:extLst>
              </p:cNvPr>
              <p:cNvSpPr/>
              <p:nvPr/>
            </p:nvSpPr>
            <p:spPr bwMode="auto">
              <a:xfrm>
                <a:off x="39504113" y="4674963"/>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1" name="Oval 770">
                <a:extLst>
                  <a:ext uri="{FF2B5EF4-FFF2-40B4-BE49-F238E27FC236}">
                    <a16:creationId xmlns:a16="http://schemas.microsoft.com/office/drawing/2014/main" xmlns="" id="{C676B137-45E8-47E0-9654-8084242D0EEE}"/>
                  </a:ext>
                </a:extLst>
              </p:cNvPr>
              <p:cNvSpPr/>
              <p:nvPr/>
            </p:nvSpPr>
            <p:spPr bwMode="auto">
              <a:xfrm>
                <a:off x="7141087" y="4836607"/>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2" name="Oval 771">
                <a:extLst>
                  <a:ext uri="{FF2B5EF4-FFF2-40B4-BE49-F238E27FC236}">
                    <a16:creationId xmlns:a16="http://schemas.microsoft.com/office/drawing/2014/main" xmlns="" id="{BA1DDD12-F8B1-470E-B8A9-5EB1991D6469}"/>
                  </a:ext>
                </a:extLst>
              </p:cNvPr>
              <p:cNvSpPr/>
              <p:nvPr/>
            </p:nvSpPr>
            <p:spPr bwMode="auto">
              <a:xfrm>
                <a:off x="12531518" y="3034421"/>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3" name="Oval 772">
                <a:extLst>
                  <a:ext uri="{FF2B5EF4-FFF2-40B4-BE49-F238E27FC236}">
                    <a16:creationId xmlns:a16="http://schemas.microsoft.com/office/drawing/2014/main" xmlns="" id="{5233185B-6C2B-457D-BD34-A54FE16898FB}"/>
                  </a:ext>
                </a:extLst>
              </p:cNvPr>
              <p:cNvSpPr/>
              <p:nvPr/>
            </p:nvSpPr>
            <p:spPr bwMode="auto">
              <a:xfrm>
                <a:off x="7697129" y="2507773"/>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4" name="Oval 773">
                <a:extLst>
                  <a:ext uri="{FF2B5EF4-FFF2-40B4-BE49-F238E27FC236}">
                    <a16:creationId xmlns:a16="http://schemas.microsoft.com/office/drawing/2014/main" xmlns="" id="{D3D2E4E1-4CA4-412B-BED0-DE3D2DC84E13}"/>
                  </a:ext>
                </a:extLst>
              </p:cNvPr>
              <p:cNvSpPr/>
              <p:nvPr/>
            </p:nvSpPr>
            <p:spPr bwMode="auto">
              <a:xfrm>
                <a:off x="13286254" y="270077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5" name="Oval 774">
                <a:extLst>
                  <a:ext uri="{FF2B5EF4-FFF2-40B4-BE49-F238E27FC236}">
                    <a16:creationId xmlns:a16="http://schemas.microsoft.com/office/drawing/2014/main" xmlns="" id="{B794A92D-21C7-4820-B9E8-E2ABE703CFD2}"/>
                  </a:ext>
                </a:extLst>
              </p:cNvPr>
              <p:cNvSpPr/>
              <p:nvPr/>
            </p:nvSpPr>
            <p:spPr bwMode="auto">
              <a:xfrm>
                <a:off x="35915238" y="4317875"/>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6" name="Oval 775">
                <a:extLst>
                  <a:ext uri="{FF2B5EF4-FFF2-40B4-BE49-F238E27FC236}">
                    <a16:creationId xmlns:a16="http://schemas.microsoft.com/office/drawing/2014/main" xmlns="" id="{269CAA9D-47BC-4ECE-AED9-7BBDC774E369}"/>
                  </a:ext>
                </a:extLst>
              </p:cNvPr>
              <p:cNvSpPr/>
              <p:nvPr/>
            </p:nvSpPr>
            <p:spPr bwMode="auto">
              <a:xfrm>
                <a:off x="35094680" y="551501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7" name="Oval 776">
                <a:extLst>
                  <a:ext uri="{FF2B5EF4-FFF2-40B4-BE49-F238E27FC236}">
                    <a16:creationId xmlns:a16="http://schemas.microsoft.com/office/drawing/2014/main" xmlns="" id="{BDFBBD7A-5064-4FEC-826A-70441EC4B112}"/>
                  </a:ext>
                </a:extLst>
              </p:cNvPr>
              <p:cNvSpPr/>
              <p:nvPr/>
            </p:nvSpPr>
            <p:spPr bwMode="auto">
              <a:xfrm>
                <a:off x="35148846" y="572419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8" name="Oval 777">
                <a:extLst>
                  <a:ext uri="{FF2B5EF4-FFF2-40B4-BE49-F238E27FC236}">
                    <a16:creationId xmlns:a16="http://schemas.microsoft.com/office/drawing/2014/main" xmlns="" id="{E9D91CC9-C404-438D-AFB4-88CA9CFFB031}"/>
                  </a:ext>
                </a:extLst>
              </p:cNvPr>
              <p:cNvSpPr/>
              <p:nvPr/>
            </p:nvSpPr>
            <p:spPr bwMode="auto">
              <a:xfrm>
                <a:off x="24076313" y="289747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9" name="Oval 778">
                <a:extLst>
                  <a:ext uri="{FF2B5EF4-FFF2-40B4-BE49-F238E27FC236}">
                    <a16:creationId xmlns:a16="http://schemas.microsoft.com/office/drawing/2014/main" xmlns="" id="{16248ED2-29B8-497E-8C64-963C0EDFCE42}"/>
                  </a:ext>
                </a:extLst>
              </p:cNvPr>
              <p:cNvSpPr/>
              <p:nvPr/>
            </p:nvSpPr>
            <p:spPr bwMode="auto">
              <a:xfrm>
                <a:off x="23296982" y="107831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0" name="Oval 779">
                <a:extLst>
                  <a:ext uri="{FF2B5EF4-FFF2-40B4-BE49-F238E27FC236}">
                    <a16:creationId xmlns:a16="http://schemas.microsoft.com/office/drawing/2014/main" xmlns="" id="{4E0D6CC1-0CE5-4E08-82E3-0136E6A9B0DE}"/>
                  </a:ext>
                </a:extLst>
              </p:cNvPr>
              <p:cNvSpPr/>
              <p:nvPr/>
            </p:nvSpPr>
            <p:spPr bwMode="auto">
              <a:xfrm>
                <a:off x="22786704" y="234676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1" name="Oval 780">
                <a:extLst>
                  <a:ext uri="{FF2B5EF4-FFF2-40B4-BE49-F238E27FC236}">
                    <a16:creationId xmlns:a16="http://schemas.microsoft.com/office/drawing/2014/main" xmlns="" id="{9194DE5B-E870-4D47-B958-B7031939EF58}"/>
                  </a:ext>
                </a:extLst>
              </p:cNvPr>
              <p:cNvSpPr/>
              <p:nvPr/>
            </p:nvSpPr>
            <p:spPr bwMode="auto">
              <a:xfrm>
                <a:off x="23056985" y="271686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2" name="Oval 781">
                <a:extLst>
                  <a:ext uri="{FF2B5EF4-FFF2-40B4-BE49-F238E27FC236}">
                    <a16:creationId xmlns:a16="http://schemas.microsoft.com/office/drawing/2014/main" xmlns="" id="{EE2AA309-CADF-4911-BC34-D911492F2FB0}"/>
                  </a:ext>
                </a:extLst>
              </p:cNvPr>
              <p:cNvSpPr/>
              <p:nvPr/>
            </p:nvSpPr>
            <p:spPr bwMode="auto">
              <a:xfrm>
                <a:off x="24688904" y="109757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3" name="Oval 782">
                <a:extLst>
                  <a:ext uri="{FF2B5EF4-FFF2-40B4-BE49-F238E27FC236}">
                    <a16:creationId xmlns:a16="http://schemas.microsoft.com/office/drawing/2014/main" xmlns="" id="{D069D611-6BFD-4027-88C6-9D8CA4079901}"/>
                  </a:ext>
                </a:extLst>
              </p:cNvPr>
              <p:cNvSpPr/>
              <p:nvPr/>
            </p:nvSpPr>
            <p:spPr bwMode="auto">
              <a:xfrm>
                <a:off x="23356756" y="293585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4" name="Oval 783">
                <a:extLst>
                  <a:ext uri="{FF2B5EF4-FFF2-40B4-BE49-F238E27FC236}">
                    <a16:creationId xmlns:a16="http://schemas.microsoft.com/office/drawing/2014/main" xmlns="" id="{CFE753A7-A7C6-4449-849D-043C1FA77C65}"/>
                  </a:ext>
                </a:extLst>
              </p:cNvPr>
              <p:cNvSpPr/>
              <p:nvPr/>
            </p:nvSpPr>
            <p:spPr bwMode="auto">
              <a:xfrm>
                <a:off x="23217849" y="255877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5" name="Oval 784">
                <a:extLst>
                  <a:ext uri="{FF2B5EF4-FFF2-40B4-BE49-F238E27FC236}">
                    <a16:creationId xmlns:a16="http://schemas.microsoft.com/office/drawing/2014/main" xmlns="" id="{86B4E5AC-216E-4D64-B31D-D14778FABEDA}"/>
                  </a:ext>
                </a:extLst>
              </p:cNvPr>
              <p:cNvSpPr/>
              <p:nvPr/>
            </p:nvSpPr>
            <p:spPr bwMode="auto">
              <a:xfrm>
                <a:off x="24225687" y="2299841"/>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6" name="Oval 785">
                <a:extLst>
                  <a:ext uri="{FF2B5EF4-FFF2-40B4-BE49-F238E27FC236}">
                    <a16:creationId xmlns:a16="http://schemas.microsoft.com/office/drawing/2014/main" xmlns="" id="{3C0C7666-54F4-41EB-BFD8-4FEAC94602E8}"/>
                  </a:ext>
                </a:extLst>
              </p:cNvPr>
              <p:cNvSpPr/>
              <p:nvPr/>
            </p:nvSpPr>
            <p:spPr bwMode="auto">
              <a:xfrm>
                <a:off x="23564838" y="165387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7" name="Oval 786">
                <a:extLst>
                  <a:ext uri="{FF2B5EF4-FFF2-40B4-BE49-F238E27FC236}">
                    <a16:creationId xmlns:a16="http://schemas.microsoft.com/office/drawing/2014/main" xmlns="" id="{09281860-DC20-4E38-8149-33E4A5C785A4}"/>
                  </a:ext>
                </a:extLst>
              </p:cNvPr>
              <p:cNvSpPr/>
              <p:nvPr/>
            </p:nvSpPr>
            <p:spPr bwMode="auto">
              <a:xfrm>
                <a:off x="23210189" y="271103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8" name="Oval 787">
                <a:extLst>
                  <a:ext uri="{FF2B5EF4-FFF2-40B4-BE49-F238E27FC236}">
                    <a16:creationId xmlns:a16="http://schemas.microsoft.com/office/drawing/2014/main" xmlns="" id="{61DF8BF5-7C25-4D55-9CC2-B6B3AA2A6EB4}"/>
                  </a:ext>
                </a:extLst>
              </p:cNvPr>
              <p:cNvSpPr/>
              <p:nvPr/>
            </p:nvSpPr>
            <p:spPr bwMode="auto">
              <a:xfrm>
                <a:off x="21448898" y="4096932"/>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9" name="Oval 788">
                <a:extLst>
                  <a:ext uri="{FF2B5EF4-FFF2-40B4-BE49-F238E27FC236}">
                    <a16:creationId xmlns:a16="http://schemas.microsoft.com/office/drawing/2014/main" xmlns="" id="{BD637BBD-C259-4883-A132-79157EB6CF4C}"/>
                  </a:ext>
                </a:extLst>
              </p:cNvPr>
              <p:cNvSpPr/>
              <p:nvPr/>
            </p:nvSpPr>
            <p:spPr bwMode="auto">
              <a:xfrm>
                <a:off x="23944950" y="96980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0" name="Oval 789">
                <a:extLst>
                  <a:ext uri="{FF2B5EF4-FFF2-40B4-BE49-F238E27FC236}">
                    <a16:creationId xmlns:a16="http://schemas.microsoft.com/office/drawing/2014/main" xmlns="" id="{943574C8-EEFE-4DDA-B80D-4F91DA40D819}"/>
                  </a:ext>
                </a:extLst>
              </p:cNvPr>
              <p:cNvSpPr/>
              <p:nvPr/>
            </p:nvSpPr>
            <p:spPr bwMode="auto">
              <a:xfrm>
                <a:off x="23880079" y="272453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1" name="Oval 790">
                <a:extLst>
                  <a:ext uri="{FF2B5EF4-FFF2-40B4-BE49-F238E27FC236}">
                    <a16:creationId xmlns:a16="http://schemas.microsoft.com/office/drawing/2014/main" xmlns="" id="{79FC0D47-C5D8-4877-8733-38C54A2AE432}"/>
                  </a:ext>
                </a:extLst>
              </p:cNvPr>
              <p:cNvSpPr/>
              <p:nvPr/>
            </p:nvSpPr>
            <p:spPr bwMode="auto">
              <a:xfrm>
                <a:off x="23109034" y="3001955"/>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2" name="Oval 791">
                <a:extLst>
                  <a:ext uri="{FF2B5EF4-FFF2-40B4-BE49-F238E27FC236}">
                    <a16:creationId xmlns:a16="http://schemas.microsoft.com/office/drawing/2014/main" xmlns="" id="{6A2CA611-4290-4222-97F3-C5DDA1E2B957}"/>
                  </a:ext>
                </a:extLst>
              </p:cNvPr>
              <p:cNvSpPr/>
              <p:nvPr/>
            </p:nvSpPr>
            <p:spPr bwMode="auto">
              <a:xfrm>
                <a:off x="23546477" y="237713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3" name="Oval 792">
                <a:extLst>
                  <a:ext uri="{FF2B5EF4-FFF2-40B4-BE49-F238E27FC236}">
                    <a16:creationId xmlns:a16="http://schemas.microsoft.com/office/drawing/2014/main" xmlns="" id="{2CDB97C5-CA0D-4613-BE92-71B7EBB8C73F}"/>
                  </a:ext>
                </a:extLst>
              </p:cNvPr>
              <p:cNvSpPr/>
              <p:nvPr/>
            </p:nvSpPr>
            <p:spPr bwMode="auto">
              <a:xfrm>
                <a:off x="21585727" y="4105663"/>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4" name="Oval 793">
                <a:extLst>
                  <a:ext uri="{FF2B5EF4-FFF2-40B4-BE49-F238E27FC236}">
                    <a16:creationId xmlns:a16="http://schemas.microsoft.com/office/drawing/2014/main" xmlns="" id="{E12F587B-8370-4A6E-AB52-B2F85BA3C0DA}"/>
                  </a:ext>
                </a:extLst>
              </p:cNvPr>
              <p:cNvSpPr/>
              <p:nvPr/>
            </p:nvSpPr>
            <p:spPr bwMode="auto">
              <a:xfrm>
                <a:off x="22392442" y="294846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5" name="Oval 794">
                <a:extLst>
                  <a:ext uri="{FF2B5EF4-FFF2-40B4-BE49-F238E27FC236}">
                    <a16:creationId xmlns:a16="http://schemas.microsoft.com/office/drawing/2014/main" xmlns="" id="{04F139B8-06B0-4EE9-9B4A-09D449B4706D}"/>
                  </a:ext>
                </a:extLst>
              </p:cNvPr>
              <p:cNvSpPr/>
              <p:nvPr/>
            </p:nvSpPr>
            <p:spPr bwMode="auto">
              <a:xfrm>
                <a:off x="21998558" y="216922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6" name="Oval 795">
                <a:extLst>
                  <a:ext uri="{FF2B5EF4-FFF2-40B4-BE49-F238E27FC236}">
                    <a16:creationId xmlns:a16="http://schemas.microsoft.com/office/drawing/2014/main" xmlns="" id="{074A336B-B3C1-43C8-B626-676E38B6A471}"/>
                  </a:ext>
                </a:extLst>
              </p:cNvPr>
              <p:cNvSpPr/>
              <p:nvPr/>
            </p:nvSpPr>
            <p:spPr bwMode="auto">
              <a:xfrm>
                <a:off x="21488104" y="220450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7" name="Oval 796">
                <a:extLst>
                  <a:ext uri="{FF2B5EF4-FFF2-40B4-BE49-F238E27FC236}">
                    <a16:creationId xmlns:a16="http://schemas.microsoft.com/office/drawing/2014/main" xmlns="" id="{872D92B5-AD61-4CB6-AF93-ED0551664ECC}"/>
                  </a:ext>
                </a:extLst>
              </p:cNvPr>
              <p:cNvSpPr/>
              <p:nvPr/>
            </p:nvSpPr>
            <p:spPr bwMode="auto">
              <a:xfrm>
                <a:off x="28469529" y="6251505"/>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8" name="Oval 797">
                <a:extLst>
                  <a:ext uri="{FF2B5EF4-FFF2-40B4-BE49-F238E27FC236}">
                    <a16:creationId xmlns:a16="http://schemas.microsoft.com/office/drawing/2014/main" xmlns="" id="{B5CE8CF1-B67D-48DA-962C-9FA57B1634F5}"/>
                  </a:ext>
                </a:extLst>
              </p:cNvPr>
              <p:cNvSpPr/>
              <p:nvPr/>
            </p:nvSpPr>
            <p:spPr bwMode="auto">
              <a:xfrm>
                <a:off x="21909677" y="191793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9" name="Oval 798">
                <a:extLst>
                  <a:ext uri="{FF2B5EF4-FFF2-40B4-BE49-F238E27FC236}">
                    <a16:creationId xmlns:a16="http://schemas.microsoft.com/office/drawing/2014/main" xmlns="" id="{7BE3EB97-7AC5-4BBE-8A6F-18263328CBC3}"/>
                  </a:ext>
                </a:extLst>
              </p:cNvPr>
              <p:cNvSpPr/>
              <p:nvPr/>
            </p:nvSpPr>
            <p:spPr bwMode="auto">
              <a:xfrm>
                <a:off x="29110952" y="6301443"/>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0" name="Oval 799">
                <a:extLst>
                  <a:ext uri="{FF2B5EF4-FFF2-40B4-BE49-F238E27FC236}">
                    <a16:creationId xmlns:a16="http://schemas.microsoft.com/office/drawing/2014/main" xmlns="" id="{8FDE4FC0-42C5-4B50-8067-EC6BFC03E347}"/>
                  </a:ext>
                </a:extLst>
              </p:cNvPr>
              <p:cNvSpPr/>
              <p:nvPr/>
            </p:nvSpPr>
            <p:spPr bwMode="auto">
              <a:xfrm>
                <a:off x="21567975" y="2147195"/>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1" name="Oval 800">
                <a:extLst>
                  <a:ext uri="{FF2B5EF4-FFF2-40B4-BE49-F238E27FC236}">
                    <a16:creationId xmlns:a16="http://schemas.microsoft.com/office/drawing/2014/main" xmlns="" id="{6DC525E9-2A0F-48A3-A665-8B9ED1E73FDE}"/>
                  </a:ext>
                </a:extLst>
              </p:cNvPr>
              <p:cNvSpPr/>
              <p:nvPr/>
            </p:nvSpPr>
            <p:spPr bwMode="auto">
              <a:xfrm>
                <a:off x="22669985" y="334050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2" name="Oval 801">
                <a:extLst>
                  <a:ext uri="{FF2B5EF4-FFF2-40B4-BE49-F238E27FC236}">
                    <a16:creationId xmlns:a16="http://schemas.microsoft.com/office/drawing/2014/main" xmlns="" id="{F36CC8EA-1373-435F-A69D-A018A6E89FF0}"/>
                  </a:ext>
                </a:extLst>
              </p:cNvPr>
              <p:cNvSpPr/>
              <p:nvPr/>
            </p:nvSpPr>
            <p:spPr bwMode="auto">
              <a:xfrm>
                <a:off x="24414584" y="14840298"/>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3" name="Oval 802">
                <a:extLst>
                  <a:ext uri="{FF2B5EF4-FFF2-40B4-BE49-F238E27FC236}">
                    <a16:creationId xmlns:a16="http://schemas.microsoft.com/office/drawing/2014/main" xmlns="" id="{6730C1E6-54C7-4017-A527-70BB5079B3A5}"/>
                  </a:ext>
                </a:extLst>
              </p:cNvPr>
              <p:cNvSpPr/>
              <p:nvPr/>
            </p:nvSpPr>
            <p:spPr bwMode="auto">
              <a:xfrm>
                <a:off x="25556979" y="14157708"/>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4" name="Oval 803">
                <a:extLst>
                  <a:ext uri="{FF2B5EF4-FFF2-40B4-BE49-F238E27FC236}">
                    <a16:creationId xmlns:a16="http://schemas.microsoft.com/office/drawing/2014/main" xmlns="" id="{8BAA2B62-4C2C-4E87-ACE7-F640A3E9123B}"/>
                  </a:ext>
                </a:extLst>
              </p:cNvPr>
              <p:cNvSpPr/>
              <p:nvPr/>
            </p:nvSpPr>
            <p:spPr bwMode="auto">
              <a:xfrm>
                <a:off x="22100093" y="2093917"/>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5" name="Oval 804">
                <a:extLst>
                  <a:ext uri="{FF2B5EF4-FFF2-40B4-BE49-F238E27FC236}">
                    <a16:creationId xmlns:a16="http://schemas.microsoft.com/office/drawing/2014/main" xmlns="" id="{0F9670A1-2C06-484A-9416-B92EB1D00B90}"/>
                  </a:ext>
                </a:extLst>
              </p:cNvPr>
              <p:cNvSpPr/>
              <p:nvPr/>
            </p:nvSpPr>
            <p:spPr bwMode="auto">
              <a:xfrm>
                <a:off x="21818450" y="1966791"/>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6" name="Oval 805">
                <a:extLst>
                  <a:ext uri="{FF2B5EF4-FFF2-40B4-BE49-F238E27FC236}">
                    <a16:creationId xmlns:a16="http://schemas.microsoft.com/office/drawing/2014/main" xmlns="" id="{71DBCFE0-C5FF-470B-B5CD-A0A14EE0BCC2}"/>
                  </a:ext>
                </a:extLst>
              </p:cNvPr>
              <p:cNvSpPr/>
              <p:nvPr/>
            </p:nvSpPr>
            <p:spPr bwMode="auto">
              <a:xfrm>
                <a:off x="22114083" y="226908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7" name="Oval 806">
                <a:extLst>
                  <a:ext uri="{FF2B5EF4-FFF2-40B4-BE49-F238E27FC236}">
                    <a16:creationId xmlns:a16="http://schemas.microsoft.com/office/drawing/2014/main" xmlns="" id="{CF332105-5B78-4023-8669-AC3F36F74777}"/>
                  </a:ext>
                </a:extLst>
              </p:cNvPr>
              <p:cNvSpPr/>
              <p:nvPr/>
            </p:nvSpPr>
            <p:spPr bwMode="auto">
              <a:xfrm>
                <a:off x="22266064" y="305905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8" name="Oval 807">
                <a:extLst>
                  <a:ext uri="{FF2B5EF4-FFF2-40B4-BE49-F238E27FC236}">
                    <a16:creationId xmlns:a16="http://schemas.microsoft.com/office/drawing/2014/main" xmlns="" id="{4698A6BB-3B31-4796-BCEE-14FFBE74C63E}"/>
                  </a:ext>
                </a:extLst>
              </p:cNvPr>
              <p:cNvSpPr/>
              <p:nvPr/>
            </p:nvSpPr>
            <p:spPr bwMode="auto">
              <a:xfrm>
                <a:off x="22426534" y="306870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9" name="Oval 808">
                <a:extLst>
                  <a:ext uri="{FF2B5EF4-FFF2-40B4-BE49-F238E27FC236}">
                    <a16:creationId xmlns:a16="http://schemas.microsoft.com/office/drawing/2014/main" xmlns="" id="{1D62AAB3-E7E3-45AF-8283-575801067454}"/>
                  </a:ext>
                </a:extLst>
              </p:cNvPr>
              <p:cNvSpPr/>
              <p:nvPr/>
            </p:nvSpPr>
            <p:spPr bwMode="auto">
              <a:xfrm>
                <a:off x="22268894" y="2936355"/>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0" name="Oval 809">
                <a:extLst>
                  <a:ext uri="{FF2B5EF4-FFF2-40B4-BE49-F238E27FC236}">
                    <a16:creationId xmlns:a16="http://schemas.microsoft.com/office/drawing/2014/main" xmlns="" id="{90416278-1621-4D31-BCAA-6C2B0B5AFF0C}"/>
                  </a:ext>
                </a:extLst>
              </p:cNvPr>
              <p:cNvSpPr/>
              <p:nvPr/>
            </p:nvSpPr>
            <p:spPr bwMode="auto">
              <a:xfrm>
                <a:off x="16304496" y="1307360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1" name="Oval 810">
                <a:extLst>
                  <a:ext uri="{FF2B5EF4-FFF2-40B4-BE49-F238E27FC236}">
                    <a16:creationId xmlns:a16="http://schemas.microsoft.com/office/drawing/2014/main" xmlns="" id="{955654B9-9FD1-4DC6-B251-E12D32A9C564}"/>
                  </a:ext>
                </a:extLst>
              </p:cNvPr>
              <p:cNvSpPr/>
              <p:nvPr/>
            </p:nvSpPr>
            <p:spPr bwMode="auto">
              <a:xfrm>
                <a:off x="15743217" y="1330825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2" name="Oval 811">
                <a:extLst>
                  <a:ext uri="{FF2B5EF4-FFF2-40B4-BE49-F238E27FC236}">
                    <a16:creationId xmlns:a16="http://schemas.microsoft.com/office/drawing/2014/main" xmlns="" id="{8C4455F2-A26B-470B-88BF-DB09954DC39D}"/>
                  </a:ext>
                </a:extLst>
              </p:cNvPr>
              <p:cNvSpPr/>
              <p:nvPr/>
            </p:nvSpPr>
            <p:spPr bwMode="auto">
              <a:xfrm>
                <a:off x="15895933" y="1332619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3" name="Oval 812">
                <a:extLst>
                  <a:ext uri="{FF2B5EF4-FFF2-40B4-BE49-F238E27FC236}">
                    <a16:creationId xmlns:a16="http://schemas.microsoft.com/office/drawing/2014/main" xmlns="" id="{11F7D78E-0BDF-49FE-B169-A4DBDE277DC9}"/>
                  </a:ext>
                </a:extLst>
              </p:cNvPr>
              <p:cNvSpPr/>
              <p:nvPr/>
            </p:nvSpPr>
            <p:spPr bwMode="auto">
              <a:xfrm>
                <a:off x="10917845" y="309381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4" name="Oval 813">
                <a:extLst>
                  <a:ext uri="{FF2B5EF4-FFF2-40B4-BE49-F238E27FC236}">
                    <a16:creationId xmlns:a16="http://schemas.microsoft.com/office/drawing/2014/main" xmlns="" id="{354C9517-26B6-4A9F-9220-AF71C278097F}"/>
                  </a:ext>
                </a:extLst>
              </p:cNvPr>
              <p:cNvSpPr/>
              <p:nvPr/>
            </p:nvSpPr>
            <p:spPr bwMode="auto">
              <a:xfrm>
                <a:off x="9919588" y="557275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5" name="Oval 814">
                <a:extLst>
                  <a:ext uri="{FF2B5EF4-FFF2-40B4-BE49-F238E27FC236}">
                    <a16:creationId xmlns:a16="http://schemas.microsoft.com/office/drawing/2014/main" xmlns="" id="{768BE851-5DF3-4796-A912-FF41A9B454FD}"/>
                  </a:ext>
                </a:extLst>
              </p:cNvPr>
              <p:cNvSpPr/>
              <p:nvPr/>
            </p:nvSpPr>
            <p:spPr bwMode="auto">
              <a:xfrm>
                <a:off x="11397618" y="3267553"/>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6" name="Oval 815">
                <a:extLst>
                  <a:ext uri="{FF2B5EF4-FFF2-40B4-BE49-F238E27FC236}">
                    <a16:creationId xmlns:a16="http://schemas.microsoft.com/office/drawing/2014/main" xmlns="" id="{B06740EA-E1F5-42A1-99C4-45AF93A1C002}"/>
                  </a:ext>
                </a:extLst>
              </p:cNvPr>
              <p:cNvSpPr/>
              <p:nvPr/>
            </p:nvSpPr>
            <p:spPr bwMode="auto">
              <a:xfrm>
                <a:off x="11122010" y="395771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7" name="Oval 816">
                <a:extLst>
                  <a:ext uri="{FF2B5EF4-FFF2-40B4-BE49-F238E27FC236}">
                    <a16:creationId xmlns:a16="http://schemas.microsoft.com/office/drawing/2014/main" xmlns="" id="{13331562-CFE1-4B79-9A7F-4BEE6F3591E3}"/>
                  </a:ext>
                </a:extLst>
              </p:cNvPr>
              <p:cNvSpPr/>
              <p:nvPr/>
            </p:nvSpPr>
            <p:spPr bwMode="auto">
              <a:xfrm>
                <a:off x="11644548" y="395750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8" name="Oval 817">
                <a:extLst>
                  <a:ext uri="{FF2B5EF4-FFF2-40B4-BE49-F238E27FC236}">
                    <a16:creationId xmlns:a16="http://schemas.microsoft.com/office/drawing/2014/main" xmlns="" id="{CF6EE1AE-12A6-4BE6-A407-2E74BB044048}"/>
                  </a:ext>
                </a:extLst>
              </p:cNvPr>
              <p:cNvSpPr/>
              <p:nvPr/>
            </p:nvSpPr>
            <p:spPr bwMode="auto">
              <a:xfrm>
                <a:off x="11289677" y="3202991"/>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9" name="Oval 818">
                <a:extLst>
                  <a:ext uri="{FF2B5EF4-FFF2-40B4-BE49-F238E27FC236}">
                    <a16:creationId xmlns:a16="http://schemas.microsoft.com/office/drawing/2014/main" xmlns="" id="{51A26269-52EA-4EA8-A081-F6F71EA9356A}"/>
                  </a:ext>
                </a:extLst>
              </p:cNvPr>
              <p:cNvSpPr/>
              <p:nvPr/>
            </p:nvSpPr>
            <p:spPr bwMode="auto">
              <a:xfrm>
                <a:off x="12582549" y="361482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0" name="Oval 819">
                <a:extLst>
                  <a:ext uri="{FF2B5EF4-FFF2-40B4-BE49-F238E27FC236}">
                    <a16:creationId xmlns:a16="http://schemas.microsoft.com/office/drawing/2014/main" xmlns="" id="{B9B03EE4-6C33-4D6F-93B0-E61B9F7D3DA3}"/>
                  </a:ext>
                </a:extLst>
              </p:cNvPr>
              <p:cNvSpPr/>
              <p:nvPr/>
            </p:nvSpPr>
            <p:spPr bwMode="auto">
              <a:xfrm>
                <a:off x="13002592" y="3908935"/>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1" name="Oval 820">
                <a:extLst>
                  <a:ext uri="{FF2B5EF4-FFF2-40B4-BE49-F238E27FC236}">
                    <a16:creationId xmlns:a16="http://schemas.microsoft.com/office/drawing/2014/main" xmlns="" id="{B91FB12E-B3F1-4BF3-9FB0-091768B6BCEE}"/>
                  </a:ext>
                </a:extLst>
              </p:cNvPr>
              <p:cNvSpPr/>
              <p:nvPr/>
            </p:nvSpPr>
            <p:spPr bwMode="auto">
              <a:xfrm>
                <a:off x="13188264" y="375182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2" name="Oval 821">
                <a:extLst>
                  <a:ext uri="{FF2B5EF4-FFF2-40B4-BE49-F238E27FC236}">
                    <a16:creationId xmlns:a16="http://schemas.microsoft.com/office/drawing/2014/main" xmlns="" id="{1C17DF4B-A0A6-4C88-B595-705DE55BFD5D}"/>
                  </a:ext>
                </a:extLst>
              </p:cNvPr>
              <p:cNvSpPr/>
              <p:nvPr/>
            </p:nvSpPr>
            <p:spPr bwMode="auto">
              <a:xfrm>
                <a:off x="11427626" y="479315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3" name="Oval 822">
                <a:extLst>
                  <a:ext uri="{FF2B5EF4-FFF2-40B4-BE49-F238E27FC236}">
                    <a16:creationId xmlns:a16="http://schemas.microsoft.com/office/drawing/2014/main" xmlns="" id="{DD8F3E98-1BF8-4AEA-B764-FA78E25E2523}"/>
                  </a:ext>
                </a:extLst>
              </p:cNvPr>
              <p:cNvSpPr/>
              <p:nvPr/>
            </p:nvSpPr>
            <p:spPr bwMode="auto">
              <a:xfrm>
                <a:off x="9817655" y="509745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4" name="Oval 823">
                <a:extLst>
                  <a:ext uri="{FF2B5EF4-FFF2-40B4-BE49-F238E27FC236}">
                    <a16:creationId xmlns:a16="http://schemas.microsoft.com/office/drawing/2014/main" xmlns="" id="{6D124904-3289-4081-96ED-ED45A79434EB}"/>
                  </a:ext>
                </a:extLst>
              </p:cNvPr>
              <p:cNvSpPr/>
              <p:nvPr/>
            </p:nvSpPr>
            <p:spPr bwMode="auto">
              <a:xfrm>
                <a:off x="12509181" y="417122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5" name="Oval 824">
                <a:extLst>
                  <a:ext uri="{FF2B5EF4-FFF2-40B4-BE49-F238E27FC236}">
                    <a16:creationId xmlns:a16="http://schemas.microsoft.com/office/drawing/2014/main" xmlns="" id="{2DB0C1A7-958A-4D5B-A8E3-F5F8D6BDF135}"/>
                  </a:ext>
                </a:extLst>
              </p:cNvPr>
              <p:cNvSpPr/>
              <p:nvPr/>
            </p:nvSpPr>
            <p:spPr bwMode="auto">
              <a:xfrm>
                <a:off x="11722029" y="604641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6" name="Oval 825">
                <a:extLst>
                  <a:ext uri="{FF2B5EF4-FFF2-40B4-BE49-F238E27FC236}">
                    <a16:creationId xmlns:a16="http://schemas.microsoft.com/office/drawing/2014/main" xmlns="" id="{8564D410-47E6-46C2-9B8C-69C1A34D5EAC}"/>
                  </a:ext>
                </a:extLst>
              </p:cNvPr>
              <p:cNvSpPr/>
              <p:nvPr/>
            </p:nvSpPr>
            <p:spPr bwMode="auto">
              <a:xfrm>
                <a:off x="12849581" y="3659381"/>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7" name="Oval 826">
                <a:extLst>
                  <a:ext uri="{FF2B5EF4-FFF2-40B4-BE49-F238E27FC236}">
                    <a16:creationId xmlns:a16="http://schemas.microsoft.com/office/drawing/2014/main" xmlns="" id="{6F391560-C701-4976-B794-4F1DB873422D}"/>
                  </a:ext>
                </a:extLst>
              </p:cNvPr>
              <p:cNvSpPr/>
              <p:nvPr/>
            </p:nvSpPr>
            <p:spPr bwMode="auto">
              <a:xfrm>
                <a:off x="13348641" y="3758357"/>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8" name="Oval 827">
                <a:extLst>
                  <a:ext uri="{FF2B5EF4-FFF2-40B4-BE49-F238E27FC236}">
                    <a16:creationId xmlns:a16="http://schemas.microsoft.com/office/drawing/2014/main" xmlns="" id="{C725E0A7-8582-4DB7-BEAF-FCB26AD1B871}"/>
                  </a:ext>
                </a:extLst>
              </p:cNvPr>
              <p:cNvSpPr/>
              <p:nvPr/>
            </p:nvSpPr>
            <p:spPr bwMode="auto">
              <a:xfrm>
                <a:off x="7088629" y="4654783"/>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9" name="Oval 828">
                <a:extLst>
                  <a:ext uri="{FF2B5EF4-FFF2-40B4-BE49-F238E27FC236}">
                    <a16:creationId xmlns:a16="http://schemas.microsoft.com/office/drawing/2014/main" xmlns="" id="{45969D94-DF50-4621-B87D-44AD750AAC34}"/>
                  </a:ext>
                </a:extLst>
              </p:cNvPr>
              <p:cNvSpPr/>
              <p:nvPr/>
            </p:nvSpPr>
            <p:spPr bwMode="auto">
              <a:xfrm>
                <a:off x="7265278" y="470823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0" name="Oval 829">
                <a:extLst>
                  <a:ext uri="{FF2B5EF4-FFF2-40B4-BE49-F238E27FC236}">
                    <a16:creationId xmlns:a16="http://schemas.microsoft.com/office/drawing/2014/main" xmlns="" id="{2E0FE6F5-71B2-4A7E-8EF1-7B550EB4A48E}"/>
                  </a:ext>
                </a:extLst>
              </p:cNvPr>
              <p:cNvSpPr/>
              <p:nvPr/>
            </p:nvSpPr>
            <p:spPr bwMode="auto">
              <a:xfrm>
                <a:off x="7205488" y="5072562"/>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1" name="Oval 830">
                <a:extLst>
                  <a:ext uri="{FF2B5EF4-FFF2-40B4-BE49-F238E27FC236}">
                    <a16:creationId xmlns:a16="http://schemas.microsoft.com/office/drawing/2014/main" xmlns="" id="{BF232EB2-60A9-43AE-9671-50128BF17121}"/>
                  </a:ext>
                </a:extLst>
              </p:cNvPr>
              <p:cNvSpPr/>
              <p:nvPr/>
            </p:nvSpPr>
            <p:spPr bwMode="auto">
              <a:xfrm>
                <a:off x="7284682" y="521638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2" name="Oval 831">
                <a:extLst>
                  <a:ext uri="{FF2B5EF4-FFF2-40B4-BE49-F238E27FC236}">
                    <a16:creationId xmlns:a16="http://schemas.microsoft.com/office/drawing/2014/main" xmlns="" id="{13AC49AA-E1C2-45B9-ABB9-5C1E60809793}"/>
                  </a:ext>
                </a:extLst>
              </p:cNvPr>
              <p:cNvSpPr/>
              <p:nvPr/>
            </p:nvSpPr>
            <p:spPr bwMode="auto">
              <a:xfrm>
                <a:off x="8082429" y="5068267"/>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3" name="Oval 832">
                <a:extLst>
                  <a:ext uri="{FF2B5EF4-FFF2-40B4-BE49-F238E27FC236}">
                    <a16:creationId xmlns:a16="http://schemas.microsoft.com/office/drawing/2014/main" xmlns="" id="{BFC1272B-B4BB-4487-9738-E78C3DF2A376}"/>
                  </a:ext>
                </a:extLst>
              </p:cNvPr>
              <p:cNvSpPr/>
              <p:nvPr/>
            </p:nvSpPr>
            <p:spPr bwMode="auto">
              <a:xfrm>
                <a:off x="9246047" y="416091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4" name="Oval 833">
                <a:extLst>
                  <a:ext uri="{FF2B5EF4-FFF2-40B4-BE49-F238E27FC236}">
                    <a16:creationId xmlns:a16="http://schemas.microsoft.com/office/drawing/2014/main" xmlns="" id="{15724558-109C-41F1-BD4B-9B8FFB35665F}"/>
                  </a:ext>
                </a:extLst>
              </p:cNvPr>
              <p:cNvSpPr/>
              <p:nvPr/>
            </p:nvSpPr>
            <p:spPr bwMode="auto">
              <a:xfrm>
                <a:off x="7502069" y="3060901"/>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5" name="Oval 834">
                <a:extLst>
                  <a:ext uri="{FF2B5EF4-FFF2-40B4-BE49-F238E27FC236}">
                    <a16:creationId xmlns:a16="http://schemas.microsoft.com/office/drawing/2014/main" xmlns="" id="{4B39FF4E-F911-4585-8BE0-8489EB9B1C81}"/>
                  </a:ext>
                </a:extLst>
              </p:cNvPr>
              <p:cNvSpPr/>
              <p:nvPr/>
            </p:nvSpPr>
            <p:spPr bwMode="auto">
              <a:xfrm>
                <a:off x="7822869" y="487752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6" name="Oval 835">
                <a:extLst>
                  <a:ext uri="{FF2B5EF4-FFF2-40B4-BE49-F238E27FC236}">
                    <a16:creationId xmlns:a16="http://schemas.microsoft.com/office/drawing/2014/main" xmlns="" id="{A10891E8-076B-4C69-BCB9-BEB73834FDD4}"/>
                  </a:ext>
                </a:extLst>
              </p:cNvPr>
              <p:cNvSpPr/>
              <p:nvPr/>
            </p:nvSpPr>
            <p:spPr bwMode="auto">
              <a:xfrm>
                <a:off x="7552290" y="298321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48" name="Oval 747">
              <a:extLst>
                <a:ext uri="{FF2B5EF4-FFF2-40B4-BE49-F238E27FC236}">
                  <a16:creationId xmlns:a16="http://schemas.microsoft.com/office/drawing/2014/main" xmlns="" id="{5F02A282-680D-483E-991E-F3243F7A8B3D}"/>
                </a:ext>
              </a:extLst>
            </p:cNvPr>
            <p:cNvSpPr/>
            <p:nvPr/>
          </p:nvSpPr>
          <p:spPr bwMode="auto">
            <a:xfrm>
              <a:off x="9977239" y="3044019"/>
              <a:ext cx="249961" cy="249961"/>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42" name="Group 841">
            <a:extLst>
              <a:ext uri="{FF2B5EF4-FFF2-40B4-BE49-F238E27FC236}">
                <a16:creationId xmlns:a16="http://schemas.microsoft.com/office/drawing/2014/main" xmlns="" id="{237C8DC4-16B9-4B76-8527-79B6FD8FD645}"/>
              </a:ext>
            </a:extLst>
          </p:cNvPr>
          <p:cNvGrpSpPr/>
          <p:nvPr/>
        </p:nvGrpSpPr>
        <p:grpSpPr>
          <a:xfrm>
            <a:off x="126801" y="2840437"/>
            <a:ext cx="216761" cy="169259"/>
            <a:chOff x="4550752" y="8459186"/>
            <a:chExt cx="959094" cy="748910"/>
          </a:xfrm>
        </p:grpSpPr>
        <p:sp>
          <p:nvSpPr>
            <p:cNvPr id="843" name="Freeform 163">
              <a:extLst>
                <a:ext uri="{FF2B5EF4-FFF2-40B4-BE49-F238E27FC236}">
                  <a16:creationId xmlns:a16="http://schemas.microsoft.com/office/drawing/2014/main" xmlns="" id="{5F75E054-6B7B-4603-8B6B-79CB4369CCBD}"/>
                </a:ext>
              </a:extLst>
            </p:cNvPr>
            <p:cNvSpPr>
              <a:spLocks noEditPoints="1"/>
            </p:cNvSpPr>
            <p:nvPr/>
          </p:nvSpPr>
          <p:spPr bwMode="auto">
            <a:xfrm>
              <a:off x="4550752" y="8459186"/>
              <a:ext cx="959094" cy="748910"/>
            </a:xfrm>
            <a:custGeom>
              <a:avLst/>
              <a:gdLst>
                <a:gd name="T0" fmla="*/ 4 w 71"/>
                <a:gd name="T1" fmla="*/ 4 h 52"/>
                <a:gd name="T2" fmla="*/ 0 w 71"/>
                <a:gd name="T3" fmla="*/ 4 h 52"/>
                <a:gd name="T4" fmla="*/ 2 w 71"/>
                <a:gd name="T5" fmla="*/ 6 h 52"/>
                <a:gd name="T6" fmla="*/ 15 w 71"/>
                <a:gd name="T7" fmla="*/ 4 h 52"/>
                <a:gd name="T8" fmla="*/ 15 w 71"/>
                <a:gd name="T9" fmla="*/ 0 h 52"/>
                <a:gd name="T10" fmla="*/ 10 w 71"/>
                <a:gd name="T11" fmla="*/ 2 h 52"/>
                <a:gd name="T12" fmla="*/ 15 w 71"/>
                <a:gd name="T13" fmla="*/ 4 h 52"/>
                <a:gd name="T14" fmla="*/ 15 w 71"/>
                <a:gd name="T15" fmla="*/ 4 h 52"/>
                <a:gd name="T16" fmla="*/ 33 w 71"/>
                <a:gd name="T17" fmla="*/ 10 h 52"/>
                <a:gd name="T18" fmla="*/ 29 w 71"/>
                <a:gd name="T19" fmla="*/ 8 h 52"/>
                <a:gd name="T20" fmla="*/ 31 w 71"/>
                <a:gd name="T21" fmla="*/ 14 h 52"/>
                <a:gd name="T22" fmla="*/ 35 w 71"/>
                <a:gd name="T23" fmla="*/ 12 h 52"/>
                <a:gd name="T24" fmla="*/ 35 w 71"/>
                <a:gd name="T25" fmla="*/ 12 h 52"/>
                <a:gd name="T26" fmla="*/ 44 w 71"/>
                <a:gd name="T27" fmla="*/ 16 h 52"/>
                <a:gd name="T28" fmla="*/ 42 w 71"/>
                <a:gd name="T29" fmla="*/ 16 h 52"/>
                <a:gd name="T30" fmla="*/ 48 w 71"/>
                <a:gd name="T31" fmla="*/ 14 h 52"/>
                <a:gd name="T32" fmla="*/ 46 w 71"/>
                <a:gd name="T33" fmla="*/ 16 h 52"/>
                <a:gd name="T34" fmla="*/ 52 w 71"/>
                <a:gd name="T35" fmla="*/ 23 h 52"/>
                <a:gd name="T36" fmla="*/ 48 w 71"/>
                <a:gd name="T37" fmla="*/ 21 h 52"/>
                <a:gd name="T38" fmla="*/ 48 w 71"/>
                <a:gd name="T39" fmla="*/ 19 h 52"/>
                <a:gd name="T40" fmla="*/ 54 w 71"/>
                <a:gd name="T41" fmla="*/ 21 h 52"/>
                <a:gd name="T42" fmla="*/ 54 w 71"/>
                <a:gd name="T43" fmla="*/ 23 h 52"/>
                <a:gd name="T44" fmla="*/ 52 w 71"/>
                <a:gd name="T45" fmla="*/ 23 h 52"/>
                <a:gd name="T46" fmla="*/ 56 w 71"/>
                <a:gd name="T47" fmla="*/ 39 h 52"/>
                <a:gd name="T48" fmla="*/ 56 w 71"/>
                <a:gd name="T49" fmla="*/ 50 h 52"/>
                <a:gd name="T50" fmla="*/ 64 w 71"/>
                <a:gd name="T51" fmla="*/ 46 h 52"/>
                <a:gd name="T52" fmla="*/ 71 w 71"/>
                <a:gd name="T53" fmla="*/ 41 h 52"/>
                <a:gd name="T54" fmla="*/ 67 w 71"/>
                <a:gd name="T55" fmla="*/ 39 h 52"/>
                <a:gd name="T56" fmla="*/ 64 w 71"/>
                <a:gd name="T57" fmla="*/ 33 h 52"/>
                <a:gd name="T58" fmla="*/ 60 w 71"/>
                <a:gd name="T59" fmla="*/ 31 h 52"/>
                <a:gd name="T60" fmla="*/ 56 w 71"/>
                <a:gd name="T61" fmla="*/ 31 h 52"/>
                <a:gd name="T62" fmla="*/ 56 w 71"/>
                <a:gd name="T63" fmla="*/ 35 h 52"/>
                <a:gd name="T64" fmla="*/ 56 w 71"/>
                <a:gd name="T65"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52">
                  <a:moveTo>
                    <a:pt x="2" y="6"/>
                  </a:moveTo>
                  <a:lnTo>
                    <a:pt x="4" y="4"/>
                  </a:lnTo>
                  <a:lnTo>
                    <a:pt x="2" y="2"/>
                  </a:lnTo>
                  <a:lnTo>
                    <a:pt x="0" y="4"/>
                  </a:lnTo>
                  <a:lnTo>
                    <a:pt x="2" y="6"/>
                  </a:lnTo>
                  <a:lnTo>
                    <a:pt x="2" y="6"/>
                  </a:lnTo>
                  <a:lnTo>
                    <a:pt x="2" y="6"/>
                  </a:lnTo>
                  <a:close/>
                  <a:moveTo>
                    <a:pt x="15" y="4"/>
                  </a:moveTo>
                  <a:lnTo>
                    <a:pt x="15" y="0"/>
                  </a:lnTo>
                  <a:lnTo>
                    <a:pt x="15" y="0"/>
                  </a:lnTo>
                  <a:lnTo>
                    <a:pt x="12" y="0"/>
                  </a:lnTo>
                  <a:lnTo>
                    <a:pt x="10" y="2"/>
                  </a:lnTo>
                  <a:lnTo>
                    <a:pt x="12" y="4"/>
                  </a:lnTo>
                  <a:lnTo>
                    <a:pt x="15" y="4"/>
                  </a:lnTo>
                  <a:lnTo>
                    <a:pt x="15" y="4"/>
                  </a:lnTo>
                  <a:lnTo>
                    <a:pt x="15" y="4"/>
                  </a:lnTo>
                  <a:close/>
                  <a:moveTo>
                    <a:pt x="35" y="12"/>
                  </a:moveTo>
                  <a:lnTo>
                    <a:pt x="33" y="10"/>
                  </a:lnTo>
                  <a:lnTo>
                    <a:pt x="31" y="8"/>
                  </a:lnTo>
                  <a:lnTo>
                    <a:pt x="29" y="8"/>
                  </a:lnTo>
                  <a:lnTo>
                    <a:pt x="29" y="10"/>
                  </a:lnTo>
                  <a:lnTo>
                    <a:pt x="31" y="14"/>
                  </a:lnTo>
                  <a:lnTo>
                    <a:pt x="35" y="14"/>
                  </a:lnTo>
                  <a:lnTo>
                    <a:pt x="35" y="12"/>
                  </a:lnTo>
                  <a:lnTo>
                    <a:pt x="35" y="12"/>
                  </a:lnTo>
                  <a:lnTo>
                    <a:pt x="35" y="12"/>
                  </a:lnTo>
                  <a:close/>
                  <a:moveTo>
                    <a:pt x="46" y="16"/>
                  </a:moveTo>
                  <a:lnTo>
                    <a:pt x="44" y="16"/>
                  </a:lnTo>
                  <a:lnTo>
                    <a:pt x="44" y="16"/>
                  </a:lnTo>
                  <a:lnTo>
                    <a:pt x="42" y="16"/>
                  </a:lnTo>
                  <a:lnTo>
                    <a:pt x="44" y="16"/>
                  </a:lnTo>
                  <a:lnTo>
                    <a:pt x="48" y="14"/>
                  </a:lnTo>
                  <a:lnTo>
                    <a:pt x="46" y="16"/>
                  </a:lnTo>
                  <a:lnTo>
                    <a:pt x="46" y="16"/>
                  </a:lnTo>
                  <a:lnTo>
                    <a:pt x="46" y="16"/>
                  </a:lnTo>
                  <a:close/>
                  <a:moveTo>
                    <a:pt x="52" y="23"/>
                  </a:moveTo>
                  <a:lnTo>
                    <a:pt x="50" y="21"/>
                  </a:lnTo>
                  <a:lnTo>
                    <a:pt x="48" y="21"/>
                  </a:lnTo>
                  <a:lnTo>
                    <a:pt x="48" y="19"/>
                  </a:lnTo>
                  <a:lnTo>
                    <a:pt x="48" y="19"/>
                  </a:lnTo>
                  <a:lnTo>
                    <a:pt x="50" y="19"/>
                  </a:lnTo>
                  <a:lnTo>
                    <a:pt x="54" y="21"/>
                  </a:lnTo>
                  <a:lnTo>
                    <a:pt x="56" y="23"/>
                  </a:lnTo>
                  <a:lnTo>
                    <a:pt x="54" y="23"/>
                  </a:lnTo>
                  <a:lnTo>
                    <a:pt x="52" y="23"/>
                  </a:lnTo>
                  <a:lnTo>
                    <a:pt x="52" y="23"/>
                  </a:lnTo>
                  <a:lnTo>
                    <a:pt x="52" y="23"/>
                  </a:lnTo>
                  <a:close/>
                  <a:moveTo>
                    <a:pt x="56" y="39"/>
                  </a:moveTo>
                  <a:lnTo>
                    <a:pt x="56" y="44"/>
                  </a:lnTo>
                  <a:lnTo>
                    <a:pt x="56" y="50"/>
                  </a:lnTo>
                  <a:lnTo>
                    <a:pt x="60" y="52"/>
                  </a:lnTo>
                  <a:lnTo>
                    <a:pt x="64" y="46"/>
                  </a:lnTo>
                  <a:lnTo>
                    <a:pt x="69" y="44"/>
                  </a:lnTo>
                  <a:lnTo>
                    <a:pt x="71" y="41"/>
                  </a:lnTo>
                  <a:lnTo>
                    <a:pt x="69" y="39"/>
                  </a:lnTo>
                  <a:lnTo>
                    <a:pt x="67" y="39"/>
                  </a:lnTo>
                  <a:lnTo>
                    <a:pt x="69" y="37"/>
                  </a:lnTo>
                  <a:lnTo>
                    <a:pt x="64" y="33"/>
                  </a:lnTo>
                  <a:lnTo>
                    <a:pt x="62" y="33"/>
                  </a:lnTo>
                  <a:lnTo>
                    <a:pt x="60" y="31"/>
                  </a:lnTo>
                  <a:lnTo>
                    <a:pt x="58" y="29"/>
                  </a:lnTo>
                  <a:lnTo>
                    <a:pt x="56" y="31"/>
                  </a:lnTo>
                  <a:lnTo>
                    <a:pt x="58" y="33"/>
                  </a:lnTo>
                  <a:lnTo>
                    <a:pt x="56" y="35"/>
                  </a:lnTo>
                  <a:lnTo>
                    <a:pt x="56" y="37"/>
                  </a:lnTo>
                  <a:lnTo>
                    <a:pt x="56" y="39"/>
                  </a:lnTo>
                  <a:lnTo>
                    <a:pt x="56" y="39"/>
                  </a:lnTo>
                  <a:close/>
                </a:path>
              </a:pathLst>
            </a:custGeom>
            <a:solidFill>
              <a:schemeClr val="tx1"/>
            </a:solidFill>
            <a:ln>
              <a:noFill/>
            </a:ln>
            <a:effectLst>
              <a:glow rad="736600">
                <a:schemeClr val="tx1">
                  <a:alpha val="27000"/>
                </a:schemeClr>
              </a:glow>
            </a:effectLst>
            <a:extLst/>
          </p:spPr>
          <p:txBody>
            <a:bodyPr vert="horz" wrap="square" lIns="17146" tIns="8573" rIns="17146" bIns="8573" numCol="1" anchor="t" anchorCtr="0" compatLnSpc="1">
              <a:prstTxWarp prst="textNoShape">
                <a:avLst/>
              </a:prstTxWarp>
            </a:bodyPr>
            <a:lstStyle/>
            <a:p>
              <a:endParaRPr lang="en-US" sz="1129"/>
            </a:p>
          </p:txBody>
        </p:sp>
        <p:sp>
          <p:nvSpPr>
            <p:cNvPr id="844" name="Freeform 163">
              <a:extLst>
                <a:ext uri="{FF2B5EF4-FFF2-40B4-BE49-F238E27FC236}">
                  <a16:creationId xmlns:a16="http://schemas.microsoft.com/office/drawing/2014/main" xmlns="" id="{F35AC1EE-E471-47D2-99C0-83E2CA3DE3FB}"/>
                </a:ext>
              </a:extLst>
            </p:cNvPr>
            <p:cNvSpPr>
              <a:spLocks noEditPoints="1"/>
            </p:cNvSpPr>
            <p:nvPr/>
          </p:nvSpPr>
          <p:spPr bwMode="auto">
            <a:xfrm>
              <a:off x="4550752" y="8459186"/>
              <a:ext cx="959094" cy="748910"/>
            </a:xfrm>
            <a:custGeom>
              <a:avLst/>
              <a:gdLst>
                <a:gd name="T0" fmla="*/ 4 w 71"/>
                <a:gd name="T1" fmla="*/ 4 h 52"/>
                <a:gd name="T2" fmla="*/ 0 w 71"/>
                <a:gd name="T3" fmla="*/ 4 h 52"/>
                <a:gd name="T4" fmla="*/ 2 w 71"/>
                <a:gd name="T5" fmla="*/ 6 h 52"/>
                <a:gd name="T6" fmla="*/ 15 w 71"/>
                <a:gd name="T7" fmla="*/ 4 h 52"/>
                <a:gd name="T8" fmla="*/ 15 w 71"/>
                <a:gd name="T9" fmla="*/ 0 h 52"/>
                <a:gd name="T10" fmla="*/ 10 w 71"/>
                <a:gd name="T11" fmla="*/ 2 h 52"/>
                <a:gd name="T12" fmla="*/ 15 w 71"/>
                <a:gd name="T13" fmla="*/ 4 h 52"/>
                <a:gd name="T14" fmla="*/ 15 w 71"/>
                <a:gd name="T15" fmla="*/ 4 h 52"/>
                <a:gd name="T16" fmla="*/ 33 w 71"/>
                <a:gd name="T17" fmla="*/ 10 h 52"/>
                <a:gd name="T18" fmla="*/ 29 w 71"/>
                <a:gd name="T19" fmla="*/ 8 h 52"/>
                <a:gd name="T20" fmla="*/ 31 w 71"/>
                <a:gd name="T21" fmla="*/ 14 h 52"/>
                <a:gd name="T22" fmla="*/ 35 w 71"/>
                <a:gd name="T23" fmla="*/ 12 h 52"/>
                <a:gd name="T24" fmla="*/ 35 w 71"/>
                <a:gd name="T25" fmla="*/ 12 h 52"/>
                <a:gd name="T26" fmla="*/ 44 w 71"/>
                <a:gd name="T27" fmla="*/ 16 h 52"/>
                <a:gd name="T28" fmla="*/ 42 w 71"/>
                <a:gd name="T29" fmla="*/ 16 h 52"/>
                <a:gd name="T30" fmla="*/ 48 w 71"/>
                <a:gd name="T31" fmla="*/ 14 h 52"/>
                <a:gd name="T32" fmla="*/ 46 w 71"/>
                <a:gd name="T33" fmla="*/ 16 h 52"/>
                <a:gd name="T34" fmla="*/ 52 w 71"/>
                <a:gd name="T35" fmla="*/ 23 h 52"/>
                <a:gd name="T36" fmla="*/ 48 w 71"/>
                <a:gd name="T37" fmla="*/ 21 h 52"/>
                <a:gd name="T38" fmla="*/ 48 w 71"/>
                <a:gd name="T39" fmla="*/ 19 h 52"/>
                <a:gd name="T40" fmla="*/ 54 w 71"/>
                <a:gd name="T41" fmla="*/ 21 h 52"/>
                <a:gd name="T42" fmla="*/ 54 w 71"/>
                <a:gd name="T43" fmla="*/ 23 h 52"/>
                <a:gd name="T44" fmla="*/ 52 w 71"/>
                <a:gd name="T45" fmla="*/ 23 h 52"/>
                <a:gd name="T46" fmla="*/ 56 w 71"/>
                <a:gd name="T47" fmla="*/ 39 h 52"/>
                <a:gd name="T48" fmla="*/ 56 w 71"/>
                <a:gd name="T49" fmla="*/ 50 h 52"/>
                <a:gd name="T50" fmla="*/ 64 w 71"/>
                <a:gd name="T51" fmla="*/ 46 h 52"/>
                <a:gd name="T52" fmla="*/ 71 w 71"/>
                <a:gd name="T53" fmla="*/ 41 h 52"/>
                <a:gd name="T54" fmla="*/ 67 w 71"/>
                <a:gd name="T55" fmla="*/ 39 h 52"/>
                <a:gd name="T56" fmla="*/ 64 w 71"/>
                <a:gd name="T57" fmla="*/ 33 h 52"/>
                <a:gd name="T58" fmla="*/ 60 w 71"/>
                <a:gd name="T59" fmla="*/ 31 h 52"/>
                <a:gd name="T60" fmla="*/ 56 w 71"/>
                <a:gd name="T61" fmla="*/ 31 h 52"/>
                <a:gd name="T62" fmla="*/ 56 w 71"/>
                <a:gd name="T63" fmla="*/ 35 h 52"/>
                <a:gd name="T64" fmla="*/ 56 w 71"/>
                <a:gd name="T65"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52">
                  <a:moveTo>
                    <a:pt x="2" y="6"/>
                  </a:moveTo>
                  <a:lnTo>
                    <a:pt x="4" y="4"/>
                  </a:lnTo>
                  <a:lnTo>
                    <a:pt x="2" y="2"/>
                  </a:lnTo>
                  <a:lnTo>
                    <a:pt x="0" y="4"/>
                  </a:lnTo>
                  <a:lnTo>
                    <a:pt x="2" y="6"/>
                  </a:lnTo>
                  <a:lnTo>
                    <a:pt x="2" y="6"/>
                  </a:lnTo>
                  <a:lnTo>
                    <a:pt x="2" y="6"/>
                  </a:lnTo>
                  <a:close/>
                  <a:moveTo>
                    <a:pt x="15" y="4"/>
                  </a:moveTo>
                  <a:lnTo>
                    <a:pt x="15" y="0"/>
                  </a:lnTo>
                  <a:lnTo>
                    <a:pt x="15" y="0"/>
                  </a:lnTo>
                  <a:lnTo>
                    <a:pt x="12" y="0"/>
                  </a:lnTo>
                  <a:lnTo>
                    <a:pt x="10" y="2"/>
                  </a:lnTo>
                  <a:lnTo>
                    <a:pt x="12" y="4"/>
                  </a:lnTo>
                  <a:lnTo>
                    <a:pt x="15" y="4"/>
                  </a:lnTo>
                  <a:lnTo>
                    <a:pt x="15" y="4"/>
                  </a:lnTo>
                  <a:lnTo>
                    <a:pt x="15" y="4"/>
                  </a:lnTo>
                  <a:close/>
                  <a:moveTo>
                    <a:pt x="35" y="12"/>
                  </a:moveTo>
                  <a:lnTo>
                    <a:pt x="33" y="10"/>
                  </a:lnTo>
                  <a:lnTo>
                    <a:pt x="31" y="8"/>
                  </a:lnTo>
                  <a:lnTo>
                    <a:pt x="29" y="8"/>
                  </a:lnTo>
                  <a:lnTo>
                    <a:pt x="29" y="10"/>
                  </a:lnTo>
                  <a:lnTo>
                    <a:pt x="31" y="14"/>
                  </a:lnTo>
                  <a:lnTo>
                    <a:pt x="35" y="14"/>
                  </a:lnTo>
                  <a:lnTo>
                    <a:pt x="35" y="12"/>
                  </a:lnTo>
                  <a:lnTo>
                    <a:pt x="35" y="12"/>
                  </a:lnTo>
                  <a:lnTo>
                    <a:pt x="35" y="12"/>
                  </a:lnTo>
                  <a:close/>
                  <a:moveTo>
                    <a:pt x="46" y="16"/>
                  </a:moveTo>
                  <a:lnTo>
                    <a:pt x="44" y="16"/>
                  </a:lnTo>
                  <a:lnTo>
                    <a:pt x="44" y="16"/>
                  </a:lnTo>
                  <a:lnTo>
                    <a:pt x="42" y="16"/>
                  </a:lnTo>
                  <a:lnTo>
                    <a:pt x="44" y="16"/>
                  </a:lnTo>
                  <a:lnTo>
                    <a:pt x="48" y="14"/>
                  </a:lnTo>
                  <a:lnTo>
                    <a:pt x="46" y="16"/>
                  </a:lnTo>
                  <a:lnTo>
                    <a:pt x="46" y="16"/>
                  </a:lnTo>
                  <a:lnTo>
                    <a:pt x="46" y="16"/>
                  </a:lnTo>
                  <a:close/>
                  <a:moveTo>
                    <a:pt x="52" y="23"/>
                  </a:moveTo>
                  <a:lnTo>
                    <a:pt x="50" y="21"/>
                  </a:lnTo>
                  <a:lnTo>
                    <a:pt x="48" y="21"/>
                  </a:lnTo>
                  <a:lnTo>
                    <a:pt x="48" y="19"/>
                  </a:lnTo>
                  <a:lnTo>
                    <a:pt x="48" y="19"/>
                  </a:lnTo>
                  <a:lnTo>
                    <a:pt x="50" y="19"/>
                  </a:lnTo>
                  <a:lnTo>
                    <a:pt x="54" y="21"/>
                  </a:lnTo>
                  <a:lnTo>
                    <a:pt x="56" y="23"/>
                  </a:lnTo>
                  <a:lnTo>
                    <a:pt x="54" y="23"/>
                  </a:lnTo>
                  <a:lnTo>
                    <a:pt x="52" y="23"/>
                  </a:lnTo>
                  <a:lnTo>
                    <a:pt x="52" y="23"/>
                  </a:lnTo>
                  <a:lnTo>
                    <a:pt x="52" y="23"/>
                  </a:lnTo>
                  <a:close/>
                  <a:moveTo>
                    <a:pt x="56" y="39"/>
                  </a:moveTo>
                  <a:lnTo>
                    <a:pt x="56" y="44"/>
                  </a:lnTo>
                  <a:lnTo>
                    <a:pt x="56" y="50"/>
                  </a:lnTo>
                  <a:lnTo>
                    <a:pt x="60" y="52"/>
                  </a:lnTo>
                  <a:lnTo>
                    <a:pt x="64" y="46"/>
                  </a:lnTo>
                  <a:lnTo>
                    <a:pt x="69" y="44"/>
                  </a:lnTo>
                  <a:lnTo>
                    <a:pt x="71" y="41"/>
                  </a:lnTo>
                  <a:lnTo>
                    <a:pt x="69" y="39"/>
                  </a:lnTo>
                  <a:lnTo>
                    <a:pt x="67" y="39"/>
                  </a:lnTo>
                  <a:lnTo>
                    <a:pt x="69" y="37"/>
                  </a:lnTo>
                  <a:lnTo>
                    <a:pt x="64" y="33"/>
                  </a:lnTo>
                  <a:lnTo>
                    <a:pt x="62" y="33"/>
                  </a:lnTo>
                  <a:lnTo>
                    <a:pt x="60" y="31"/>
                  </a:lnTo>
                  <a:lnTo>
                    <a:pt x="58" y="29"/>
                  </a:lnTo>
                  <a:lnTo>
                    <a:pt x="56" y="31"/>
                  </a:lnTo>
                  <a:lnTo>
                    <a:pt x="58" y="33"/>
                  </a:lnTo>
                  <a:lnTo>
                    <a:pt x="56" y="35"/>
                  </a:lnTo>
                  <a:lnTo>
                    <a:pt x="56" y="37"/>
                  </a:lnTo>
                  <a:lnTo>
                    <a:pt x="56" y="39"/>
                  </a:lnTo>
                  <a:lnTo>
                    <a:pt x="56" y="39"/>
                  </a:lnTo>
                  <a:close/>
                </a:path>
              </a:pathLst>
            </a:custGeom>
            <a:solidFill>
              <a:schemeClr val="bg1"/>
            </a:solidFill>
            <a:ln>
              <a:noFill/>
            </a:ln>
            <a:effectLst/>
            <a:extLst/>
          </p:spPr>
          <p:txBody>
            <a:bodyPr vert="horz" wrap="square" lIns="17146" tIns="8573" rIns="17146" bIns="8573" numCol="1" anchor="t" anchorCtr="0" compatLnSpc="1">
              <a:prstTxWarp prst="textNoShape">
                <a:avLst/>
              </a:prstTxWarp>
            </a:bodyPr>
            <a:lstStyle/>
            <a:p>
              <a:endParaRPr lang="en-US" sz="1129"/>
            </a:p>
          </p:txBody>
        </p:sp>
      </p:grpSp>
      <p:sp>
        <p:nvSpPr>
          <p:cNvPr id="364" name="Rectangle 363">
            <a:extLst>
              <a:ext uri="{FF2B5EF4-FFF2-40B4-BE49-F238E27FC236}">
                <a16:creationId xmlns:a16="http://schemas.microsoft.com/office/drawing/2014/main" xmlns="" id="{31C98956-93B5-4570-9208-02808A11E9F6}"/>
              </a:ext>
            </a:extLst>
          </p:cNvPr>
          <p:cNvSpPr/>
          <p:nvPr/>
        </p:nvSpPr>
        <p:spPr>
          <a:xfrm>
            <a:off x="4236772" y="4417797"/>
            <a:ext cx="869149" cy="338554"/>
          </a:xfrm>
          <a:prstGeom prst="rect">
            <a:avLst/>
          </a:prstGeom>
        </p:spPr>
        <p:txBody>
          <a:bodyPr wrap="none" anchor="ctr" anchorCtr="0">
            <a:spAutoFit/>
          </a:bodyPr>
          <a:lstStyle/>
          <a:p>
            <a:r>
              <a:rPr lang="en-US" sz="1600" b="1" dirty="0">
                <a:gradFill>
                  <a:gsLst>
                    <a:gs pos="0">
                      <a:schemeClr val="accent5"/>
                    </a:gs>
                    <a:gs pos="100000">
                      <a:schemeClr val="accent5"/>
                    </a:gs>
                  </a:gsLst>
                  <a:lin ang="5400000" scaled="0"/>
                </a:gradFill>
              </a:rPr>
              <a:t>Jupiter</a:t>
            </a:r>
          </a:p>
        </p:txBody>
      </p:sp>
    </p:spTree>
    <p:extLst>
      <p:ext uri="{BB962C8B-B14F-4D97-AF65-F5344CB8AC3E}">
        <p14:creationId xmlns:p14="http://schemas.microsoft.com/office/powerpoint/2010/main" val="360777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 name="Graphic 552">
            <a:extLst>
              <a:ext uri="{FF2B5EF4-FFF2-40B4-BE49-F238E27FC236}">
                <a16:creationId xmlns:a16="http://schemas.microsoft.com/office/drawing/2014/main" xmlns="" id="{D4895DF2-5AF3-4DD8-9D23-882994A6CE1B}"/>
              </a:ext>
            </a:extLst>
          </p:cNvPr>
          <p:cNvPicPr>
            <a:picLocks noChangeAspect="1"/>
          </p:cNvPicPr>
          <p:nvPr/>
        </p:nvPicPr>
        <p:blipFill>
          <a:blip r:embed="rId3">
            <a:alphaModFix amt="75000"/>
          </a:blip>
          <a:stretch>
            <a:fillRect/>
          </a:stretch>
        </p:blipFill>
        <p:spPr>
          <a:xfrm>
            <a:off x="467299" y="575904"/>
            <a:ext cx="8787039" cy="4404311"/>
          </a:xfrm>
          <a:prstGeom prst="rect">
            <a:avLst/>
          </a:prstGeom>
          <a:blipFill dpi="0" rotWithShape="1">
            <a:blip r:embed="rId4">
              <a:alphaModFix amt="75000"/>
            </a:blip>
            <a:srcRect/>
            <a:stretch>
              <a:fillRect/>
            </a:stretch>
          </a:blipFill>
          <a:ln w="55000" cap="flat" cmpd="thickThin" algn="ctr">
            <a:noFill/>
            <a:prstDash val="solid"/>
            <a:headEnd type="none" w="med" len="med"/>
            <a:tailEnd type="none" w="med" len="med"/>
          </a:ln>
          <a:effectLst/>
        </p:spPr>
      </p:pic>
      <p:pic>
        <p:nvPicPr>
          <p:cNvPr id="390" name="Graphic 1617">
            <a:extLst>
              <a:ext uri="{FF2B5EF4-FFF2-40B4-BE49-F238E27FC236}">
                <a16:creationId xmlns:a16="http://schemas.microsoft.com/office/drawing/2014/main" xmlns="" id="{FAB4D99D-88CC-42FD-ADED-8C255E0F38F1}"/>
              </a:ext>
            </a:extLst>
          </p:cNvPr>
          <p:cNvPicPr>
            <a:picLocks noChangeAspect="1"/>
          </p:cNvPicPr>
          <p:nvPr/>
        </p:nvPicPr>
        <p:blipFill>
          <a:blip r:embed="rId5"/>
          <a:stretch>
            <a:fillRect/>
          </a:stretch>
        </p:blipFill>
        <p:spPr bwMode="white">
          <a:xfrm>
            <a:off x="637372" y="701364"/>
            <a:ext cx="8446774" cy="4106644"/>
          </a:xfrm>
          <a:prstGeom prst="rect">
            <a:avLst/>
          </a:prstGeom>
          <a:effectLst/>
        </p:spPr>
      </p:pic>
      <p:grpSp>
        <p:nvGrpSpPr>
          <p:cNvPr id="396" name="Group 395">
            <a:extLst>
              <a:ext uri="{FF2B5EF4-FFF2-40B4-BE49-F238E27FC236}">
                <a16:creationId xmlns:a16="http://schemas.microsoft.com/office/drawing/2014/main" xmlns="" id="{381A7B4A-64D3-42F3-9458-0D3798ABC25B}"/>
              </a:ext>
            </a:extLst>
          </p:cNvPr>
          <p:cNvGrpSpPr/>
          <p:nvPr/>
        </p:nvGrpSpPr>
        <p:grpSpPr>
          <a:xfrm>
            <a:off x="-1922735" y="1262005"/>
            <a:ext cx="12719213" cy="3272778"/>
            <a:chOff x="-4355694" y="1549308"/>
            <a:chExt cx="56278148" cy="14480914"/>
          </a:xfrm>
        </p:grpSpPr>
        <p:grpSp>
          <p:nvGrpSpPr>
            <p:cNvPr id="397" name="Group 396">
              <a:extLst>
                <a:ext uri="{FF2B5EF4-FFF2-40B4-BE49-F238E27FC236}">
                  <a16:creationId xmlns:a16="http://schemas.microsoft.com/office/drawing/2014/main" xmlns="" id="{115017FE-8314-4820-A1B4-8CF26513414E}"/>
                </a:ext>
              </a:extLst>
            </p:cNvPr>
            <p:cNvGrpSpPr/>
            <p:nvPr/>
          </p:nvGrpSpPr>
          <p:grpSpPr>
            <a:xfrm>
              <a:off x="-4355694" y="1549308"/>
              <a:ext cx="56278148" cy="14480914"/>
              <a:chOff x="-4355694" y="1549308"/>
              <a:chExt cx="56278148" cy="14480914"/>
            </a:xfrm>
          </p:grpSpPr>
          <p:sp>
            <p:nvSpPr>
              <p:cNvPr id="399" name="Freeform: Shape 398">
                <a:extLst>
                  <a:ext uri="{FF2B5EF4-FFF2-40B4-BE49-F238E27FC236}">
                    <a16:creationId xmlns:a16="http://schemas.microsoft.com/office/drawing/2014/main" xmlns="" id="{7FFA3DEB-8FF6-4029-9996-5E2FF8F671B2}"/>
                  </a:ext>
                </a:extLst>
              </p:cNvPr>
              <p:cNvSpPr/>
              <p:nvPr/>
            </p:nvSpPr>
            <p:spPr>
              <a:xfrm>
                <a:off x="28869551" y="6316818"/>
                <a:ext cx="514080" cy="124625"/>
              </a:xfrm>
              <a:custGeom>
                <a:avLst/>
                <a:gdLst>
                  <a:gd name="connsiteX0" fmla="*/ 781626 w 807445"/>
                  <a:gd name="connsiteY0" fmla="*/ 167793 h 195744"/>
                  <a:gd name="connsiteX1" fmla="*/ 35351 w 807445"/>
                  <a:gd name="connsiteY1" fmla="*/ 106623 h 195744"/>
                </a:gdLst>
                <a:ahLst/>
                <a:cxnLst>
                  <a:cxn ang="0">
                    <a:pos x="connsiteX0" y="connsiteY0"/>
                  </a:cxn>
                  <a:cxn ang="0">
                    <a:pos x="connsiteX1" y="connsiteY1"/>
                  </a:cxn>
                </a:cxnLst>
                <a:rect l="l" t="t" r="r" b="b"/>
                <a:pathLst>
                  <a:path w="807445" h="195744">
                    <a:moveTo>
                      <a:pt x="781626" y="167793"/>
                    </a:moveTo>
                    <a:cubicBezTo>
                      <a:pt x="634818" y="69921"/>
                      <a:pt x="585882" y="-40185"/>
                      <a:pt x="35351" y="106623"/>
                    </a:cubicBezTo>
                  </a:path>
                </a:pathLst>
              </a:custGeom>
              <a:noFill/>
              <a:ln w="19050" cap="flat">
                <a:solidFill>
                  <a:srgbClr val="6F6F6F"/>
                </a:solidFill>
                <a:prstDash val="solid"/>
                <a:miter/>
              </a:ln>
            </p:spPr>
            <p:txBody>
              <a:bodyPr rtlCol="0" anchor="ctr"/>
              <a:lstStyle/>
              <a:p>
                <a:endParaRPr lang="en-US" sz="1129"/>
              </a:p>
            </p:txBody>
          </p:sp>
          <p:sp>
            <p:nvSpPr>
              <p:cNvPr id="400" name="Freeform: Shape 399">
                <a:extLst>
                  <a:ext uri="{FF2B5EF4-FFF2-40B4-BE49-F238E27FC236}">
                    <a16:creationId xmlns:a16="http://schemas.microsoft.com/office/drawing/2014/main" xmlns="" id="{FB4EBF2C-7340-4F36-9138-0849C1A21DD1}"/>
                  </a:ext>
                </a:extLst>
              </p:cNvPr>
              <p:cNvSpPr/>
              <p:nvPr/>
            </p:nvSpPr>
            <p:spPr>
              <a:xfrm>
                <a:off x="36359245" y="13820919"/>
                <a:ext cx="2916719" cy="810825"/>
              </a:xfrm>
              <a:custGeom>
                <a:avLst/>
                <a:gdLst>
                  <a:gd name="connsiteX0" fmla="*/ 3142793 w 3168612"/>
                  <a:gd name="connsiteY0" fmla="*/ 855031 h 880849"/>
                  <a:gd name="connsiteX1" fmla="*/ 35351 w 3168612"/>
                  <a:gd name="connsiteY1" fmla="*/ 35351 h 880849"/>
                </a:gdLst>
                <a:ahLst/>
                <a:cxnLst>
                  <a:cxn ang="0">
                    <a:pos x="connsiteX0" y="connsiteY0"/>
                  </a:cxn>
                  <a:cxn ang="0">
                    <a:pos x="connsiteX1" y="connsiteY1"/>
                  </a:cxn>
                </a:cxnLst>
                <a:rect l="l" t="t" r="r" b="b"/>
                <a:pathLst>
                  <a:path w="3168612" h="880849">
                    <a:moveTo>
                      <a:pt x="3142793" y="855031"/>
                    </a:moveTo>
                    <a:cubicBezTo>
                      <a:pt x="2213007" y="377904"/>
                      <a:pt x="157691" y="182159"/>
                      <a:pt x="35351" y="35351"/>
                    </a:cubicBezTo>
                  </a:path>
                </a:pathLst>
              </a:custGeom>
              <a:noFill/>
              <a:ln w="19050" cap="flat">
                <a:solidFill>
                  <a:srgbClr val="6F6F6F"/>
                </a:solidFill>
                <a:prstDash val="solid"/>
                <a:miter/>
              </a:ln>
            </p:spPr>
            <p:txBody>
              <a:bodyPr rtlCol="0" anchor="ctr"/>
              <a:lstStyle/>
              <a:p>
                <a:endParaRPr lang="en-US" sz="1129"/>
              </a:p>
            </p:txBody>
          </p:sp>
          <p:sp>
            <p:nvSpPr>
              <p:cNvPr id="401" name="Freeform: Shape 400">
                <a:extLst>
                  <a:ext uri="{FF2B5EF4-FFF2-40B4-BE49-F238E27FC236}">
                    <a16:creationId xmlns:a16="http://schemas.microsoft.com/office/drawing/2014/main" xmlns="" id="{1E24F9E3-6729-4920-A620-30D7A1DBAB4F}"/>
                  </a:ext>
                </a:extLst>
              </p:cNvPr>
              <p:cNvSpPr/>
              <p:nvPr/>
            </p:nvSpPr>
            <p:spPr>
              <a:xfrm>
                <a:off x="39230917" y="13978580"/>
                <a:ext cx="1002270" cy="675688"/>
              </a:xfrm>
              <a:custGeom>
                <a:avLst/>
                <a:gdLst>
                  <a:gd name="connsiteX0" fmla="*/ 1063009 w 1088828"/>
                  <a:gd name="connsiteY0" fmla="*/ 35351 h 734041"/>
                  <a:gd name="connsiteX1" fmla="*/ 35351 w 1088828"/>
                  <a:gd name="connsiteY1" fmla="*/ 695988 h 734041"/>
                </a:gdLst>
                <a:ahLst/>
                <a:cxnLst>
                  <a:cxn ang="0">
                    <a:pos x="connsiteX0" y="connsiteY0"/>
                  </a:cxn>
                  <a:cxn ang="0">
                    <a:pos x="connsiteX1" y="connsiteY1"/>
                  </a:cxn>
                </a:cxnLst>
                <a:rect l="l" t="t" r="r" b="b"/>
                <a:pathLst>
                  <a:path w="1088828" h="734041">
                    <a:moveTo>
                      <a:pt x="1063009" y="35351"/>
                    </a:moveTo>
                    <a:cubicBezTo>
                      <a:pt x="830563" y="439074"/>
                      <a:pt x="133223" y="744924"/>
                      <a:pt x="35351" y="695988"/>
                    </a:cubicBezTo>
                  </a:path>
                </a:pathLst>
              </a:custGeom>
              <a:noFill/>
              <a:ln w="19050" cap="flat">
                <a:solidFill>
                  <a:srgbClr val="6F6F6F"/>
                </a:solidFill>
                <a:prstDash val="solid"/>
                <a:miter/>
              </a:ln>
            </p:spPr>
            <p:txBody>
              <a:bodyPr rtlCol="0" anchor="ctr"/>
              <a:lstStyle/>
              <a:p>
                <a:endParaRPr lang="en-US" sz="1129"/>
              </a:p>
            </p:txBody>
          </p:sp>
          <p:sp>
            <p:nvSpPr>
              <p:cNvPr id="402" name="Freeform: Shape 401">
                <a:extLst>
                  <a:ext uri="{FF2B5EF4-FFF2-40B4-BE49-F238E27FC236}">
                    <a16:creationId xmlns:a16="http://schemas.microsoft.com/office/drawing/2014/main" xmlns="" id="{61C9BD03-C64F-4A1D-9068-D9D029327311}"/>
                  </a:ext>
                </a:extLst>
              </p:cNvPr>
              <p:cNvSpPr/>
              <p:nvPr/>
            </p:nvSpPr>
            <p:spPr>
              <a:xfrm>
                <a:off x="39230917" y="13956057"/>
                <a:ext cx="979747" cy="664426"/>
              </a:xfrm>
              <a:custGeom>
                <a:avLst/>
                <a:gdLst>
                  <a:gd name="connsiteX0" fmla="*/ 1038541 w 1064360"/>
                  <a:gd name="connsiteY0" fmla="*/ 35351 h 721807"/>
                  <a:gd name="connsiteX1" fmla="*/ 35351 w 1064360"/>
                  <a:gd name="connsiteY1" fmla="*/ 695988 h 721807"/>
                </a:gdLst>
                <a:ahLst/>
                <a:cxnLst>
                  <a:cxn ang="0">
                    <a:pos x="connsiteX0" y="connsiteY0"/>
                  </a:cxn>
                  <a:cxn ang="0">
                    <a:pos x="connsiteX1" y="connsiteY1"/>
                  </a:cxn>
                </a:cxnLst>
                <a:rect l="l" t="t" r="r" b="b"/>
                <a:pathLst>
                  <a:path w="1064360" h="721807">
                    <a:moveTo>
                      <a:pt x="1038541" y="35351"/>
                    </a:moveTo>
                    <a:cubicBezTo>
                      <a:pt x="647052" y="169925"/>
                      <a:pt x="35351" y="695988"/>
                      <a:pt x="35351" y="695988"/>
                    </a:cubicBezTo>
                  </a:path>
                </a:pathLst>
              </a:custGeom>
              <a:noFill/>
              <a:ln w="19050" cap="flat">
                <a:solidFill>
                  <a:srgbClr val="6F6F6F"/>
                </a:solidFill>
                <a:prstDash val="solid"/>
                <a:miter/>
              </a:ln>
            </p:spPr>
            <p:txBody>
              <a:bodyPr rtlCol="0" anchor="ctr"/>
              <a:lstStyle/>
              <a:p>
                <a:endParaRPr lang="en-US" sz="1129"/>
              </a:p>
            </p:txBody>
          </p:sp>
          <p:sp>
            <p:nvSpPr>
              <p:cNvPr id="403" name="Freeform: Shape 402">
                <a:extLst>
                  <a:ext uri="{FF2B5EF4-FFF2-40B4-BE49-F238E27FC236}">
                    <a16:creationId xmlns:a16="http://schemas.microsoft.com/office/drawing/2014/main" xmlns="" id="{4E2DA63B-60DD-4487-AFC5-E2AF5DFA618E}"/>
                  </a:ext>
                </a:extLst>
              </p:cNvPr>
              <p:cNvSpPr/>
              <p:nvPr/>
            </p:nvSpPr>
            <p:spPr>
              <a:xfrm>
                <a:off x="40344559" y="10276722"/>
                <a:ext cx="11577895" cy="3734397"/>
              </a:xfrm>
              <a:custGeom>
                <a:avLst/>
                <a:gdLst>
                  <a:gd name="connsiteX0" fmla="*/ 35351 w 7658499"/>
                  <a:gd name="connsiteY0" fmla="*/ 2200773 h 2226592"/>
                  <a:gd name="connsiteX1" fmla="*/ 7632681 w 7658499"/>
                  <a:gd name="connsiteY1" fmla="*/ 35351 h 2226592"/>
                  <a:gd name="connsiteX0" fmla="*/ 0 w 12577785"/>
                  <a:gd name="connsiteY0" fmla="*/ 4056906 h 4056906"/>
                  <a:gd name="connsiteX1" fmla="*/ 12577785 w 12577785"/>
                  <a:gd name="connsiteY1" fmla="*/ 0 h 4056906"/>
                  <a:gd name="connsiteX0" fmla="*/ 0 w 12577785"/>
                  <a:gd name="connsiteY0" fmla="*/ 4056906 h 4056906"/>
                  <a:gd name="connsiteX1" fmla="*/ 12577785 w 12577785"/>
                  <a:gd name="connsiteY1" fmla="*/ 0 h 4056906"/>
                </a:gdLst>
                <a:ahLst/>
                <a:cxnLst>
                  <a:cxn ang="0">
                    <a:pos x="connsiteX0" y="connsiteY0"/>
                  </a:cxn>
                  <a:cxn ang="0">
                    <a:pos x="connsiteX1" y="connsiteY1"/>
                  </a:cxn>
                </a:cxnLst>
                <a:rect l="l" t="t" r="r" b="b"/>
                <a:pathLst>
                  <a:path w="12577785" h="4056906">
                    <a:moveTo>
                      <a:pt x="0" y="4056906"/>
                    </a:moveTo>
                    <a:cubicBezTo>
                      <a:pt x="4271048" y="3627472"/>
                      <a:pt x="12577785" y="0"/>
                      <a:pt x="12577785" y="0"/>
                    </a:cubicBezTo>
                  </a:path>
                </a:pathLst>
              </a:custGeom>
              <a:noFill/>
              <a:ln w="19050" cap="flat">
                <a:solidFill>
                  <a:srgbClr val="6F6F6F"/>
                </a:solidFill>
                <a:prstDash val="solid"/>
                <a:miter/>
              </a:ln>
            </p:spPr>
            <p:txBody>
              <a:bodyPr rtlCol="0" anchor="ctr"/>
              <a:lstStyle/>
              <a:p>
                <a:endParaRPr lang="en-US" sz="1129"/>
              </a:p>
            </p:txBody>
          </p:sp>
          <p:sp>
            <p:nvSpPr>
              <p:cNvPr id="404" name="Freeform: Shape 403">
                <a:extLst>
                  <a:ext uri="{FF2B5EF4-FFF2-40B4-BE49-F238E27FC236}">
                    <a16:creationId xmlns:a16="http://schemas.microsoft.com/office/drawing/2014/main" xmlns="" id="{19D5904C-7244-4074-A455-008526E0EA0C}"/>
                  </a:ext>
                </a:extLst>
              </p:cNvPr>
              <p:cNvSpPr/>
              <p:nvPr/>
            </p:nvSpPr>
            <p:spPr>
              <a:xfrm>
                <a:off x="9799091" y="2891671"/>
                <a:ext cx="4493323" cy="720734"/>
              </a:xfrm>
              <a:custGeom>
                <a:avLst/>
                <a:gdLst>
                  <a:gd name="connsiteX0" fmla="*/ 3564867 w 4881376"/>
                  <a:gd name="connsiteY0" fmla="*/ 751041 h 782977"/>
                  <a:gd name="connsiteX1" fmla="*/ 4849440 w 4881376"/>
                  <a:gd name="connsiteY1" fmla="*/ 616467 h 782977"/>
                  <a:gd name="connsiteX2" fmla="*/ 35351 w 4881376"/>
                  <a:gd name="connsiteY2" fmla="*/ 35351 h 782977"/>
                </a:gdLst>
                <a:ahLst/>
                <a:cxnLst>
                  <a:cxn ang="0">
                    <a:pos x="connsiteX0" y="connsiteY0"/>
                  </a:cxn>
                  <a:cxn ang="0">
                    <a:pos x="connsiteX1" y="connsiteY1"/>
                  </a:cxn>
                  <a:cxn ang="0">
                    <a:pos x="connsiteX2" y="connsiteY2"/>
                  </a:cxn>
                </a:cxnLst>
                <a:rect l="l" t="t" r="r" b="b"/>
                <a:pathLst>
                  <a:path w="4881376" h="782977">
                    <a:moveTo>
                      <a:pt x="3564867" y="751041"/>
                    </a:moveTo>
                    <a:lnTo>
                      <a:pt x="4849440" y="616467"/>
                    </a:lnTo>
                    <a:cubicBezTo>
                      <a:pt x="3907420" y="90404"/>
                      <a:pt x="35351" y="35351"/>
                      <a:pt x="35351" y="35351"/>
                    </a:cubicBezTo>
                  </a:path>
                </a:pathLst>
              </a:custGeom>
              <a:noFill/>
              <a:ln w="19050" cap="flat">
                <a:solidFill>
                  <a:srgbClr val="6F6F6F"/>
                </a:solidFill>
                <a:prstDash val="solid"/>
                <a:miter/>
              </a:ln>
            </p:spPr>
            <p:txBody>
              <a:bodyPr rtlCol="0" anchor="ctr"/>
              <a:lstStyle/>
              <a:p>
                <a:endParaRPr lang="en-US" sz="1129"/>
              </a:p>
            </p:txBody>
          </p:sp>
          <p:sp>
            <p:nvSpPr>
              <p:cNvPr id="405" name="Freeform: Shape 404">
                <a:extLst>
                  <a:ext uri="{FF2B5EF4-FFF2-40B4-BE49-F238E27FC236}">
                    <a16:creationId xmlns:a16="http://schemas.microsoft.com/office/drawing/2014/main" xmlns="" id="{941278BA-3CF4-4DB1-A639-D605120F3BBC}"/>
                  </a:ext>
                </a:extLst>
              </p:cNvPr>
              <p:cNvSpPr/>
              <p:nvPr/>
            </p:nvSpPr>
            <p:spPr>
              <a:xfrm>
                <a:off x="14296801" y="3187507"/>
                <a:ext cx="781760" cy="271623"/>
              </a:xfrm>
              <a:custGeom>
                <a:avLst/>
                <a:gdLst>
                  <a:gd name="connsiteX0" fmla="*/ 536946 w 562765"/>
                  <a:gd name="connsiteY0" fmla="*/ 35351 h 256914"/>
                  <a:gd name="connsiteX1" fmla="*/ 35351 w 562765"/>
                  <a:gd name="connsiteY1" fmla="*/ 231095 h 256914"/>
                  <a:gd name="connsiteX0" fmla="*/ 849275 w 849275"/>
                  <a:gd name="connsiteY0" fmla="*/ 0 h 295080"/>
                  <a:gd name="connsiteX1" fmla="*/ 0 w 849275"/>
                  <a:gd name="connsiteY1" fmla="*/ 295080 h 295080"/>
                </a:gdLst>
                <a:ahLst/>
                <a:cxnLst>
                  <a:cxn ang="0">
                    <a:pos x="connsiteX0" y="connsiteY0"/>
                  </a:cxn>
                  <a:cxn ang="0">
                    <a:pos x="connsiteX1" y="connsiteY1"/>
                  </a:cxn>
                </a:cxnLst>
                <a:rect l="l" t="t" r="r" b="b"/>
                <a:pathLst>
                  <a:path w="849275" h="295080">
                    <a:moveTo>
                      <a:pt x="849275" y="0"/>
                    </a:moveTo>
                    <a:cubicBezTo>
                      <a:pt x="682077" y="65248"/>
                      <a:pt x="167198" y="229832"/>
                      <a:pt x="0" y="295080"/>
                    </a:cubicBezTo>
                  </a:path>
                </a:pathLst>
              </a:custGeom>
              <a:ln w="19050" cap="flat">
                <a:solidFill>
                  <a:srgbClr val="6F6F6F"/>
                </a:solidFill>
                <a:prstDash val="solid"/>
                <a:miter/>
              </a:ln>
            </p:spPr>
            <p:txBody>
              <a:bodyPr rtlCol="0" anchor="ctr"/>
              <a:lstStyle/>
              <a:p>
                <a:endParaRPr lang="en-US" sz="1129"/>
              </a:p>
            </p:txBody>
          </p:sp>
          <p:sp>
            <p:nvSpPr>
              <p:cNvPr id="406" name="Freeform: Shape 405">
                <a:extLst>
                  <a:ext uri="{FF2B5EF4-FFF2-40B4-BE49-F238E27FC236}">
                    <a16:creationId xmlns:a16="http://schemas.microsoft.com/office/drawing/2014/main" xmlns="" id="{C182925B-8676-4B43-93FE-12382986DDF6}"/>
                  </a:ext>
                </a:extLst>
              </p:cNvPr>
              <p:cNvSpPr/>
              <p:nvPr/>
            </p:nvSpPr>
            <p:spPr>
              <a:xfrm>
                <a:off x="9061561" y="3593499"/>
                <a:ext cx="607549" cy="1250793"/>
              </a:xfrm>
              <a:custGeom>
                <a:avLst/>
                <a:gdLst>
                  <a:gd name="connsiteX0" fmla="*/ 682899 w 709573"/>
                  <a:gd name="connsiteY0" fmla="*/ 35351 h 1406912"/>
                  <a:gd name="connsiteX1" fmla="*/ 83431 w 709573"/>
                  <a:gd name="connsiteY1" fmla="*/ 1381094 h 1406912"/>
                  <a:gd name="connsiteX0" fmla="*/ 660019 w 660019"/>
                  <a:gd name="connsiteY0" fmla="*/ 0 h 1358813"/>
                  <a:gd name="connsiteX1" fmla="*/ 47479 w 660019"/>
                  <a:gd name="connsiteY1" fmla="*/ 1358814 h 1358813"/>
                </a:gdLst>
                <a:ahLst/>
                <a:cxnLst>
                  <a:cxn ang="0">
                    <a:pos x="connsiteX0" y="connsiteY0"/>
                  </a:cxn>
                  <a:cxn ang="0">
                    <a:pos x="connsiteX1" y="connsiteY1"/>
                  </a:cxn>
                </a:cxnLst>
                <a:rect l="l" t="t" r="r" b="b"/>
                <a:pathLst>
                  <a:path w="660019" h="1358813">
                    <a:moveTo>
                      <a:pt x="660019" y="0"/>
                    </a:moveTo>
                    <a:cubicBezTo>
                      <a:pt x="660019" y="0"/>
                      <a:pt x="-209435" y="685942"/>
                      <a:pt x="47479" y="1358814"/>
                    </a:cubicBezTo>
                  </a:path>
                </a:pathLst>
              </a:custGeom>
              <a:noFill/>
              <a:ln w="19050" cap="flat">
                <a:solidFill>
                  <a:srgbClr val="6F6F6F"/>
                </a:solidFill>
                <a:prstDash val="solid"/>
                <a:miter/>
              </a:ln>
            </p:spPr>
            <p:txBody>
              <a:bodyPr rtlCol="0" anchor="ctr"/>
              <a:lstStyle/>
              <a:p>
                <a:endParaRPr lang="en-US" sz="1129"/>
              </a:p>
            </p:txBody>
          </p:sp>
          <p:sp>
            <p:nvSpPr>
              <p:cNvPr id="407" name="Freeform: Shape 406">
                <a:extLst>
                  <a:ext uri="{FF2B5EF4-FFF2-40B4-BE49-F238E27FC236}">
                    <a16:creationId xmlns:a16="http://schemas.microsoft.com/office/drawing/2014/main" xmlns="" id="{3426B282-1F29-4DB7-BA75-2E37B49E0E80}"/>
                  </a:ext>
                </a:extLst>
              </p:cNvPr>
              <p:cNvSpPr/>
              <p:nvPr/>
            </p:nvSpPr>
            <p:spPr>
              <a:xfrm>
                <a:off x="40094039" y="11900474"/>
                <a:ext cx="11828415" cy="2110645"/>
              </a:xfrm>
              <a:custGeom>
                <a:avLst/>
                <a:gdLst>
                  <a:gd name="connsiteX0" fmla="*/ 35351 w 7658499"/>
                  <a:gd name="connsiteY0" fmla="*/ 1307690 h 1333508"/>
                  <a:gd name="connsiteX1" fmla="*/ 7632681 w 7658499"/>
                  <a:gd name="connsiteY1" fmla="*/ 35351 h 1333508"/>
                  <a:gd name="connsiteX0" fmla="*/ 0 w 12849941"/>
                  <a:gd name="connsiteY0" fmla="*/ 2292923 h 2292922"/>
                  <a:gd name="connsiteX1" fmla="*/ 12849941 w 12849941"/>
                  <a:gd name="connsiteY1" fmla="*/ 0 h 2292922"/>
                </a:gdLst>
                <a:ahLst/>
                <a:cxnLst>
                  <a:cxn ang="0">
                    <a:pos x="connsiteX0" y="connsiteY0"/>
                  </a:cxn>
                  <a:cxn ang="0">
                    <a:pos x="connsiteX1" y="connsiteY1"/>
                  </a:cxn>
                </a:cxnLst>
                <a:rect l="l" t="t" r="r" b="b"/>
                <a:pathLst>
                  <a:path w="12849941" h="2292922">
                    <a:moveTo>
                      <a:pt x="0" y="2292923"/>
                    </a:moveTo>
                    <a:cubicBezTo>
                      <a:pt x="4257441" y="1754625"/>
                      <a:pt x="12849941" y="0"/>
                      <a:pt x="12849941" y="0"/>
                    </a:cubicBezTo>
                  </a:path>
                </a:pathLst>
              </a:custGeom>
              <a:noFill/>
              <a:ln w="19050" cap="flat">
                <a:solidFill>
                  <a:srgbClr val="6F6F6F"/>
                </a:solidFill>
                <a:prstDash val="solid"/>
                <a:miter/>
              </a:ln>
            </p:spPr>
            <p:txBody>
              <a:bodyPr rtlCol="0" anchor="ctr"/>
              <a:lstStyle/>
              <a:p>
                <a:endParaRPr lang="en-US" sz="1129" dirty="0"/>
              </a:p>
            </p:txBody>
          </p:sp>
          <p:sp>
            <p:nvSpPr>
              <p:cNvPr id="408" name="Freeform: Shape 407">
                <a:extLst>
                  <a:ext uri="{FF2B5EF4-FFF2-40B4-BE49-F238E27FC236}">
                    <a16:creationId xmlns:a16="http://schemas.microsoft.com/office/drawing/2014/main" xmlns="" id="{56D7F3DB-EF84-4362-A64D-EC79FDB9721B}"/>
                  </a:ext>
                </a:extLst>
              </p:cNvPr>
              <p:cNvSpPr/>
              <p:nvPr/>
            </p:nvSpPr>
            <p:spPr>
              <a:xfrm>
                <a:off x="2435221" y="1574080"/>
                <a:ext cx="56307" cy="56307"/>
              </a:xfrm>
              <a:custGeom>
                <a:avLst/>
                <a:gdLst/>
                <a:ahLst/>
                <a:cxnLst/>
                <a:rect l="l" t="t" r="r" b="b"/>
                <a:pathLst>
                  <a:path w="61170" h="61170"/>
                </a:pathLst>
              </a:custGeom>
              <a:noFill/>
              <a:ln w="19050" cap="flat">
                <a:solidFill>
                  <a:srgbClr val="6F6F6F"/>
                </a:solidFill>
                <a:prstDash val="solid"/>
                <a:miter/>
              </a:ln>
            </p:spPr>
            <p:txBody>
              <a:bodyPr rtlCol="0" anchor="ctr"/>
              <a:lstStyle/>
              <a:p>
                <a:endParaRPr lang="en-US" sz="1129"/>
              </a:p>
            </p:txBody>
          </p:sp>
          <p:sp>
            <p:nvSpPr>
              <p:cNvPr id="409" name="Freeform: Shape 408">
                <a:extLst>
                  <a:ext uri="{FF2B5EF4-FFF2-40B4-BE49-F238E27FC236}">
                    <a16:creationId xmlns:a16="http://schemas.microsoft.com/office/drawing/2014/main" xmlns="" id="{42F58D98-6942-4908-B786-6BF327D6025D}"/>
                  </a:ext>
                </a:extLst>
              </p:cNvPr>
              <p:cNvSpPr/>
              <p:nvPr/>
            </p:nvSpPr>
            <p:spPr>
              <a:xfrm>
                <a:off x="9105268" y="3605532"/>
                <a:ext cx="2477522" cy="1711742"/>
              </a:xfrm>
              <a:custGeom>
                <a:avLst/>
                <a:gdLst>
                  <a:gd name="connsiteX0" fmla="*/ 35351 w 2752655"/>
                  <a:gd name="connsiteY0" fmla="*/ 1381094 h 1920741"/>
                  <a:gd name="connsiteX1" fmla="*/ 1014073 w 2752655"/>
                  <a:gd name="connsiteY1" fmla="*/ 35351 h 1920741"/>
                  <a:gd name="connsiteX2" fmla="*/ 2164071 w 2752655"/>
                  <a:gd name="connsiteY2" fmla="*/ 977371 h 1920741"/>
                  <a:gd name="connsiteX3" fmla="*/ 2726837 w 2752655"/>
                  <a:gd name="connsiteY3" fmla="*/ 1858221 h 1920741"/>
                  <a:gd name="connsiteX4" fmla="*/ 1124179 w 2752655"/>
                  <a:gd name="connsiteY4" fmla="*/ 1784816 h 1920741"/>
                  <a:gd name="connsiteX5" fmla="*/ 377904 w 2752655"/>
                  <a:gd name="connsiteY5" fmla="*/ 1894923 h 1920741"/>
                  <a:gd name="connsiteX0" fmla="*/ 0 w 2691485"/>
                  <a:gd name="connsiteY0" fmla="*/ 1345743 h 1859571"/>
                  <a:gd name="connsiteX1" fmla="*/ 978722 w 2691485"/>
                  <a:gd name="connsiteY1" fmla="*/ 0 h 1859571"/>
                  <a:gd name="connsiteX2" fmla="*/ 2349468 w 2691485"/>
                  <a:gd name="connsiteY2" fmla="*/ 978811 h 1859571"/>
                  <a:gd name="connsiteX3" fmla="*/ 2691486 w 2691485"/>
                  <a:gd name="connsiteY3" fmla="*/ 1822870 h 1859571"/>
                  <a:gd name="connsiteX4" fmla="*/ 1088828 w 2691485"/>
                  <a:gd name="connsiteY4" fmla="*/ 1749465 h 1859571"/>
                  <a:gd name="connsiteX5" fmla="*/ 342553 w 2691485"/>
                  <a:gd name="connsiteY5" fmla="*/ 1859572 h 18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1485" h="1859571">
                    <a:moveTo>
                      <a:pt x="0" y="1345743"/>
                    </a:moveTo>
                    <a:lnTo>
                      <a:pt x="978722" y="0"/>
                    </a:lnTo>
                    <a:cubicBezTo>
                      <a:pt x="978722" y="0"/>
                      <a:pt x="1725533" y="734130"/>
                      <a:pt x="2349468" y="978811"/>
                    </a:cubicBezTo>
                    <a:cubicBezTo>
                      <a:pt x="2537057" y="1272428"/>
                      <a:pt x="2503897" y="1529253"/>
                      <a:pt x="2691486" y="1822870"/>
                    </a:cubicBezTo>
                    <a:cubicBezTo>
                      <a:pt x="2691486" y="1822870"/>
                      <a:pt x="1945210" y="1541487"/>
                      <a:pt x="1088828" y="1749465"/>
                    </a:cubicBezTo>
                    <a:lnTo>
                      <a:pt x="342553" y="1859572"/>
                    </a:lnTo>
                  </a:path>
                </a:pathLst>
              </a:custGeom>
              <a:noFill/>
              <a:ln w="19050" cap="flat">
                <a:solidFill>
                  <a:srgbClr val="6F6F6F"/>
                </a:solidFill>
                <a:prstDash val="solid"/>
                <a:miter/>
              </a:ln>
            </p:spPr>
            <p:txBody>
              <a:bodyPr rtlCol="0" anchor="ctr"/>
              <a:lstStyle/>
              <a:p>
                <a:endParaRPr lang="en-US" sz="1129"/>
              </a:p>
            </p:txBody>
          </p:sp>
          <p:sp>
            <p:nvSpPr>
              <p:cNvPr id="410" name="Freeform: Shape 409">
                <a:extLst>
                  <a:ext uri="{FF2B5EF4-FFF2-40B4-BE49-F238E27FC236}">
                    <a16:creationId xmlns:a16="http://schemas.microsoft.com/office/drawing/2014/main" xmlns="" id="{9D16AC9D-137E-49A0-95CF-139C0F5823C3}"/>
                  </a:ext>
                </a:extLst>
              </p:cNvPr>
              <p:cNvSpPr/>
              <p:nvPr/>
            </p:nvSpPr>
            <p:spPr>
              <a:xfrm>
                <a:off x="11032220" y="4192370"/>
                <a:ext cx="2533829" cy="315321"/>
              </a:xfrm>
              <a:custGeom>
                <a:avLst/>
                <a:gdLst>
                  <a:gd name="connsiteX0" fmla="*/ 2726837 w 2752655"/>
                  <a:gd name="connsiteY0" fmla="*/ 35351 h 342552"/>
                  <a:gd name="connsiteX1" fmla="*/ 35351 w 2752655"/>
                  <a:gd name="connsiteY1" fmla="*/ 304499 h 342552"/>
                </a:gdLst>
                <a:ahLst/>
                <a:cxnLst>
                  <a:cxn ang="0">
                    <a:pos x="connsiteX0" y="connsiteY0"/>
                  </a:cxn>
                  <a:cxn ang="0">
                    <a:pos x="connsiteX1" y="connsiteY1"/>
                  </a:cxn>
                </a:cxnLst>
                <a:rect l="l" t="t" r="r" b="b"/>
                <a:pathLst>
                  <a:path w="2752655" h="342552">
                    <a:moveTo>
                      <a:pt x="2726837" y="35351"/>
                    </a:moveTo>
                    <a:cubicBezTo>
                      <a:pt x="2274178" y="120989"/>
                      <a:pt x="793860" y="365670"/>
                      <a:pt x="35351" y="304499"/>
                    </a:cubicBezTo>
                  </a:path>
                </a:pathLst>
              </a:custGeom>
              <a:noFill/>
              <a:ln w="19050" cap="flat">
                <a:solidFill>
                  <a:srgbClr val="6F6F6F"/>
                </a:solidFill>
                <a:prstDash val="solid"/>
                <a:miter/>
              </a:ln>
            </p:spPr>
            <p:txBody>
              <a:bodyPr rtlCol="0" anchor="ctr"/>
              <a:lstStyle/>
              <a:p>
                <a:endParaRPr lang="en-US" sz="1129"/>
              </a:p>
            </p:txBody>
          </p:sp>
          <p:sp>
            <p:nvSpPr>
              <p:cNvPr id="411" name="Freeform: Shape 410">
                <a:extLst>
                  <a:ext uri="{FF2B5EF4-FFF2-40B4-BE49-F238E27FC236}">
                    <a16:creationId xmlns:a16="http://schemas.microsoft.com/office/drawing/2014/main" xmlns="" id="{525072B3-0B22-49CF-A20E-0F80785A9A01}"/>
                  </a:ext>
                </a:extLst>
              </p:cNvPr>
              <p:cNvSpPr/>
              <p:nvPr/>
            </p:nvSpPr>
            <p:spPr>
              <a:xfrm>
                <a:off x="11639097" y="5069521"/>
                <a:ext cx="1452728" cy="659001"/>
              </a:xfrm>
              <a:custGeom>
                <a:avLst/>
                <a:gdLst>
                  <a:gd name="connsiteX0" fmla="*/ 35351 w 1639359"/>
                  <a:gd name="connsiteY0" fmla="*/ 304499 h 685105"/>
                  <a:gd name="connsiteX1" fmla="*/ 218861 w 1639359"/>
                  <a:gd name="connsiteY1" fmla="*/ 659286 h 685105"/>
                  <a:gd name="connsiteX2" fmla="*/ 1613540 w 1639359"/>
                  <a:gd name="connsiteY2" fmla="*/ 35351 h 685105"/>
                  <a:gd name="connsiteX0" fmla="*/ 0 w 1578189"/>
                  <a:gd name="connsiteY0" fmla="*/ 269148 h 715914"/>
                  <a:gd name="connsiteX1" fmla="*/ 367468 w 1578189"/>
                  <a:gd name="connsiteY1" fmla="*/ 715915 h 715914"/>
                  <a:gd name="connsiteX2" fmla="*/ 1578189 w 1578189"/>
                  <a:gd name="connsiteY2" fmla="*/ 0 h 715914"/>
                </a:gdLst>
                <a:ahLst/>
                <a:cxnLst>
                  <a:cxn ang="0">
                    <a:pos x="connsiteX0" y="connsiteY0"/>
                  </a:cxn>
                  <a:cxn ang="0">
                    <a:pos x="connsiteX1" y="connsiteY1"/>
                  </a:cxn>
                  <a:cxn ang="0">
                    <a:pos x="connsiteX2" y="connsiteY2"/>
                  </a:cxn>
                </a:cxnLst>
                <a:rect l="l" t="t" r="r" b="b"/>
                <a:pathLst>
                  <a:path w="1578189" h="715914">
                    <a:moveTo>
                      <a:pt x="0" y="269148"/>
                    </a:moveTo>
                    <a:cubicBezTo>
                      <a:pt x="97872" y="330319"/>
                      <a:pt x="367468" y="715915"/>
                      <a:pt x="367468" y="715915"/>
                    </a:cubicBezTo>
                    <a:cubicBezTo>
                      <a:pt x="367468" y="715915"/>
                      <a:pt x="1309041" y="110106"/>
                      <a:pt x="1578189" y="0"/>
                    </a:cubicBezTo>
                  </a:path>
                </a:pathLst>
              </a:custGeom>
              <a:noFill/>
              <a:ln w="19050" cap="flat">
                <a:solidFill>
                  <a:srgbClr val="6F6F6F"/>
                </a:solidFill>
                <a:prstDash val="solid"/>
                <a:miter/>
              </a:ln>
            </p:spPr>
            <p:txBody>
              <a:bodyPr rtlCol="0" anchor="ctr"/>
              <a:lstStyle/>
              <a:p>
                <a:endParaRPr lang="en-US" sz="1129"/>
              </a:p>
            </p:txBody>
          </p:sp>
          <p:sp>
            <p:nvSpPr>
              <p:cNvPr id="412" name="Freeform: Shape 411">
                <a:extLst>
                  <a:ext uri="{FF2B5EF4-FFF2-40B4-BE49-F238E27FC236}">
                    <a16:creationId xmlns:a16="http://schemas.microsoft.com/office/drawing/2014/main" xmlns="" id="{2F39FB32-8B23-4B33-9E96-189FB06291C2}"/>
                  </a:ext>
                </a:extLst>
              </p:cNvPr>
              <p:cNvSpPr/>
              <p:nvPr/>
            </p:nvSpPr>
            <p:spPr>
              <a:xfrm>
                <a:off x="11606555" y="4214892"/>
                <a:ext cx="1959494" cy="1069838"/>
              </a:xfrm>
              <a:custGeom>
                <a:avLst/>
                <a:gdLst>
                  <a:gd name="connsiteX0" fmla="*/ 35351 w 2128720"/>
                  <a:gd name="connsiteY0" fmla="*/ 1136413 h 1162232"/>
                  <a:gd name="connsiteX1" fmla="*/ 2102901 w 2128720"/>
                  <a:gd name="connsiteY1" fmla="*/ 35351 h 1162232"/>
                </a:gdLst>
                <a:ahLst/>
                <a:cxnLst>
                  <a:cxn ang="0">
                    <a:pos x="connsiteX0" y="connsiteY0"/>
                  </a:cxn>
                  <a:cxn ang="0">
                    <a:pos x="connsiteX1" y="connsiteY1"/>
                  </a:cxn>
                </a:cxnLst>
                <a:rect l="l" t="t" r="r" b="b"/>
                <a:pathLst>
                  <a:path w="2128720" h="1162232">
                    <a:moveTo>
                      <a:pt x="35351" y="1136413"/>
                    </a:moveTo>
                    <a:cubicBezTo>
                      <a:pt x="59819" y="1087477"/>
                      <a:pt x="1833753" y="414606"/>
                      <a:pt x="2102901" y="35351"/>
                    </a:cubicBezTo>
                  </a:path>
                </a:pathLst>
              </a:custGeom>
              <a:noFill/>
              <a:ln w="19050" cap="flat">
                <a:solidFill>
                  <a:srgbClr val="6F6F6F"/>
                </a:solidFill>
                <a:prstDash val="solid"/>
                <a:miter/>
              </a:ln>
            </p:spPr>
            <p:txBody>
              <a:bodyPr rtlCol="0" anchor="ctr"/>
              <a:lstStyle/>
              <a:p>
                <a:endParaRPr lang="en-US" sz="1129"/>
              </a:p>
            </p:txBody>
          </p:sp>
          <p:sp>
            <p:nvSpPr>
              <p:cNvPr id="413" name="Freeform: Shape 412">
                <a:extLst>
                  <a:ext uri="{FF2B5EF4-FFF2-40B4-BE49-F238E27FC236}">
                    <a16:creationId xmlns:a16="http://schemas.microsoft.com/office/drawing/2014/main" xmlns="" id="{21DCF795-E0AA-46BA-9069-5E5F3AE89505}"/>
                  </a:ext>
                </a:extLst>
              </p:cNvPr>
              <p:cNvSpPr/>
              <p:nvPr/>
            </p:nvSpPr>
            <p:spPr>
              <a:xfrm>
                <a:off x="13126852" y="4462645"/>
                <a:ext cx="720734" cy="608119"/>
              </a:xfrm>
              <a:custGeom>
                <a:avLst/>
                <a:gdLst>
                  <a:gd name="connsiteX0" fmla="*/ 35351 w 782977"/>
                  <a:gd name="connsiteY0" fmla="*/ 634818 h 660637"/>
                  <a:gd name="connsiteX1" fmla="*/ 757158 w 782977"/>
                  <a:gd name="connsiteY1" fmla="*/ 35351 h 660637"/>
                </a:gdLst>
                <a:ahLst/>
                <a:cxnLst>
                  <a:cxn ang="0">
                    <a:pos x="connsiteX0" y="connsiteY0"/>
                  </a:cxn>
                  <a:cxn ang="0">
                    <a:pos x="connsiteX1" y="connsiteY1"/>
                  </a:cxn>
                </a:cxnLst>
                <a:rect l="l" t="t" r="r" b="b"/>
                <a:pathLst>
                  <a:path w="782977" h="660637">
                    <a:moveTo>
                      <a:pt x="35351" y="634818"/>
                    </a:moveTo>
                    <a:cubicBezTo>
                      <a:pt x="133223" y="463542"/>
                      <a:pt x="475776" y="231095"/>
                      <a:pt x="757158" y="35351"/>
                    </a:cubicBezTo>
                  </a:path>
                </a:pathLst>
              </a:custGeom>
              <a:noFill/>
              <a:ln w="19050" cap="flat">
                <a:solidFill>
                  <a:srgbClr val="6F6F6F"/>
                </a:solidFill>
                <a:prstDash val="solid"/>
                <a:miter/>
              </a:ln>
            </p:spPr>
            <p:txBody>
              <a:bodyPr rtlCol="0" anchor="ctr"/>
              <a:lstStyle/>
              <a:p>
                <a:endParaRPr lang="en-US" sz="1129"/>
              </a:p>
            </p:txBody>
          </p:sp>
          <p:sp>
            <p:nvSpPr>
              <p:cNvPr id="414" name="Freeform: Shape 413">
                <a:extLst>
                  <a:ext uri="{FF2B5EF4-FFF2-40B4-BE49-F238E27FC236}">
                    <a16:creationId xmlns:a16="http://schemas.microsoft.com/office/drawing/2014/main" xmlns="" id="{C4F2F50E-E7B5-48D4-881C-BA35E5386D86}"/>
                  </a:ext>
                </a:extLst>
              </p:cNvPr>
              <p:cNvSpPr/>
              <p:nvPr/>
            </p:nvSpPr>
            <p:spPr>
              <a:xfrm>
                <a:off x="13215700" y="4562755"/>
                <a:ext cx="608119" cy="1506961"/>
              </a:xfrm>
              <a:custGeom>
                <a:avLst/>
                <a:gdLst>
                  <a:gd name="connsiteX0" fmla="*/ 35351 w 721807"/>
                  <a:gd name="connsiteY0" fmla="*/ 647052 h 1737231"/>
                  <a:gd name="connsiteX1" fmla="*/ 169925 w 721807"/>
                  <a:gd name="connsiteY1" fmla="*/ 1686944 h 1737231"/>
                  <a:gd name="connsiteX2" fmla="*/ 695988 w 721807"/>
                  <a:gd name="connsiteY2" fmla="*/ 35351 h 1737231"/>
                  <a:gd name="connsiteX0" fmla="*/ 0 w 660637"/>
                  <a:gd name="connsiteY0" fmla="*/ 611701 h 1637103"/>
                  <a:gd name="connsiteX1" fmla="*/ 410510 w 660637"/>
                  <a:gd name="connsiteY1" fmla="*/ 1614803 h 1637103"/>
                  <a:gd name="connsiteX2" fmla="*/ 660637 w 660637"/>
                  <a:gd name="connsiteY2" fmla="*/ 0 h 1637103"/>
                  <a:gd name="connsiteX0" fmla="*/ 0 w 660637"/>
                  <a:gd name="connsiteY0" fmla="*/ 611701 h 1637104"/>
                  <a:gd name="connsiteX1" fmla="*/ 410510 w 660637"/>
                  <a:gd name="connsiteY1" fmla="*/ 1614803 h 1637104"/>
                  <a:gd name="connsiteX2" fmla="*/ 660637 w 660637"/>
                  <a:gd name="connsiteY2" fmla="*/ 0 h 1637104"/>
                </a:gdLst>
                <a:ahLst/>
                <a:cxnLst>
                  <a:cxn ang="0">
                    <a:pos x="connsiteX0" y="connsiteY0"/>
                  </a:cxn>
                  <a:cxn ang="0">
                    <a:pos x="connsiteX1" y="connsiteY1"/>
                  </a:cxn>
                  <a:cxn ang="0">
                    <a:pos x="connsiteX2" y="connsiteY2"/>
                  </a:cxn>
                </a:cxnLst>
                <a:rect l="l" t="t" r="r" b="b"/>
                <a:pathLst>
                  <a:path w="660637" h="1637104">
                    <a:moveTo>
                      <a:pt x="0" y="611701"/>
                    </a:moveTo>
                    <a:cubicBezTo>
                      <a:pt x="0" y="611701"/>
                      <a:pt x="324335" y="1217510"/>
                      <a:pt x="410510" y="1614803"/>
                    </a:cubicBezTo>
                    <a:cubicBezTo>
                      <a:pt x="353010" y="1839909"/>
                      <a:pt x="477127" y="293616"/>
                      <a:pt x="660637" y="0"/>
                    </a:cubicBezTo>
                  </a:path>
                </a:pathLst>
              </a:custGeom>
              <a:noFill/>
              <a:ln w="19050" cap="flat">
                <a:solidFill>
                  <a:srgbClr val="6F6F6F"/>
                </a:solidFill>
                <a:prstDash val="solid"/>
                <a:miter/>
              </a:ln>
            </p:spPr>
            <p:txBody>
              <a:bodyPr rtlCol="0" anchor="ctr"/>
              <a:lstStyle/>
              <a:p>
                <a:endParaRPr lang="en-US" sz="1129"/>
              </a:p>
            </p:txBody>
          </p:sp>
          <p:sp>
            <p:nvSpPr>
              <p:cNvPr id="415" name="Freeform: Shape 414">
                <a:extLst>
                  <a:ext uri="{FF2B5EF4-FFF2-40B4-BE49-F238E27FC236}">
                    <a16:creationId xmlns:a16="http://schemas.microsoft.com/office/drawing/2014/main" xmlns="" id="{20B56697-169B-4886-906C-1DA792EE3C59}"/>
                  </a:ext>
                </a:extLst>
              </p:cNvPr>
              <p:cNvSpPr/>
              <p:nvPr/>
            </p:nvSpPr>
            <p:spPr>
              <a:xfrm>
                <a:off x="9655612" y="3318363"/>
                <a:ext cx="328050" cy="352233"/>
              </a:xfrm>
              <a:custGeom>
                <a:avLst/>
                <a:gdLst>
                  <a:gd name="connsiteX0" fmla="*/ 300497 w 415956"/>
                  <a:gd name="connsiteY0" fmla="*/ 35351 h 452658"/>
                  <a:gd name="connsiteX1" fmla="*/ 392252 w 415956"/>
                  <a:gd name="connsiteY1" fmla="*/ 347318 h 452658"/>
                  <a:gd name="connsiteX2" fmla="*/ 37465 w 415956"/>
                  <a:gd name="connsiteY2" fmla="*/ 347318 h 452658"/>
                  <a:gd name="connsiteX3" fmla="*/ 220975 w 415956"/>
                  <a:gd name="connsiteY3" fmla="*/ 41468 h 452658"/>
                  <a:gd name="connsiteX0" fmla="*/ 264625 w 356380"/>
                  <a:gd name="connsiteY0" fmla="*/ 0 h 382652"/>
                  <a:gd name="connsiteX1" fmla="*/ 356380 w 356380"/>
                  <a:gd name="connsiteY1" fmla="*/ 311967 h 382652"/>
                  <a:gd name="connsiteX2" fmla="*/ 1593 w 356380"/>
                  <a:gd name="connsiteY2" fmla="*/ 311967 h 382652"/>
                  <a:gd name="connsiteX3" fmla="*/ 254813 w 356380"/>
                  <a:gd name="connsiteY3" fmla="*/ 23545 h 382652"/>
                </a:gdLst>
                <a:ahLst/>
                <a:cxnLst>
                  <a:cxn ang="0">
                    <a:pos x="connsiteX0" y="connsiteY0"/>
                  </a:cxn>
                  <a:cxn ang="0">
                    <a:pos x="connsiteX1" y="connsiteY1"/>
                  </a:cxn>
                  <a:cxn ang="0">
                    <a:pos x="connsiteX2" y="connsiteY2"/>
                  </a:cxn>
                  <a:cxn ang="0">
                    <a:pos x="connsiteX3" y="connsiteY3"/>
                  </a:cxn>
                </a:cxnLst>
                <a:rect l="l" t="t" r="r" b="b"/>
                <a:pathLst>
                  <a:path w="356380" h="382652">
                    <a:moveTo>
                      <a:pt x="264625" y="0"/>
                    </a:moveTo>
                    <a:lnTo>
                      <a:pt x="356380" y="311967"/>
                    </a:lnTo>
                    <a:cubicBezTo>
                      <a:pt x="356380" y="311967"/>
                      <a:pt x="26061" y="471010"/>
                      <a:pt x="1593" y="311967"/>
                    </a:cubicBezTo>
                    <a:cubicBezTo>
                      <a:pt x="-22875" y="152925"/>
                      <a:pt x="242579" y="109183"/>
                      <a:pt x="254813" y="23545"/>
                    </a:cubicBezTo>
                  </a:path>
                </a:pathLst>
              </a:custGeom>
              <a:noFill/>
              <a:ln w="19050" cap="flat">
                <a:solidFill>
                  <a:srgbClr val="6F6F6F"/>
                </a:solidFill>
                <a:prstDash val="solid"/>
                <a:miter/>
              </a:ln>
            </p:spPr>
            <p:txBody>
              <a:bodyPr rtlCol="0" anchor="ctr"/>
              <a:lstStyle/>
              <a:p>
                <a:endParaRPr lang="en-US" sz="1129"/>
              </a:p>
            </p:txBody>
          </p:sp>
          <p:sp>
            <p:nvSpPr>
              <p:cNvPr id="416" name="Freeform: Shape 415">
                <a:extLst>
                  <a:ext uri="{FF2B5EF4-FFF2-40B4-BE49-F238E27FC236}">
                    <a16:creationId xmlns:a16="http://schemas.microsoft.com/office/drawing/2014/main" xmlns="" id="{8710B77D-49A0-4FB4-A5C5-1B4817F1CC76}"/>
                  </a:ext>
                </a:extLst>
              </p:cNvPr>
              <p:cNvSpPr/>
              <p:nvPr/>
            </p:nvSpPr>
            <p:spPr>
              <a:xfrm>
                <a:off x="2435221" y="1574080"/>
                <a:ext cx="56307" cy="56307"/>
              </a:xfrm>
              <a:custGeom>
                <a:avLst/>
                <a:gdLst/>
                <a:ahLst/>
                <a:cxnLst/>
                <a:rect l="l" t="t" r="r" b="b"/>
                <a:pathLst>
                  <a:path w="61170" h="61170"/>
                </a:pathLst>
              </a:custGeom>
              <a:noFill/>
              <a:ln w="19050" cap="flat">
                <a:solidFill>
                  <a:srgbClr val="6F6F6F"/>
                </a:solidFill>
                <a:prstDash val="solid"/>
                <a:miter/>
              </a:ln>
            </p:spPr>
            <p:txBody>
              <a:bodyPr rtlCol="0" anchor="ctr"/>
              <a:lstStyle/>
              <a:p>
                <a:endParaRPr lang="en-US" sz="1129"/>
              </a:p>
            </p:txBody>
          </p:sp>
          <p:sp>
            <p:nvSpPr>
              <p:cNvPr id="417" name="Freeform: Shape 416">
                <a:extLst>
                  <a:ext uri="{FF2B5EF4-FFF2-40B4-BE49-F238E27FC236}">
                    <a16:creationId xmlns:a16="http://schemas.microsoft.com/office/drawing/2014/main" xmlns="" id="{EEB4584B-6F91-467F-9ACD-6229E4AD455F}"/>
                  </a:ext>
                </a:extLst>
              </p:cNvPr>
              <p:cNvSpPr/>
              <p:nvPr/>
            </p:nvSpPr>
            <p:spPr>
              <a:xfrm>
                <a:off x="9809225" y="2902932"/>
                <a:ext cx="112614" cy="450458"/>
              </a:xfrm>
              <a:custGeom>
                <a:avLst/>
                <a:gdLst>
                  <a:gd name="connsiteX0" fmla="*/ 35351 w 122340"/>
                  <a:gd name="connsiteY0" fmla="*/ 35351 h 489361"/>
                  <a:gd name="connsiteX1" fmla="*/ 98968 w 122340"/>
                  <a:gd name="connsiteY1" fmla="*/ 463542 h 489361"/>
                </a:gdLst>
                <a:ahLst/>
                <a:cxnLst>
                  <a:cxn ang="0">
                    <a:pos x="connsiteX0" y="connsiteY0"/>
                  </a:cxn>
                  <a:cxn ang="0">
                    <a:pos x="connsiteX1" y="connsiteY1"/>
                  </a:cxn>
                </a:cxnLst>
                <a:rect l="l" t="t" r="r" b="b"/>
                <a:pathLst>
                  <a:path w="122340" h="489361">
                    <a:moveTo>
                      <a:pt x="35351" y="35351"/>
                    </a:moveTo>
                    <a:lnTo>
                      <a:pt x="98968" y="463542"/>
                    </a:lnTo>
                  </a:path>
                </a:pathLst>
              </a:custGeom>
              <a:ln w="19050" cap="flat">
                <a:solidFill>
                  <a:srgbClr val="6F6F6F"/>
                </a:solidFill>
                <a:prstDash val="solid"/>
                <a:miter/>
              </a:ln>
            </p:spPr>
            <p:txBody>
              <a:bodyPr rtlCol="0" anchor="ctr"/>
              <a:lstStyle/>
              <a:p>
                <a:endParaRPr lang="en-US" sz="1129"/>
              </a:p>
            </p:txBody>
          </p:sp>
          <p:sp>
            <p:nvSpPr>
              <p:cNvPr id="418" name="Freeform: Shape 417">
                <a:extLst>
                  <a:ext uri="{FF2B5EF4-FFF2-40B4-BE49-F238E27FC236}">
                    <a16:creationId xmlns:a16="http://schemas.microsoft.com/office/drawing/2014/main" xmlns="" id="{BF31A102-1B59-4059-AA7E-E10BF8CB4C6B}"/>
                  </a:ext>
                </a:extLst>
              </p:cNvPr>
              <p:cNvSpPr/>
              <p:nvPr/>
            </p:nvSpPr>
            <p:spPr>
              <a:xfrm>
                <a:off x="9257618" y="3605532"/>
                <a:ext cx="1931431" cy="1711742"/>
              </a:xfrm>
              <a:custGeom>
                <a:avLst/>
                <a:gdLst>
                  <a:gd name="connsiteX0" fmla="*/ 1014073 w 2140954"/>
                  <a:gd name="connsiteY0" fmla="*/ 35351 h 1920741"/>
                  <a:gd name="connsiteX1" fmla="*/ 377904 w 2140954"/>
                  <a:gd name="connsiteY1" fmla="*/ 1894923 h 1920741"/>
                  <a:gd name="connsiteX2" fmla="*/ 35351 w 2140954"/>
                  <a:gd name="connsiteY2" fmla="*/ 1381094 h 1920741"/>
                  <a:gd name="connsiteX3" fmla="*/ 2115135 w 2140954"/>
                  <a:gd name="connsiteY3" fmla="*/ 1001839 h 1920741"/>
                  <a:gd name="connsiteX0" fmla="*/ 978722 w 2263742"/>
                  <a:gd name="connsiteY0" fmla="*/ 0 h 1859571"/>
                  <a:gd name="connsiteX1" fmla="*/ 342553 w 2263742"/>
                  <a:gd name="connsiteY1" fmla="*/ 1859572 h 1859571"/>
                  <a:gd name="connsiteX2" fmla="*/ 0 w 2263742"/>
                  <a:gd name="connsiteY2" fmla="*/ 1345743 h 1859571"/>
                  <a:gd name="connsiteX3" fmla="*/ 2263743 w 2263742"/>
                  <a:gd name="connsiteY3" fmla="*/ 948091 h 1859571"/>
                </a:gdLst>
                <a:ahLst/>
                <a:cxnLst>
                  <a:cxn ang="0">
                    <a:pos x="connsiteX0" y="connsiteY0"/>
                  </a:cxn>
                  <a:cxn ang="0">
                    <a:pos x="connsiteX1" y="connsiteY1"/>
                  </a:cxn>
                  <a:cxn ang="0">
                    <a:pos x="connsiteX2" y="connsiteY2"/>
                  </a:cxn>
                  <a:cxn ang="0">
                    <a:pos x="connsiteX3" y="connsiteY3"/>
                  </a:cxn>
                </a:cxnLst>
                <a:rect l="l" t="t" r="r" b="b"/>
                <a:pathLst>
                  <a:path w="2263742" h="1859571">
                    <a:moveTo>
                      <a:pt x="978722" y="0"/>
                    </a:moveTo>
                    <a:lnTo>
                      <a:pt x="342553" y="1859572"/>
                    </a:lnTo>
                    <a:lnTo>
                      <a:pt x="0" y="1345743"/>
                    </a:lnTo>
                    <a:lnTo>
                      <a:pt x="2263743" y="948091"/>
                    </a:lnTo>
                  </a:path>
                </a:pathLst>
              </a:custGeom>
              <a:noFill/>
              <a:ln w="19050" cap="flat">
                <a:solidFill>
                  <a:srgbClr val="6F6F6F"/>
                </a:solidFill>
                <a:prstDash val="solid"/>
                <a:miter/>
              </a:ln>
            </p:spPr>
            <p:txBody>
              <a:bodyPr rtlCol="0" anchor="ctr"/>
              <a:lstStyle/>
              <a:p>
                <a:endParaRPr lang="en-US" sz="1129"/>
              </a:p>
            </p:txBody>
          </p:sp>
          <p:sp>
            <p:nvSpPr>
              <p:cNvPr id="419" name="Freeform: Shape 418">
                <a:extLst>
                  <a:ext uri="{FF2B5EF4-FFF2-40B4-BE49-F238E27FC236}">
                    <a16:creationId xmlns:a16="http://schemas.microsoft.com/office/drawing/2014/main" xmlns="" id="{AF167332-C66A-4729-B2D7-E7BDEBD19EA9}"/>
                  </a:ext>
                </a:extLst>
              </p:cNvPr>
              <p:cNvSpPr/>
              <p:nvPr/>
            </p:nvSpPr>
            <p:spPr>
              <a:xfrm>
                <a:off x="-1022875" y="3605530"/>
                <a:ext cx="11029057" cy="12424692"/>
              </a:xfrm>
              <a:custGeom>
                <a:avLst/>
                <a:gdLst>
                  <a:gd name="connsiteX0" fmla="*/ 8207680 w 8233499"/>
                  <a:gd name="connsiteY0" fmla="*/ 35351 h 10692537"/>
                  <a:gd name="connsiteX1" fmla="*/ 8134276 w 8233499"/>
                  <a:gd name="connsiteY1" fmla="*/ 1601306 h 10692537"/>
                  <a:gd name="connsiteX2" fmla="*/ 7571511 w 8233499"/>
                  <a:gd name="connsiteY2" fmla="*/ 1894923 h 10692537"/>
                  <a:gd name="connsiteX3" fmla="*/ 35351 w 8233499"/>
                  <a:gd name="connsiteY3" fmla="*/ 10666719 h 10692537"/>
                  <a:gd name="connsiteX0" fmla="*/ 11981552 w 11981552"/>
                  <a:gd name="connsiteY0" fmla="*/ 0 h 13497713"/>
                  <a:gd name="connsiteX1" fmla="*/ 11908148 w 11981552"/>
                  <a:gd name="connsiteY1" fmla="*/ 1565955 h 13497713"/>
                  <a:gd name="connsiteX2" fmla="*/ 11345383 w 11981552"/>
                  <a:gd name="connsiteY2" fmla="*/ 1859572 h 13497713"/>
                  <a:gd name="connsiteX3" fmla="*/ 0 w 11981552"/>
                  <a:gd name="connsiteY3" fmla="*/ 13497713 h 13497713"/>
                </a:gdLst>
                <a:ahLst/>
                <a:cxnLst>
                  <a:cxn ang="0">
                    <a:pos x="connsiteX0" y="connsiteY0"/>
                  </a:cxn>
                  <a:cxn ang="0">
                    <a:pos x="connsiteX1" y="connsiteY1"/>
                  </a:cxn>
                  <a:cxn ang="0">
                    <a:pos x="connsiteX2" y="connsiteY2"/>
                  </a:cxn>
                  <a:cxn ang="0">
                    <a:pos x="connsiteX3" y="connsiteY3"/>
                  </a:cxn>
                </a:cxnLst>
                <a:rect l="l" t="t" r="r" b="b"/>
                <a:pathLst>
                  <a:path w="11981552" h="13497713">
                    <a:moveTo>
                      <a:pt x="11981552" y="0"/>
                    </a:moveTo>
                    <a:lnTo>
                      <a:pt x="11908148" y="1565955"/>
                    </a:lnTo>
                    <a:lnTo>
                      <a:pt x="11345383" y="1859572"/>
                    </a:lnTo>
                    <a:cubicBezTo>
                      <a:pt x="9485811" y="5676588"/>
                      <a:pt x="0" y="13497713"/>
                      <a:pt x="0" y="13497713"/>
                    </a:cubicBezTo>
                  </a:path>
                </a:pathLst>
              </a:custGeom>
              <a:noFill/>
              <a:ln w="19050" cap="flat">
                <a:solidFill>
                  <a:srgbClr val="6F6F6F"/>
                </a:solidFill>
                <a:prstDash val="solid"/>
                <a:miter/>
              </a:ln>
            </p:spPr>
            <p:txBody>
              <a:bodyPr rtlCol="0" anchor="ctr"/>
              <a:lstStyle/>
              <a:p>
                <a:endParaRPr lang="en-US" sz="1129" dirty="0"/>
              </a:p>
            </p:txBody>
          </p:sp>
          <p:sp>
            <p:nvSpPr>
              <p:cNvPr id="420" name="Freeform: Shape 419">
                <a:extLst>
                  <a:ext uri="{FF2B5EF4-FFF2-40B4-BE49-F238E27FC236}">
                    <a16:creationId xmlns:a16="http://schemas.microsoft.com/office/drawing/2014/main" xmlns="" id="{5E2D8972-08B5-4E26-8407-015B3E76793D}"/>
                  </a:ext>
                </a:extLst>
              </p:cNvPr>
              <p:cNvSpPr/>
              <p:nvPr/>
            </p:nvSpPr>
            <p:spPr>
              <a:xfrm>
                <a:off x="14522031" y="3232721"/>
                <a:ext cx="522240" cy="823267"/>
              </a:xfrm>
              <a:custGeom>
                <a:avLst/>
                <a:gdLst>
                  <a:gd name="connsiteX0" fmla="*/ 292265 w 428190"/>
                  <a:gd name="connsiteY0" fmla="*/ 35351 h 868615"/>
                  <a:gd name="connsiteX1" fmla="*/ 35351 w 428190"/>
                  <a:gd name="connsiteY1" fmla="*/ 842797 h 868615"/>
                  <a:gd name="connsiteX2" fmla="*/ 402372 w 428190"/>
                  <a:gd name="connsiteY2" fmla="*/ 524712 h 868615"/>
                  <a:gd name="connsiteX0" fmla="*/ 567341 w 567341"/>
                  <a:gd name="connsiteY0" fmla="*/ 0 h 894365"/>
                  <a:gd name="connsiteX1" fmla="*/ 0 w 567341"/>
                  <a:gd name="connsiteY1" fmla="*/ 894365 h 894365"/>
                  <a:gd name="connsiteX2" fmla="*/ 367021 w 567341"/>
                  <a:gd name="connsiteY2" fmla="*/ 576280 h 894365"/>
                </a:gdLst>
                <a:ahLst/>
                <a:cxnLst>
                  <a:cxn ang="0">
                    <a:pos x="connsiteX0" y="connsiteY0"/>
                  </a:cxn>
                  <a:cxn ang="0">
                    <a:pos x="connsiteX1" y="connsiteY1"/>
                  </a:cxn>
                  <a:cxn ang="0">
                    <a:pos x="connsiteX2" y="connsiteY2"/>
                  </a:cxn>
                </a:cxnLst>
                <a:rect l="l" t="t" r="r" b="b"/>
                <a:pathLst>
                  <a:path w="567341" h="894365">
                    <a:moveTo>
                      <a:pt x="567341" y="0"/>
                    </a:moveTo>
                    <a:cubicBezTo>
                      <a:pt x="481703" y="269149"/>
                      <a:pt x="85638" y="625216"/>
                      <a:pt x="0" y="894365"/>
                    </a:cubicBezTo>
                    <a:cubicBezTo>
                      <a:pt x="0" y="894365"/>
                      <a:pt x="220212" y="551812"/>
                      <a:pt x="367021" y="576280"/>
                    </a:cubicBezTo>
                  </a:path>
                </a:pathLst>
              </a:custGeom>
              <a:noFill/>
              <a:ln w="19050" cap="flat">
                <a:solidFill>
                  <a:srgbClr val="6F6F6F"/>
                </a:solidFill>
                <a:prstDash val="solid"/>
                <a:miter/>
              </a:ln>
            </p:spPr>
            <p:txBody>
              <a:bodyPr rtlCol="0" anchor="ctr"/>
              <a:lstStyle/>
              <a:p>
                <a:endParaRPr lang="en-US" sz="1129"/>
              </a:p>
            </p:txBody>
          </p:sp>
          <p:sp>
            <p:nvSpPr>
              <p:cNvPr id="421" name="Freeform: Shape 420">
                <a:extLst>
                  <a:ext uri="{FF2B5EF4-FFF2-40B4-BE49-F238E27FC236}">
                    <a16:creationId xmlns:a16="http://schemas.microsoft.com/office/drawing/2014/main" xmlns="" id="{82751579-8D0F-40EC-B719-BACB2DFB027E}"/>
                  </a:ext>
                </a:extLst>
              </p:cNvPr>
              <p:cNvSpPr/>
              <p:nvPr/>
            </p:nvSpPr>
            <p:spPr>
              <a:xfrm>
                <a:off x="14522031" y="3870768"/>
                <a:ext cx="445420" cy="246840"/>
              </a:xfrm>
              <a:custGeom>
                <a:avLst/>
                <a:gdLst>
                  <a:gd name="connsiteX0" fmla="*/ 35351 w 428190"/>
                  <a:gd name="connsiteY0" fmla="*/ 414606 h 440424"/>
                  <a:gd name="connsiteX1" fmla="*/ 402372 w 428190"/>
                  <a:gd name="connsiteY1" fmla="*/ 35351 h 440424"/>
                  <a:gd name="connsiteX0" fmla="*/ 0 w 483887"/>
                  <a:gd name="connsiteY0" fmla="*/ 262388 h 268157"/>
                  <a:gd name="connsiteX1" fmla="*/ 483887 w 483887"/>
                  <a:gd name="connsiteY1" fmla="*/ 0 h 268157"/>
                </a:gdLst>
                <a:ahLst/>
                <a:cxnLst>
                  <a:cxn ang="0">
                    <a:pos x="connsiteX0" y="connsiteY0"/>
                  </a:cxn>
                  <a:cxn ang="0">
                    <a:pos x="connsiteX1" y="connsiteY1"/>
                  </a:cxn>
                </a:cxnLst>
                <a:rect l="l" t="t" r="r" b="b"/>
                <a:pathLst>
                  <a:path w="483887" h="268157">
                    <a:moveTo>
                      <a:pt x="0" y="262388"/>
                    </a:moveTo>
                    <a:cubicBezTo>
                      <a:pt x="0" y="262388"/>
                      <a:pt x="337078" y="330319"/>
                      <a:pt x="483887" y="0"/>
                    </a:cubicBezTo>
                  </a:path>
                </a:pathLst>
              </a:custGeom>
              <a:noFill/>
              <a:ln w="19050" cap="flat">
                <a:solidFill>
                  <a:srgbClr val="6F6F6F"/>
                </a:solidFill>
                <a:prstDash val="solid"/>
                <a:miter/>
              </a:ln>
            </p:spPr>
            <p:txBody>
              <a:bodyPr rtlCol="0" anchor="ctr"/>
              <a:lstStyle/>
              <a:p>
                <a:endParaRPr lang="en-US" sz="1129"/>
              </a:p>
            </p:txBody>
          </p:sp>
          <p:sp>
            <p:nvSpPr>
              <p:cNvPr id="422" name="Freeform: Shape 421">
                <a:extLst>
                  <a:ext uri="{FF2B5EF4-FFF2-40B4-BE49-F238E27FC236}">
                    <a16:creationId xmlns:a16="http://schemas.microsoft.com/office/drawing/2014/main" xmlns="" id="{065A4DBB-300F-404B-ACB0-E347820D77D5}"/>
                  </a:ext>
                </a:extLst>
              </p:cNvPr>
              <p:cNvSpPr/>
              <p:nvPr/>
            </p:nvSpPr>
            <p:spPr>
              <a:xfrm>
                <a:off x="13059283" y="3589778"/>
                <a:ext cx="1407682" cy="619380"/>
              </a:xfrm>
              <a:custGeom>
                <a:avLst/>
                <a:gdLst>
                  <a:gd name="connsiteX0" fmla="*/ 1503434 w 1529253"/>
                  <a:gd name="connsiteY0" fmla="*/ 567644 h 672871"/>
                  <a:gd name="connsiteX1" fmla="*/ 35351 w 1529253"/>
                  <a:gd name="connsiteY1" fmla="*/ 41581 h 672871"/>
                  <a:gd name="connsiteX2" fmla="*/ 500244 w 1529253"/>
                  <a:gd name="connsiteY2" fmla="*/ 641048 h 672871"/>
                  <a:gd name="connsiteX3" fmla="*/ 1503434 w 1529253"/>
                  <a:gd name="connsiteY3" fmla="*/ 592112 h 672871"/>
                </a:gdLst>
                <a:ahLst/>
                <a:cxnLst>
                  <a:cxn ang="0">
                    <a:pos x="connsiteX0" y="connsiteY0"/>
                  </a:cxn>
                  <a:cxn ang="0">
                    <a:pos x="connsiteX1" y="connsiteY1"/>
                  </a:cxn>
                  <a:cxn ang="0">
                    <a:pos x="connsiteX2" y="connsiteY2"/>
                  </a:cxn>
                  <a:cxn ang="0">
                    <a:pos x="connsiteX3" y="connsiteY3"/>
                  </a:cxn>
                </a:cxnLst>
                <a:rect l="l" t="t" r="r" b="b"/>
                <a:pathLst>
                  <a:path w="1529253" h="672871">
                    <a:moveTo>
                      <a:pt x="1503434" y="567644"/>
                    </a:moveTo>
                    <a:cubicBezTo>
                      <a:pt x="1503434" y="567644"/>
                      <a:pt x="475776" y="-31823"/>
                      <a:pt x="35351" y="41581"/>
                    </a:cubicBezTo>
                    <a:cubicBezTo>
                      <a:pt x="35351" y="41581"/>
                      <a:pt x="377904" y="579878"/>
                      <a:pt x="500244" y="641048"/>
                    </a:cubicBezTo>
                    <a:cubicBezTo>
                      <a:pt x="500244" y="641048"/>
                      <a:pt x="1442264" y="653282"/>
                      <a:pt x="1503434" y="592112"/>
                    </a:cubicBezTo>
                  </a:path>
                </a:pathLst>
              </a:custGeom>
              <a:noFill/>
              <a:ln w="19050" cap="flat">
                <a:solidFill>
                  <a:srgbClr val="6F6F6F"/>
                </a:solidFill>
                <a:prstDash val="solid"/>
                <a:miter/>
              </a:ln>
            </p:spPr>
            <p:txBody>
              <a:bodyPr rtlCol="0" anchor="ctr"/>
              <a:lstStyle/>
              <a:p>
                <a:endParaRPr lang="en-US" sz="1129"/>
              </a:p>
            </p:txBody>
          </p:sp>
          <p:sp>
            <p:nvSpPr>
              <p:cNvPr id="423" name="Freeform: Shape 422">
                <a:extLst>
                  <a:ext uri="{FF2B5EF4-FFF2-40B4-BE49-F238E27FC236}">
                    <a16:creationId xmlns:a16="http://schemas.microsoft.com/office/drawing/2014/main" xmlns="" id="{192D6DEA-F9BD-416A-9ED8-435EBE1C92FC}"/>
                  </a:ext>
                </a:extLst>
              </p:cNvPr>
              <p:cNvSpPr/>
              <p:nvPr/>
            </p:nvSpPr>
            <p:spPr>
              <a:xfrm>
                <a:off x="2435221" y="1574080"/>
                <a:ext cx="56307" cy="56307"/>
              </a:xfrm>
              <a:custGeom>
                <a:avLst/>
                <a:gdLst/>
                <a:ahLst/>
                <a:cxnLst/>
                <a:rect l="l" t="t" r="r" b="b"/>
                <a:pathLst>
                  <a:path w="61170" h="61170"/>
                </a:pathLst>
              </a:custGeom>
              <a:noFill/>
              <a:ln w="19050" cap="flat">
                <a:solidFill>
                  <a:srgbClr val="6F6F6F"/>
                </a:solidFill>
                <a:prstDash val="solid"/>
                <a:miter/>
              </a:ln>
            </p:spPr>
            <p:txBody>
              <a:bodyPr rtlCol="0" anchor="ctr"/>
              <a:lstStyle/>
              <a:p>
                <a:endParaRPr lang="en-US" sz="1129"/>
              </a:p>
            </p:txBody>
          </p:sp>
          <p:sp>
            <p:nvSpPr>
              <p:cNvPr id="424" name="Freeform: Shape 423">
                <a:extLst>
                  <a:ext uri="{FF2B5EF4-FFF2-40B4-BE49-F238E27FC236}">
                    <a16:creationId xmlns:a16="http://schemas.microsoft.com/office/drawing/2014/main" xmlns="" id="{47B7D669-9932-41F2-A736-4BBCA50372C7}"/>
                  </a:ext>
                </a:extLst>
              </p:cNvPr>
              <p:cNvSpPr/>
              <p:nvPr/>
            </p:nvSpPr>
            <p:spPr>
              <a:xfrm>
                <a:off x="10131120" y="3468373"/>
                <a:ext cx="2949443" cy="141696"/>
              </a:xfrm>
              <a:custGeom>
                <a:avLst/>
                <a:gdLst>
                  <a:gd name="connsiteX0" fmla="*/ 35351 w 3474463"/>
                  <a:gd name="connsiteY0" fmla="*/ 35351 h 367020"/>
                  <a:gd name="connsiteX1" fmla="*/ 3448644 w 3474463"/>
                  <a:gd name="connsiteY1" fmla="*/ 316733 h 367020"/>
                  <a:gd name="connsiteX0" fmla="*/ 0 w 3204163"/>
                  <a:gd name="connsiteY0" fmla="*/ 0 h 153933"/>
                  <a:gd name="connsiteX1" fmla="*/ 3204163 w 3204163"/>
                  <a:gd name="connsiteY1" fmla="*/ 124534 h 153933"/>
                </a:gdLst>
                <a:ahLst/>
                <a:cxnLst>
                  <a:cxn ang="0">
                    <a:pos x="connsiteX0" y="connsiteY0"/>
                  </a:cxn>
                  <a:cxn ang="0">
                    <a:pos x="connsiteX1" y="connsiteY1"/>
                  </a:cxn>
                </a:cxnLst>
                <a:rect l="l" t="t" r="r" b="b"/>
                <a:pathLst>
                  <a:path w="3204163" h="153933">
                    <a:moveTo>
                      <a:pt x="0" y="0"/>
                    </a:moveTo>
                    <a:cubicBezTo>
                      <a:pt x="0" y="0"/>
                      <a:pt x="2421185" y="234641"/>
                      <a:pt x="3204163" y="124534"/>
                    </a:cubicBezTo>
                  </a:path>
                </a:pathLst>
              </a:custGeom>
              <a:noFill/>
              <a:ln w="19050" cap="flat">
                <a:solidFill>
                  <a:srgbClr val="6F6F6F"/>
                </a:solidFill>
                <a:prstDash val="solid"/>
                <a:miter/>
              </a:ln>
            </p:spPr>
            <p:txBody>
              <a:bodyPr rtlCol="0" anchor="ctr"/>
              <a:lstStyle/>
              <a:p>
                <a:endParaRPr lang="en-US" sz="1129"/>
              </a:p>
            </p:txBody>
          </p:sp>
          <p:sp>
            <p:nvSpPr>
              <p:cNvPr id="425" name="Freeform: Shape 424">
                <a:extLst>
                  <a:ext uri="{FF2B5EF4-FFF2-40B4-BE49-F238E27FC236}">
                    <a16:creationId xmlns:a16="http://schemas.microsoft.com/office/drawing/2014/main" xmlns="" id="{E5236C5A-A8E9-4249-9CF7-75FB6BB6E4EB}"/>
                  </a:ext>
                </a:extLst>
              </p:cNvPr>
              <p:cNvSpPr/>
              <p:nvPr/>
            </p:nvSpPr>
            <p:spPr>
              <a:xfrm>
                <a:off x="13525846" y="6150540"/>
                <a:ext cx="3680371" cy="6543066"/>
              </a:xfrm>
              <a:custGeom>
                <a:avLst/>
                <a:gdLst>
                  <a:gd name="connsiteX0" fmla="*/ 35351 w 4122866"/>
                  <a:gd name="connsiteY0" fmla="*/ 35351 h 7254776"/>
                  <a:gd name="connsiteX1" fmla="*/ 4097047 w 4122866"/>
                  <a:gd name="connsiteY1" fmla="*/ 7228958 h 7254776"/>
                  <a:gd name="connsiteX0" fmla="*/ 0 w 4200506"/>
                  <a:gd name="connsiteY0" fmla="*/ 0 h 7071347"/>
                  <a:gd name="connsiteX1" fmla="*/ 4199240 w 4200506"/>
                  <a:gd name="connsiteY1" fmla="*/ 7071347 h 7071347"/>
                  <a:gd name="connsiteX0" fmla="*/ 0 w 3998215"/>
                  <a:gd name="connsiteY0" fmla="*/ 0 h 7108138"/>
                  <a:gd name="connsiteX1" fmla="*/ 3996887 w 3998215"/>
                  <a:gd name="connsiteY1" fmla="*/ 7108138 h 7108138"/>
                </a:gdLst>
                <a:ahLst/>
                <a:cxnLst>
                  <a:cxn ang="0">
                    <a:pos x="connsiteX0" y="connsiteY0"/>
                  </a:cxn>
                  <a:cxn ang="0">
                    <a:pos x="connsiteX1" y="connsiteY1"/>
                  </a:cxn>
                </a:cxnLst>
                <a:rect l="l" t="t" r="r" b="b"/>
                <a:pathLst>
                  <a:path w="3998215" h="7108138">
                    <a:moveTo>
                      <a:pt x="0" y="0"/>
                    </a:moveTo>
                    <a:cubicBezTo>
                      <a:pt x="0" y="0"/>
                      <a:pt x="4082526" y="4220908"/>
                      <a:pt x="3996887" y="7108138"/>
                    </a:cubicBezTo>
                  </a:path>
                </a:pathLst>
              </a:custGeom>
              <a:noFill/>
              <a:ln w="19050" cap="flat">
                <a:solidFill>
                  <a:srgbClr val="6F6F6F"/>
                </a:solidFill>
                <a:prstDash val="solid"/>
                <a:miter/>
              </a:ln>
            </p:spPr>
            <p:txBody>
              <a:bodyPr rtlCol="0" anchor="ctr"/>
              <a:lstStyle/>
              <a:p>
                <a:endParaRPr lang="en-US" sz="1129"/>
              </a:p>
            </p:txBody>
          </p:sp>
          <p:sp>
            <p:nvSpPr>
              <p:cNvPr id="426" name="Freeform: Shape 425">
                <a:extLst>
                  <a:ext uri="{FF2B5EF4-FFF2-40B4-BE49-F238E27FC236}">
                    <a16:creationId xmlns:a16="http://schemas.microsoft.com/office/drawing/2014/main" xmlns="" id="{C5EE4F1B-3101-4F86-8357-985D0936ADB5}"/>
                  </a:ext>
                </a:extLst>
              </p:cNvPr>
              <p:cNvSpPr/>
              <p:nvPr/>
            </p:nvSpPr>
            <p:spPr>
              <a:xfrm>
                <a:off x="13542778" y="6133606"/>
                <a:ext cx="3721417" cy="6630338"/>
              </a:xfrm>
              <a:custGeom>
                <a:avLst/>
                <a:gdLst>
                  <a:gd name="connsiteX0" fmla="*/ 35351 w 4135100"/>
                  <a:gd name="connsiteY0" fmla="*/ 35351 h 7254776"/>
                  <a:gd name="connsiteX1" fmla="*/ 4097047 w 4135100"/>
                  <a:gd name="connsiteY1" fmla="*/ 7228958 h 7254776"/>
                  <a:gd name="connsiteX0" fmla="*/ 0 w 4263397"/>
                  <a:gd name="connsiteY0" fmla="*/ 0 h 7147760"/>
                  <a:gd name="connsiteX1" fmla="*/ 4260370 w 4263397"/>
                  <a:gd name="connsiteY1" fmla="*/ 7147760 h 7147760"/>
                  <a:gd name="connsiteX0" fmla="*/ 0 w 4042806"/>
                  <a:gd name="connsiteY0" fmla="*/ 0 h 7202947"/>
                  <a:gd name="connsiteX1" fmla="*/ 4039621 w 4042806"/>
                  <a:gd name="connsiteY1" fmla="*/ 7202947 h 7202947"/>
                </a:gdLst>
                <a:ahLst/>
                <a:cxnLst>
                  <a:cxn ang="0">
                    <a:pos x="connsiteX0" y="connsiteY0"/>
                  </a:cxn>
                  <a:cxn ang="0">
                    <a:pos x="connsiteX1" y="connsiteY1"/>
                  </a:cxn>
                </a:cxnLst>
                <a:rect l="l" t="t" r="r" b="b"/>
                <a:pathLst>
                  <a:path w="4042806" h="7202947">
                    <a:moveTo>
                      <a:pt x="0" y="0"/>
                    </a:moveTo>
                    <a:cubicBezTo>
                      <a:pt x="0" y="0"/>
                      <a:pt x="4174196" y="3483803"/>
                      <a:pt x="4039621" y="7202947"/>
                    </a:cubicBezTo>
                  </a:path>
                </a:pathLst>
              </a:custGeom>
              <a:noFill/>
              <a:ln w="19050" cap="flat">
                <a:solidFill>
                  <a:srgbClr val="6F6F6F"/>
                </a:solidFill>
                <a:prstDash val="solid"/>
                <a:miter/>
              </a:ln>
            </p:spPr>
            <p:txBody>
              <a:bodyPr rtlCol="0" anchor="ctr"/>
              <a:lstStyle/>
              <a:p>
                <a:endParaRPr lang="en-US" sz="1129"/>
              </a:p>
            </p:txBody>
          </p:sp>
          <p:sp>
            <p:nvSpPr>
              <p:cNvPr id="427" name="Freeform: Shape 426">
                <a:extLst>
                  <a:ext uri="{FF2B5EF4-FFF2-40B4-BE49-F238E27FC236}">
                    <a16:creationId xmlns:a16="http://schemas.microsoft.com/office/drawing/2014/main" xmlns="" id="{60A7B52C-AB14-46A6-AC64-44270B1335FF}"/>
                  </a:ext>
                </a:extLst>
              </p:cNvPr>
              <p:cNvSpPr/>
              <p:nvPr/>
            </p:nvSpPr>
            <p:spPr>
              <a:xfrm>
                <a:off x="14489489" y="4079755"/>
                <a:ext cx="3288346" cy="8434835"/>
              </a:xfrm>
              <a:custGeom>
                <a:avLst/>
                <a:gdLst>
                  <a:gd name="connsiteX0" fmla="*/ 35351 w 3572335"/>
                  <a:gd name="connsiteY0" fmla="*/ 35351 h 9163284"/>
                  <a:gd name="connsiteX1" fmla="*/ 3534282 w 3572335"/>
                  <a:gd name="connsiteY1" fmla="*/ 9137465 h 9163284"/>
                </a:gdLst>
                <a:ahLst/>
                <a:cxnLst>
                  <a:cxn ang="0">
                    <a:pos x="connsiteX0" y="connsiteY0"/>
                  </a:cxn>
                  <a:cxn ang="0">
                    <a:pos x="connsiteX1" y="connsiteY1"/>
                  </a:cxn>
                </a:cxnLst>
                <a:rect l="l" t="t" r="r" b="b"/>
                <a:pathLst>
                  <a:path w="3572335" h="9163284">
                    <a:moveTo>
                      <a:pt x="35351" y="35351"/>
                    </a:moveTo>
                    <a:cubicBezTo>
                      <a:pt x="35351" y="35351"/>
                      <a:pt x="3668856" y="5418322"/>
                      <a:pt x="3534282" y="9137465"/>
                    </a:cubicBezTo>
                  </a:path>
                </a:pathLst>
              </a:custGeom>
              <a:noFill/>
              <a:ln w="19050" cap="flat">
                <a:solidFill>
                  <a:srgbClr val="6F6F6F"/>
                </a:solidFill>
                <a:prstDash val="solid"/>
                <a:miter/>
              </a:ln>
            </p:spPr>
            <p:txBody>
              <a:bodyPr rtlCol="0" anchor="ctr"/>
              <a:lstStyle/>
              <a:p>
                <a:endParaRPr lang="en-US" sz="1129"/>
              </a:p>
            </p:txBody>
          </p:sp>
          <p:sp>
            <p:nvSpPr>
              <p:cNvPr id="428" name="Freeform: Shape 427">
                <a:extLst>
                  <a:ext uri="{FF2B5EF4-FFF2-40B4-BE49-F238E27FC236}">
                    <a16:creationId xmlns:a16="http://schemas.microsoft.com/office/drawing/2014/main" xmlns="" id="{E79E7734-EA70-41B9-A816-F5C0E9A9A3C3}"/>
                  </a:ext>
                </a:extLst>
              </p:cNvPr>
              <p:cNvSpPr/>
              <p:nvPr/>
            </p:nvSpPr>
            <p:spPr>
              <a:xfrm>
                <a:off x="-3730790" y="4833247"/>
                <a:ext cx="12791012" cy="2696797"/>
              </a:xfrm>
              <a:custGeom>
                <a:avLst/>
                <a:gdLst>
                  <a:gd name="connsiteX0" fmla="*/ 7180022 w 7205840"/>
                  <a:gd name="connsiteY0" fmla="*/ 50803 h 2324464"/>
                  <a:gd name="connsiteX1" fmla="*/ 35351 w 7205840"/>
                  <a:gd name="connsiteY1" fmla="*/ 2289630 h 2324464"/>
                  <a:gd name="connsiteX0" fmla="*/ 13895670 w 13895670"/>
                  <a:gd name="connsiteY0" fmla="*/ 11998 h 2929697"/>
                  <a:gd name="connsiteX1" fmla="*/ 0 w 13895670"/>
                  <a:gd name="connsiteY1" fmla="*/ 2929697 h 2929697"/>
                </a:gdLst>
                <a:ahLst/>
                <a:cxnLst>
                  <a:cxn ang="0">
                    <a:pos x="connsiteX0" y="connsiteY0"/>
                  </a:cxn>
                  <a:cxn ang="0">
                    <a:pos x="connsiteX1" y="connsiteY1"/>
                  </a:cxn>
                </a:cxnLst>
                <a:rect l="l" t="t" r="r" b="b"/>
                <a:pathLst>
                  <a:path w="13895670" h="2929697">
                    <a:moveTo>
                      <a:pt x="13895670" y="11998"/>
                    </a:moveTo>
                    <a:cubicBezTo>
                      <a:pt x="13271735" y="-208214"/>
                      <a:pt x="305850" y="2672782"/>
                      <a:pt x="0" y="2929697"/>
                    </a:cubicBezTo>
                  </a:path>
                </a:pathLst>
              </a:custGeom>
              <a:noFill/>
              <a:ln w="19050" cap="flat">
                <a:solidFill>
                  <a:srgbClr val="6F6F6F"/>
                </a:solidFill>
                <a:prstDash val="solid"/>
                <a:miter/>
              </a:ln>
            </p:spPr>
            <p:txBody>
              <a:bodyPr rtlCol="0" anchor="ctr"/>
              <a:lstStyle/>
              <a:p>
                <a:endParaRPr lang="en-US" sz="1129" dirty="0"/>
              </a:p>
            </p:txBody>
          </p:sp>
          <p:sp>
            <p:nvSpPr>
              <p:cNvPr id="429" name="Freeform: Shape 428">
                <a:extLst>
                  <a:ext uri="{FF2B5EF4-FFF2-40B4-BE49-F238E27FC236}">
                    <a16:creationId xmlns:a16="http://schemas.microsoft.com/office/drawing/2014/main" xmlns="" id="{DAE87CA4-13DB-4653-AAE2-7C4818D50F02}"/>
                  </a:ext>
                </a:extLst>
              </p:cNvPr>
              <p:cNvSpPr/>
              <p:nvPr/>
            </p:nvSpPr>
            <p:spPr>
              <a:xfrm>
                <a:off x="-3626640" y="3605530"/>
                <a:ext cx="13283719" cy="1894935"/>
              </a:xfrm>
              <a:custGeom>
                <a:avLst/>
                <a:gdLst>
                  <a:gd name="connsiteX0" fmla="*/ 7828426 w 7854244"/>
                  <a:gd name="connsiteY0" fmla="*/ 35351 h 1639359"/>
                  <a:gd name="connsiteX1" fmla="*/ 35351 w 7854244"/>
                  <a:gd name="connsiteY1" fmla="*/ 1601306 h 1639359"/>
                  <a:gd name="connsiteX0" fmla="*/ 14430929 w 14430930"/>
                  <a:gd name="connsiteY0" fmla="*/ 0 h 2058586"/>
                  <a:gd name="connsiteX1" fmla="*/ 0 w 14430930"/>
                  <a:gd name="connsiteY1" fmla="*/ 2056251 h 2058586"/>
                </a:gdLst>
                <a:ahLst/>
                <a:cxnLst>
                  <a:cxn ang="0">
                    <a:pos x="connsiteX0" y="connsiteY0"/>
                  </a:cxn>
                  <a:cxn ang="0">
                    <a:pos x="connsiteX1" y="connsiteY1"/>
                  </a:cxn>
                </a:cxnLst>
                <a:rect l="l" t="t" r="r" b="b"/>
                <a:pathLst>
                  <a:path w="14430930" h="2058586">
                    <a:moveTo>
                      <a:pt x="14430929" y="0"/>
                    </a:moveTo>
                    <a:cubicBezTo>
                      <a:pt x="10063381" y="452659"/>
                      <a:pt x="2728188" y="2129655"/>
                      <a:pt x="0" y="2056251"/>
                    </a:cubicBezTo>
                  </a:path>
                </a:pathLst>
              </a:custGeom>
              <a:noFill/>
              <a:ln w="19050" cap="flat">
                <a:solidFill>
                  <a:srgbClr val="6F6F6F"/>
                </a:solidFill>
                <a:prstDash val="solid"/>
                <a:miter/>
              </a:ln>
            </p:spPr>
            <p:txBody>
              <a:bodyPr rtlCol="0" anchor="ctr"/>
              <a:lstStyle/>
              <a:p>
                <a:endParaRPr lang="en-US" sz="1129"/>
              </a:p>
            </p:txBody>
          </p:sp>
          <p:sp>
            <p:nvSpPr>
              <p:cNvPr id="430" name="Freeform: Shape 429">
                <a:extLst>
                  <a:ext uri="{FF2B5EF4-FFF2-40B4-BE49-F238E27FC236}">
                    <a16:creationId xmlns:a16="http://schemas.microsoft.com/office/drawing/2014/main" xmlns="" id="{436EE89C-8D11-4720-BC2F-7E4613701FBE}"/>
                  </a:ext>
                </a:extLst>
              </p:cNvPr>
              <p:cNvSpPr/>
              <p:nvPr/>
            </p:nvSpPr>
            <p:spPr>
              <a:xfrm>
                <a:off x="-4355694" y="3605530"/>
                <a:ext cx="14012773" cy="1415423"/>
              </a:xfrm>
              <a:custGeom>
                <a:avLst/>
                <a:gdLst>
                  <a:gd name="connsiteX0" fmla="*/ 7828426 w 7854244"/>
                  <a:gd name="connsiteY0" fmla="*/ 35351 h 1419146"/>
                  <a:gd name="connsiteX1" fmla="*/ 35351 w 7854244"/>
                  <a:gd name="connsiteY1" fmla="*/ 1381094 h 1419146"/>
                  <a:gd name="connsiteX0" fmla="*/ 15222946 w 15222946"/>
                  <a:gd name="connsiteY0" fmla="*/ 0 h 1537660"/>
                  <a:gd name="connsiteX1" fmla="*/ 0 w 15222946"/>
                  <a:gd name="connsiteY1" fmla="*/ 1534319 h 1537660"/>
                </a:gdLst>
                <a:ahLst/>
                <a:cxnLst>
                  <a:cxn ang="0">
                    <a:pos x="connsiteX0" y="connsiteY0"/>
                  </a:cxn>
                  <a:cxn ang="0">
                    <a:pos x="connsiteX1" y="connsiteY1"/>
                  </a:cxn>
                </a:cxnLst>
                <a:rect l="l" t="t" r="r" b="b"/>
                <a:pathLst>
                  <a:path w="15222946" h="1537660">
                    <a:moveTo>
                      <a:pt x="15222946" y="0"/>
                    </a:moveTo>
                    <a:cubicBezTo>
                      <a:pt x="10855398" y="452659"/>
                      <a:pt x="2728188" y="1607723"/>
                      <a:pt x="0" y="1534319"/>
                    </a:cubicBezTo>
                  </a:path>
                </a:pathLst>
              </a:custGeom>
              <a:noFill/>
              <a:ln w="19050" cap="flat">
                <a:solidFill>
                  <a:srgbClr val="6F6F6F"/>
                </a:solidFill>
                <a:prstDash val="solid"/>
                <a:miter/>
              </a:ln>
            </p:spPr>
            <p:txBody>
              <a:bodyPr rtlCol="0" anchor="ctr"/>
              <a:lstStyle/>
              <a:p>
                <a:endParaRPr lang="en-US" sz="1129"/>
              </a:p>
            </p:txBody>
          </p:sp>
          <p:sp>
            <p:nvSpPr>
              <p:cNvPr id="431" name="Freeform: Shape 430">
                <a:extLst>
                  <a:ext uri="{FF2B5EF4-FFF2-40B4-BE49-F238E27FC236}">
                    <a16:creationId xmlns:a16="http://schemas.microsoft.com/office/drawing/2014/main" xmlns="" id="{5AD82635-0703-470B-9DF0-B192BA651EEF}"/>
                  </a:ext>
                </a:extLst>
              </p:cNvPr>
              <p:cNvSpPr/>
              <p:nvPr/>
            </p:nvSpPr>
            <p:spPr>
              <a:xfrm>
                <a:off x="-3626639" y="3527636"/>
                <a:ext cx="13498192" cy="12418877"/>
              </a:xfrm>
              <a:custGeom>
                <a:avLst/>
                <a:gdLst>
                  <a:gd name="connsiteX0" fmla="*/ 7746457 w 7780840"/>
                  <a:gd name="connsiteY0" fmla="*/ 35351 h 9359029"/>
                  <a:gd name="connsiteX1" fmla="*/ 35351 w 7780840"/>
                  <a:gd name="connsiteY1" fmla="*/ 9335657 h 9359029"/>
                  <a:gd name="connsiteX0" fmla="*/ 14348960 w 14348960"/>
                  <a:gd name="connsiteY0" fmla="*/ 0 h 13335819"/>
                  <a:gd name="connsiteX1" fmla="*/ 0 w 14348960"/>
                  <a:gd name="connsiteY1" fmla="*/ 13335819 h 13335819"/>
                  <a:gd name="connsiteX0" fmla="*/ 14741079 w 14741079"/>
                  <a:gd name="connsiteY0" fmla="*/ 0 h 13414242"/>
                  <a:gd name="connsiteX1" fmla="*/ 0 w 14741079"/>
                  <a:gd name="connsiteY1" fmla="*/ 13414242 h 13414242"/>
                  <a:gd name="connsiteX0" fmla="*/ 14663924 w 14663924"/>
                  <a:gd name="connsiteY0" fmla="*/ 0 h 13491397"/>
                  <a:gd name="connsiteX1" fmla="*/ 0 w 14663924"/>
                  <a:gd name="connsiteY1" fmla="*/ 13491397 h 13491397"/>
                  <a:gd name="connsiteX0" fmla="*/ 14663924 w 14663924"/>
                  <a:gd name="connsiteY0" fmla="*/ 0 h 13491397"/>
                  <a:gd name="connsiteX1" fmla="*/ 0 w 14663924"/>
                  <a:gd name="connsiteY1" fmla="*/ 13491397 h 13491397"/>
                </a:gdLst>
                <a:ahLst/>
                <a:cxnLst>
                  <a:cxn ang="0">
                    <a:pos x="connsiteX0" y="connsiteY0"/>
                  </a:cxn>
                  <a:cxn ang="0">
                    <a:pos x="connsiteX1" y="connsiteY1"/>
                  </a:cxn>
                </a:cxnLst>
                <a:rect l="l" t="t" r="r" b="b"/>
                <a:pathLst>
                  <a:path w="14663924" h="13491397">
                    <a:moveTo>
                      <a:pt x="14663924" y="0"/>
                    </a:moveTo>
                    <a:cubicBezTo>
                      <a:pt x="14061948" y="264274"/>
                      <a:pt x="2581379" y="8744595"/>
                      <a:pt x="0" y="13491397"/>
                    </a:cubicBezTo>
                  </a:path>
                </a:pathLst>
              </a:custGeom>
              <a:noFill/>
              <a:ln w="19050" cap="flat">
                <a:solidFill>
                  <a:srgbClr val="6F6F6F"/>
                </a:solidFill>
                <a:prstDash val="solid"/>
                <a:miter/>
              </a:ln>
            </p:spPr>
            <p:txBody>
              <a:bodyPr rtlCol="0" anchor="ctr"/>
              <a:lstStyle/>
              <a:p>
                <a:endParaRPr lang="en-US" sz="1129"/>
              </a:p>
            </p:txBody>
          </p:sp>
          <p:sp>
            <p:nvSpPr>
              <p:cNvPr id="432" name="Freeform: Shape 431">
                <a:extLst>
                  <a:ext uri="{FF2B5EF4-FFF2-40B4-BE49-F238E27FC236}">
                    <a16:creationId xmlns:a16="http://schemas.microsoft.com/office/drawing/2014/main" xmlns="" id="{59D0B63C-B840-4C16-A527-6555060DFF34}"/>
                  </a:ext>
                </a:extLst>
              </p:cNvPr>
              <p:cNvSpPr/>
              <p:nvPr/>
            </p:nvSpPr>
            <p:spPr>
              <a:xfrm>
                <a:off x="13825063" y="3321846"/>
                <a:ext cx="9256921" cy="1283807"/>
              </a:xfrm>
              <a:custGeom>
                <a:avLst/>
                <a:gdLst>
                  <a:gd name="connsiteX0" fmla="*/ 35351 w 10056368"/>
                  <a:gd name="connsiteY0" fmla="*/ 1348075 h 1394678"/>
                  <a:gd name="connsiteX1" fmla="*/ 10030550 w 10056368"/>
                  <a:gd name="connsiteY1" fmla="*/ 75737 h 1394678"/>
                </a:gdLst>
                <a:ahLst/>
                <a:cxnLst>
                  <a:cxn ang="0">
                    <a:pos x="connsiteX0" y="connsiteY0"/>
                  </a:cxn>
                  <a:cxn ang="0">
                    <a:pos x="connsiteX1" y="connsiteY1"/>
                  </a:cxn>
                </a:cxnLst>
                <a:rect l="l" t="t" r="r" b="b"/>
                <a:pathLst>
                  <a:path w="10056368" h="1394678">
                    <a:moveTo>
                      <a:pt x="35351" y="1348075"/>
                    </a:moveTo>
                    <a:cubicBezTo>
                      <a:pt x="1772582" y="1556054"/>
                      <a:pt x="8794913" y="-254582"/>
                      <a:pt x="10030550" y="75737"/>
                    </a:cubicBezTo>
                  </a:path>
                </a:pathLst>
              </a:custGeom>
              <a:noFill/>
              <a:ln w="19050" cap="flat">
                <a:solidFill>
                  <a:srgbClr val="6F6F6F"/>
                </a:solidFill>
                <a:prstDash val="solid"/>
                <a:miter/>
              </a:ln>
            </p:spPr>
            <p:txBody>
              <a:bodyPr rtlCol="0" anchor="ctr"/>
              <a:lstStyle/>
              <a:p>
                <a:endParaRPr lang="en-US" sz="1129"/>
              </a:p>
            </p:txBody>
          </p:sp>
          <p:sp>
            <p:nvSpPr>
              <p:cNvPr id="433" name="Freeform: Shape 432">
                <a:extLst>
                  <a:ext uri="{FF2B5EF4-FFF2-40B4-BE49-F238E27FC236}">
                    <a16:creationId xmlns:a16="http://schemas.microsoft.com/office/drawing/2014/main" xmlns="" id="{74317A29-32A6-4265-9090-E2D90DCD9922}"/>
                  </a:ext>
                </a:extLst>
              </p:cNvPr>
              <p:cNvSpPr/>
              <p:nvPr/>
            </p:nvSpPr>
            <p:spPr>
              <a:xfrm>
                <a:off x="13825063" y="2644674"/>
                <a:ext cx="9042953" cy="1936971"/>
              </a:xfrm>
              <a:custGeom>
                <a:avLst/>
                <a:gdLst>
                  <a:gd name="connsiteX0" fmla="*/ 35351 w 9823922"/>
                  <a:gd name="connsiteY0" fmla="*/ 2059261 h 2104252"/>
                  <a:gd name="connsiteX1" fmla="*/ 9798103 w 9823922"/>
                  <a:gd name="connsiteY1" fmla="*/ 65115 h 2104252"/>
                </a:gdLst>
                <a:ahLst/>
                <a:cxnLst>
                  <a:cxn ang="0">
                    <a:pos x="connsiteX0" y="connsiteY0"/>
                  </a:cxn>
                  <a:cxn ang="0">
                    <a:pos x="connsiteX1" y="connsiteY1"/>
                  </a:cxn>
                </a:cxnLst>
                <a:rect l="l" t="t" r="r" b="b"/>
                <a:pathLst>
                  <a:path w="9823922" h="2104252">
                    <a:moveTo>
                      <a:pt x="35351" y="2059261"/>
                    </a:moveTo>
                    <a:cubicBezTo>
                      <a:pt x="1772582" y="2267240"/>
                      <a:pt x="8562467" y="-265204"/>
                      <a:pt x="9798103" y="65115"/>
                    </a:cubicBezTo>
                  </a:path>
                </a:pathLst>
              </a:custGeom>
              <a:noFill/>
              <a:ln w="19050" cap="flat">
                <a:solidFill>
                  <a:srgbClr val="6F6F6F"/>
                </a:solidFill>
                <a:prstDash val="solid"/>
                <a:miter/>
              </a:ln>
            </p:spPr>
            <p:txBody>
              <a:bodyPr rtlCol="0" anchor="ctr"/>
              <a:lstStyle/>
              <a:p>
                <a:endParaRPr lang="en-US" sz="1129"/>
              </a:p>
            </p:txBody>
          </p:sp>
          <p:sp>
            <p:nvSpPr>
              <p:cNvPr id="434" name="Freeform: Shape 433">
                <a:extLst>
                  <a:ext uri="{FF2B5EF4-FFF2-40B4-BE49-F238E27FC236}">
                    <a16:creationId xmlns:a16="http://schemas.microsoft.com/office/drawing/2014/main" xmlns="" id="{36F3FEE3-7E45-4B5B-A30C-DCDAC83CEC2E}"/>
                  </a:ext>
                </a:extLst>
              </p:cNvPr>
              <p:cNvSpPr/>
              <p:nvPr/>
            </p:nvSpPr>
            <p:spPr>
              <a:xfrm>
                <a:off x="14489489" y="2628003"/>
                <a:ext cx="8378527" cy="1520297"/>
              </a:xfrm>
              <a:custGeom>
                <a:avLst/>
                <a:gdLst>
                  <a:gd name="connsiteX0" fmla="*/ 9076296 w 9102114"/>
                  <a:gd name="connsiteY0" fmla="*/ 70992 h 1651593"/>
                  <a:gd name="connsiteX1" fmla="*/ 35351 w 9102114"/>
                  <a:gd name="connsiteY1" fmla="*/ 1612479 h 1651593"/>
                </a:gdLst>
                <a:ahLst/>
                <a:cxnLst>
                  <a:cxn ang="0">
                    <a:pos x="connsiteX0" y="connsiteY0"/>
                  </a:cxn>
                  <a:cxn ang="0">
                    <a:pos x="connsiteX1" y="connsiteY1"/>
                  </a:cxn>
                </a:cxnLst>
                <a:rect l="l" t="t" r="r" b="b"/>
                <a:pathLst>
                  <a:path w="9102114" h="1651593">
                    <a:moveTo>
                      <a:pt x="9076296" y="70992"/>
                    </a:moveTo>
                    <a:cubicBezTo>
                      <a:pt x="7840659" y="-259326"/>
                      <a:pt x="1772582" y="1820458"/>
                      <a:pt x="35351" y="1612479"/>
                    </a:cubicBezTo>
                  </a:path>
                </a:pathLst>
              </a:custGeom>
              <a:noFill/>
              <a:ln w="19050" cap="flat">
                <a:solidFill>
                  <a:srgbClr val="6F6F6F"/>
                </a:solidFill>
                <a:prstDash val="solid"/>
                <a:miter/>
              </a:ln>
            </p:spPr>
            <p:txBody>
              <a:bodyPr rtlCol="0" anchor="ctr"/>
              <a:lstStyle/>
              <a:p>
                <a:endParaRPr lang="en-US" sz="1129"/>
              </a:p>
            </p:txBody>
          </p:sp>
          <p:sp>
            <p:nvSpPr>
              <p:cNvPr id="435" name="Freeform: Shape 434">
                <a:extLst>
                  <a:ext uri="{FF2B5EF4-FFF2-40B4-BE49-F238E27FC236}">
                    <a16:creationId xmlns:a16="http://schemas.microsoft.com/office/drawing/2014/main" xmlns="" id="{EBE89EA2-49F7-412B-AB29-8F4E4949BE61}"/>
                  </a:ext>
                </a:extLst>
              </p:cNvPr>
              <p:cNvSpPr/>
              <p:nvPr/>
            </p:nvSpPr>
            <p:spPr>
              <a:xfrm>
                <a:off x="2435221" y="1574080"/>
                <a:ext cx="56307" cy="56307"/>
              </a:xfrm>
              <a:custGeom>
                <a:avLst/>
                <a:gdLst/>
                <a:ahLst/>
                <a:cxnLst/>
                <a:rect l="l" t="t" r="r" b="b"/>
                <a:pathLst>
                  <a:path w="61170" h="61170"/>
                </a:pathLst>
              </a:custGeom>
              <a:noFill/>
              <a:ln w="19050" cap="flat">
                <a:solidFill>
                  <a:srgbClr val="6F6F6F"/>
                </a:solidFill>
                <a:prstDash val="solid"/>
                <a:miter/>
              </a:ln>
            </p:spPr>
            <p:txBody>
              <a:bodyPr rtlCol="0" anchor="ctr"/>
              <a:lstStyle/>
              <a:p>
                <a:endParaRPr lang="en-US" sz="1129"/>
              </a:p>
            </p:txBody>
          </p:sp>
          <p:sp>
            <p:nvSpPr>
              <p:cNvPr id="436" name="Freeform: Shape 435">
                <a:extLst>
                  <a:ext uri="{FF2B5EF4-FFF2-40B4-BE49-F238E27FC236}">
                    <a16:creationId xmlns:a16="http://schemas.microsoft.com/office/drawing/2014/main" xmlns="" id="{85D65F4F-78B8-4B29-881B-731620C6938A}"/>
                  </a:ext>
                </a:extLst>
              </p:cNvPr>
              <p:cNvSpPr/>
              <p:nvPr/>
            </p:nvSpPr>
            <p:spPr>
              <a:xfrm>
                <a:off x="2435221" y="1574080"/>
                <a:ext cx="56307" cy="56307"/>
              </a:xfrm>
              <a:custGeom>
                <a:avLst/>
                <a:gdLst/>
                <a:ahLst/>
                <a:cxnLst/>
                <a:rect l="l" t="t" r="r" b="b"/>
                <a:pathLst>
                  <a:path w="61170" h="61170"/>
                </a:pathLst>
              </a:custGeom>
              <a:noFill/>
              <a:ln w="19050" cap="flat">
                <a:solidFill>
                  <a:srgbClr val="6F6F6F"/>
                </a:solidFill>
                <a:prstDash val="solid"/>
                <a:miter/>
              </a:ln>
            </p:spPr>
            <p:txBody>
              <a:bodyPr rtlCol="0" anchor="ctr"/>
              <a:lstStyle/>
              <a:p>
                <a:endParaRPr lang="en-US" sz="1129"/>
              </a:p>
            </p:txBody>
          </p:sp>
          <p:sp>
            <p:nvSpPr>
              <p:cNvPr id="437" name="Freeform: Shape 436">
                <a:extLst>
                  <a:ext uri="{FF2B5EF4-FFF2-40B4-BE49-F238E27FC236}">
                    <a16:creationId xmlns:a16="http://schemas.microsoft.com/office/drawing/2014/main" xmlns="" id="{00976224-1E51-47B3-9151-C26FD79C6244}"/>
                  </a:ext>
                </a:extLst>
              </p:cNvPr>
              <p:cNvSpPr/>
              <p:nvPr/>
            </p:nvSpPr>
            <p:spPr>
              <a:xfrm>
                <a:off x="14489489" y="2528154"/>
                <a:ext cx="7747885" cy="1621651"/>
              </a:xfrm>
              <a:custGeom>
                <a:avLst/>
                <a:gdLst>
                  <a:gd name="connsiteX0" fmla="*/ 35351 w 8417009"/>
                  <a:gd name="connsiteY0" fmla="*/ 1720952 h 1761699"/>
                  <a:gd name="connsiteX1" fmla="*/ 8391190 w 8417009"/>
                  <a:gd name="connsiteY1" fmla="*/ 69358 h 1761699"/>
                </a:gdLst>
                <a:ahLst/>
                <a:cxnLst>
                  <a:cxn ang="0">
                    <a:pos x="connsiteX0" y="connsiteY0"/>
                  </a:cxn>
                  <a:cxn ang="0">
                    <a:pos x="connsiteX1" y="connsiteY1"/>
                  </a:cxn>
                </a:cxnLst>
                <a:rect l="l" t="t" r="r" b="b"/>
                <a:pathLst>
                  <a:path w="8417009" h="1761699">
                    <a:moveTo>
                      <a:pt x="35351" y="1720952"/>
                    </a:moveTo>
                    <a:cubicBezTo>
                      <a:pt x="1772582" y="1928930"/>
                      <a:pt x="7155554" y="-260960"/>
                      <a:pt x="8391190" y="69358"/>
                    </a:cubicBezTo>
                  </a:path>
                </a:pathLst>
              </a:custGeom>
              <a:noFill/>
              <a:ln w="19050" cap="flat">
                <a:solidFill>
                  <a:srgbClr val="6F6F6F"/>
                </a:solidFill>
                <a:prstDash val="solid"/>
                <a:miter/>
              </a:ln>
            </p:spPr>
            <p:txBody>
              <a:bodyPr rtlCol="0" anchor="ctr"/>
              <a:lstStyle/>
              <a:p>
                <a:endParaRPr lang="en-US" sz="1129"/>
              </a:p>
            </p:txBody>
          </p:sp>
          <p:sp>
            <p:nvSpPr>
              <p:cNvPr id="438" name="Freeform: Shape 437">
                <a:extLst>
                  <a:ext uri="{FF2B5EF4-FFF2-40B4-BE49-F238E27FC236}">
                    <a16:creationId xmlns:a16="http://schemas.microsoft.com/office/drawing/2014/main" xmlns="" id="{89574F06-C2D4-4C71-BE55-2610D28DF594}"/>
                  </a:ext>
                </a:extLst>
              </p:cNvPr>
              <p:cNvSpPr/>
              <p:nvPr/>
            </p:nvSpPr>
            <p:spPr>
              <a:xfrm>
                <a:off x="20684211" y="2715876"/>
                <a:ext cx="4318900" cy="11591339"/>
              </a:xfrm>
              <a:custGeom>
                <a:avLst/>
                <a:gdLst>
                  <a:gd name="connsiteX0" fmla="*/ 2279929 w 4624461"/>
                  <a:gd name="connsiteY0" fmla="*/ 35351 h 12429769"/>
                  <a:gd name="connsiteX1" fmla="*/ 4592160 w 4624461"/>
                  <a:gd name="connsiteY1" fmla="*/ 12281610 h 12429769"/>
                  <a:gd name="connsiteX0" fmla="*/ 2199776 w 4691889"/>
                  <a:gd name="connsiteY0" fmla="*/ 0 h 12592392"/>
                  <a:gd name="connsiteX1" fmla="*/ 4691889 w 4691889"/>
                  <a:gd name="connsiteY1" fmla="*/ 12471111 h 12592392"/>
                </a:gdLst>
                <a:ahLst/>
                <a:cxnLst>
                  <a:cxn ang="0">
                    <a:pos x="connsiteX0" y="connsiteY0"/>
                  </a:cxn>
                  <a:cxn ang="0">
                    <a:pos x="connsiteX1" y="connsiteY1"/>
                  </a:cxn>
                </a:cxnLst>
                <a:rect l="l" t="t" r="r" b="b"/>
                <a:pathLst>
                  <a:path w="4691889" h="12592392">
                    <a:moveTo>
                      <a:pt x="2199776" y="0"/>
                    </a:moveTo>
                    <a:cubicBezTo>
                      <a:pt x="-2730536" y="1419147"/>
                      <a:pt x="1755723" y="13951428"/>
                      <a:pt x="4691889" y="12471111"/>
                    </a:cubicBezTo>
                  </a:path>
                </a:pathLst>
              </a:custGeom>
              <a:noFill/>
              <a:ln w="19050" cap="flat">
                <a:solidFill>
                  <a:srgbClr val="6F6F6F"/>
                </a:solidFill>
                <a:prstDash val="solid"/>
                <a:miter/>
              </a:ln>
            </p:spPr>
            <p:txBody>
              <a:bodyPr rtlCol="0" anchor="ctr"/>
              <a:lstStyle/>
              <a:p>
                <a:endParaRPr lang="en-US" sz="1129"/>
              </a:p>
            </p:txBody>
          </p:sp>
          <p:sp>
            <p:nvSpPr>
              <p:cNvPr id="439" name="Freeform: Shape 438">
                <a:extLst>
                  <a:ext uri="{FF2B5EF4-FFF2-40B4-BE49-F238E27FC236}">
                    <a16:creationId xmlns:a16="http://schemas.microsoft.com/office/drawing/2014/main" xmlns="" id="{0A609095-129C-4EDA-AE30-8C0594B62EAE}"/>
                  </a:ext>
                </a:extLst>
              </p:cNvPr>
              <p:cNvSpPr/>
              <p:nvPr/>
            </p:nvSpPr>
            <p:spPr>
              <a:xfrm>
                <a:off x="23518024" y="3751930"/>
                <a:ext cx="2579675" cy="10414936"/>
              </a:xfrm>
              <a:custGeom>
                <a:avLst/>
                <a:gdLst>
                  <a:gd name="connsiteX0" fmla="*/ 1653876 w 2813825"/>
                  <a:gd name="connsiteY0" fmla="*/ 11094909 h 11120728"/>
                  <a:gd name="connsiteX1" fmla="*/ 2779405 w 2813825"/>
                  <a:gd name="connsiteY1" fmla="*/ 10373102 h 11120728"/>
                  <a:gd name="connsiteX2" fmla="*/ 136857 w 2813825"/>
                  <a:gd name="connsiteY2" fmla="*/ 35351 h 11120728"/>
                  <a:gd name="connsiteX0" fmla="*/ 1616970 w 2802460"/>
                  <a:gd name="connsiteY0" fmla="*/ 11059558 h 11059558"/>
                  <a:gd name="connsiteX1" fmla="*/ 2802460 w 2802460"/>
                  <a:gd name="connsiteY1" fmla="*/ 10562603 h 11059558"/>
                  <a:gd name="connsiteX2" fmla="*/ 99951 w 2802460"/>
                  <a:gd name="connsiteY2" fmla="*/ 0 h 11059558"/>
                  <a:gd name="connsiteX0" fmla="*/ 1616970 w 2802460"/>
                  <a:gd name="connsiteY0" fmla="*/ 11314391 h 11314391"/>
                  <a:gd name="connsiteX1" fmla="*/ 2802460 w 2802460"/>
                  <a:gd name="connsiteY1" fmla="*/ 10562603 h 11314391"/>
                  <a:gd name="connsiteX2" fmla="*/ 99951 w 2802460"/>
                  <a:gd name="connsiteY2" fmla="*/ 0 h 11314391"/>
                </a:gdLst>
                <a:ahLst/>
                <a:cxnLst>
                  <a:cxn ang="0">
                    <a:pos x="connsiteX0" y="connsiteY0"/>
                  </a:cxn>
                  <a:cxn ang="0">
                    <a:pos x="connsiteX1" y="connsiteY1"/>
                  </a:cxn>
                  <a:cxn ang="0">
                    <a:pos x="connsiteX2" y="connsiteY2"/>
                  </a:cxn>
                </a:cxnLst>
                <a:rect l="l" t="t" r="r" b="b"/>
                <a:pathLst>
                  <a:path w="2802460" h="11314391">
                    <a:moveTo>
                      <a:pt x="1616970" y="11314391"/>
                    </a:moveTo>
                    <a:cubicBezTo>
                      <a:pt x="2045161" y="11008541"/>
                      <a:pt x="2802460" y="10562603"/>
                      <a:pt x="2802460" y="10562603"/>
                    </a:cubicBezTo>
                    <a:cubicBezTo>
                      <a:pt x="2802460" y="10562603"/>
                      <a:pt x="-621857" y="1614891"/>
                      <a:pt x="99951" y="0"/>
                    </a:cubicBezTo>
                  </a:path>
                </a:pathLst>
              </a:custGeom>
              <a:noFill/>
              <a:ln w="19050" cap="flat">
                <a:solidFill>
                  <a:srgbClr val="6F6F6F"/>
                </a:solidFill>
                <a:prstDash val="solid"/>
                <a:miter/>
              </a:ln>
            </p:spPr>
            <p:txBody>
              <a:bodyPr rtlCol="0" anchor="ctr"/>
              <a:lstStyle/>
              <a:p>
                <a:endParaRPr lang="en-US" sz="1129"/>
              </a:p>
            </p:txBody>
          </p:sp>
          <p:sp>
            <p:nvSpPr>
              <p:cNvPr id="440" name="Freeform: Shape 439">
                <a:extLst>
                  <a:ext uri="{FF2B5EF4-FFF2-40B4-BE49-F238E27FC236}">
                    <a16:creationId xmlns:a16="http://schemas.microsoft.com/office/drawing/2014/main" xmlns="" id="{34646489-43C9-4BE8-B6BE-487494EC3DC2}"/>
                  </a:ext>
                </a:extLst>
              </p:cNvPr>
              <p:cNvSpPr/>
              <p:nvPr/>
            </p:nvSpPr>
            <p:spPr>
              <a:xfrm>
                <a:off x="13825063" y="4147324"/>
                <a:ext cx="686950" cy="371628"/>
              </a:xfrm>
              <a:custGeom>
                <a:avLst/>
                <a:gdLst>
                  <a:gd name="connsiteX0" fmla="*/ 35351 w 746275"/>
                  <a:gd name="connsiteY0" fmla="*/ 377904 h 403722"/>
                  <a:gd name="connsiteX1" fmla="*/ 671520 w 746275"/>
                  <a:gd name="connsiteY1" fmla="*/ 35351 h 403722"/>
                  <a:gd name="connsiteX2" fmla="*/ 35351 w 746275"/>
                  <a:gd name="connsiteY2" fmla="*/ 377904 h 403722"/>
                </a:gdLst>
                <a:ahLst/>
                <a:cxnLst>
                  <a:cxn ang="0">
                    <a:pos x="connsiteX0" y="connsiteY0"/>
                  </a:cxn>
                  <a:cxn ang="0">
                    <a:pos x="connsiteX1" y="connsiteY1"/>
                  </a:cxn>
                  <a:cxn ang="0">
                    <a:pos x="connsiteX2" y="connsiteY2"/>
                  </a:cxn>
                </a:cxnLst>
                <a:rect l="l" t="t" r="r" b="b"/>
                <a:pathLst>
                  <a:path w="746275" h="403722">
                    <a:moveTo>
                      <a:pt x="35351" y="377904"/>
                    </a:moveTo>
                    <a:cubicBezTo>
                      <a:pt x="35351" y="377904"/>
                      <a:pt x="291042" y="35351"/>
                      <a:pt x="671520" y="35351"/>
                    </a:cubicBezTo>
                    <a:cubicBezTo>
                      <a:pt x="867265" y="35351"/>
                      <a:pt x="451308" y="365670"/>
                      <a:pt x="35351" y="377904"/>
                    </a:cubicBezTo>
                    <a:close/>
                  </a:path>
                </a:pathLst>
              </a:custGeom>
              <a:noFill/>
              <a:ln w="19050" cap="flat">
                <a:solidFill>
                  <a:srgbClr val="6F6F6F"/>
                </a:solidFill>
                <a:prstDash val="solid"/>
                <a:miter/>
              </a:ln>
            </p:spPr>
            <p:txBody>
              <a:bodyPr rtlCol="0" anchor="ctr"/>
              <a:lstStyle/>
              <a:p>
                <a:endParaRPr lang="en-US" sz="1129"/>
              </a:p>
            </p:txBody>
          </p:sp>
          <p:sp>
            <p:nvSpPr>
              <p:cNvPr id="441" name="Freeform: Shape 440">
                <a:extLst>
                  <a:ext uri="{FF2B5EF4-FFF2-40B4-BE49-F238E27FC236}">
                    <a16:creationId xmlns:a16="http://schemas.microsoft.com/office/drawing/2014/main" xmlns="" id="{C07FDF3D-F5F9-4795-BD68-F3B2CD342A07}"/>
                  </a:ext>
                </a:extLst>
              </p:cNvPr>
              <p:cNvSpPr/>
              <p:nvPr/>
            </p:nvSpPr>
            <p:spPr>
              <a:xfrm>
                <a:off x="14489489" y="4079755"/>
                <a:ext cx="3277085" cy="8750155"/>
              </a:xfrm>
              <a:custGeom>
                <a:avLst/>
                <a:gdLst>
                  <a:gd name="connsiteX0" fmla="*/ 2934815 w 3560101"/>
                  <a:gd name="connsiteY0" fmla="*/ 9480018 h 9505837"/>
                  <a:gd name="connsiteX1" fmla="*/ 3534282 w 3560101"/>
                  <a:gd name="connsiteY1" fmla="*/ 9137465 h 9505837"/>
                  <a:gd name="connsiteX2" fmla="*/ 35351 w 3560101"/>
                  <a:gd name="connsiteY2" fmla="*/ 35351 h 9505837"/>
                </a:gdLst>
                <a:ahLst/>
                <a:cxnLst>
                  <a:cxn ang="0">
                    <a:pos x="connsiteX0" y="connsiteY0"/>
                  </a:cxn>
                  <a:cxn ang="0">
                    <a:pos x="connsiteX1" y="connsiteY1"/>
                  </a:cxn>
                  <a:cxn ang="0">
                    <a:pos x="connsiteX2" y="connsiteY2"/>
                  </a:cxn>
                </a:cxnLst>
                <a:rect l="l" t="t" r="r" b="b"/>
                <a:pathLst>
                  <a:path w="3560101" h="9505837">
                    <a:moveTo>
                      <a:pt x="2934815" y="9480018"/>
                    </a:moveTo>
                    <a:lnTo>
                      <a:pt x="3534282" y="9137465"/>
                    </a:lnTo>
                    <a:cubicBezTo>
                      <a:pt x="3301836" y="5589598"/>
                      <a:pt x="35351" y="35351"/>
                      <a:pt x="35351" y="35351"/>
                    </a:cubicBezTo>
                  </a:path>
                </a:pathLst>
              </a:custGeom>
              <a:noFill/>
              <a:ln w="19050" cap="flat">
                <a:solidFill>
                  <a:srgbClr val="6F6F6F"/>
                </a:solidFill>
                <a:prstDash val="solid"/>
                <a:miter/>
              </a:ln>
            </p:spPr>
            <p:txBody>
              <a:bodyPr rtlCol="0" anchor="ctr"/>
              <a:lstStyle/>
              <a:p>
                <a:endParaRPr lang="en-US" sz="1129"/>
              </a:p>
            </p:txBody>
          </p:sp>
          <p:sp>
            <p:nvSpPr>
              <p:cNvPr id="442" name="Freeform: Shape 441">
                <a:extLst>
                  <a:ext uri="{FF2B5EF4-FFF2-40B4-BE49-F238E27FC236}">
                    <a16:creationId xmlns:a16="http://schemas.microsoft.com/office/drawing/2014/main" xmlns="" id="{BAC7B4B2-13A8-4021-915C-AB38D2DE686A}"/>
                  </a:ext>
                </a:extLst>
              </p:cNvPr>
              <p:cNvSpPr/>
              <p:nvPr/>
            </p:nvSpPr>
            <p:spPr>
              <a:xfrm>
                <a:off x="36302937" y="13484511"/>
                <a:ext cx="3907727" cy="506766"/>
              </a:xfrm>
              <a:custGeom>
                <a:avLst/>
                <a:gdLst>
                  <a:gd name="connsiteX0" fmla="*/ 4219388 w 4245206"/>
                  <a:gd name="connsiteY0" fmla="*/ 523153 h 550531"/>
                  <a:gd name="connsiteX1" fmla="*/ 35351 w 4245206"/>
                  <a:gd name="connsiteY1" fmla="*/ 351877 h 550531"/>
                </a:gdLst>
                <a:ahLst/>
                <a:cxnLst>
                  <a:cxn ang="0">
                    <a:pos x="connsiteX0" y="connsiteY0"/>
                  </a:cxn>
                  <a:cxn ang="0">
                    <a:pos x="connsiteX1" y="connsiteY1"/>
                  </a:cxn>
                </a:cxnLst>
                <a:rect l="l" t="t" r="r" b="b"/>
                <a:pathLst>
                  <a:path w="4245206" h="550531">
                    <a:moveTo>
                      <a:pt x="4219388" y="523153"/>
                    </a:moveTo>
                    <a:cubicBezTo>
                      <a:pt x="2800241" y="-27378"/>
                      <a:pt x="1772582" y="-149718"/>
                      <a:pt x="35351" y="351877"/>
                    </a:cubicBezTo>
                  </a:path>
                </a:pathLst>
              </a:custGeom>
              <a:noFill/>
              <a:ln w="19050" cap="flat">
                <a:solidFill>
                  <a:srgbClr val="6F6F6F"/>
                </a:solidFill>
                <a:prstDash val="solid"/>
                <a:miter/>
              </a:ln>
            </p:spPr>
            <p:txBody>
              <a:bodyPr rtlCol="0" anchor="ctr"/>
              <a:lstStyle/>
              <a:p>
                <a:endParaRPr lang="en-US" sz="1129"/>
              </a:p>
            </p:txBody>
          </p:sp>
          <p:sp>
            <p:nvSpPr>
              <p:cNvPr id="443" name="Freeform: Shape 442">
                <a:extLst>
                  <a:ext uri="{FF2B5EF4-FFF2-40B4-BE49-F238E27FC236}">
                    <a16:creationId xmlns:a16="http://schemas.microsoft.com/office/drawing/2014/main" xmlns="" id="{B7810C28-E24A-40A0-8A01-A9AFD9DDB55F}"/>
                  </a:ext>
                </a:extLst>
              </p:cNvPr>
              <p:cNvSpPr/>
              <p:nvPr/>
            </p:nvSpPr>
            <p:spPr>
              <a:xfrm>
                <a:off x="38427443" y="4951720"/>
                <a:ext cx="2246718" cy="9025617"/>
              </a:xfrm>
              <a:custGeom>
                <a:avLst/>
                <a:gdLst>
                  <a:gd name="connsiteX0" fmla="*/ 35351 w 2654783"/>
                  <a:gd name="connsiteY0" fmla="*/ 35351 h 9836156"/>
                  <a:gd name="connsiteX1" fmla="*/ 2139603 w 2654783"/>
                  <a:gd name="connsiteY1" fmla="*/ 9810337 h 9836156"/>
                  <a:gd name="connsiteX0" fmla="*/ 0 w 2440749"/>
                  <a:gd name="connsiteY0" fmla="*/ 0 h 9805088"/>
                  <a:gd name="connsiteX1" fmla="*/ 1923640 w 2440749"/>
                  <a:gd name="connsiteY1" fmla="*/ 9805088 h 9805088"/>
                </a:gdLst>
                <a:ahLst/>
                <a:cxnLst>
                  <a:cxn ang="0">
                    <a:pos x="connsiteX0" y="connsiteY0"/>
                  </a:cxn>
                  <a:cxn ang="0">
                    <a:pos x="connsiteX1" y="connsiteY1"/>
                  </a:cxn>
                </a:cxnLst>
                <a:rect l="l" t="t" r="r" b="b"/>
                <a:pathLst>
                  <a:path w="2440749" h="9805088">
                    <a:moveTo>
                      <a:pt x="0" y="0"/>
                    </a:moveTo>
                    <a:cubicBezTo>
                      <a:pt x="1859572" y="3082974"/>
                      <a:pt x="3232681" y="6085944"/>
                      <a:pt x="1923640" y="9805088"/>
                    </a:cubicBezTo>
                  </a:path>
                </a:pathLst>
              </a:custGeom>
              <a:noFill/>
              <a:ln w="19050" cap="flat">
                <a:solidFill>
                  <a:srgbClr val="6F6F6F"/>
                </a:solidFill>
                <a:prstDash val="solid"/>
                <a:miter/>
              </a:ln>
            </p:spPr>
            <p:txBody>
              <a:bodyPr rtlCol="0" anchor="ctr"/>
              <a:lstStyle/>
              <a:p>
                <a:endParaRPr lang="en-US" sz="1129"/>
              </a:p>
            </p:txBody>
          </p:sp>
          <p:sp>
            <p:nvSpPr>
              <p:cNvPr id="444" name="Freeform: Shape 443">
                <a:extLst>
                  <a:ext uri="{FF2B5EF4-FFF2-40B4-BE49-F238E27FC236}">
                    <a16:creationId xmlns:a16="http://schemas.microsoft.com/office/drawing/2014/main" xmlns="" id="{39AC26A0-30B8-40F7-BC3E-2453B3E6E368}"/>
                  </a:ext>
                </a:extLst>
              </p:cNvPr>
              <p:cNvSpPr/>
              <p:nvPr/>
            </p:nvSpPr>
            <p:spPr>
              <a:xfrm>
                <a:off x="38690367" y="4777965"/>
                <a:ext cx="2128416" cy="9234399"/>
              </a:xfrm>
              <a:custGeom>
                <a:avLst/>
                <a:gdLst>
                  <a:gd name="connsiteX0" fmla="*/ 35351 w 2312230"/>
                  <a:gd name="connsiteY0" fmla="*/ 35351 h 10031900"/>
                  <a:gd name="connsiteX1" fmla="*/ 1650242 w 2312230"/>
                  <a:gd name="connsiteY1" fmla="*/ 10006081 h 10031900"/>
                </a:gdLst>
                <a:ahLst/>
                <a:cxnLst>
                  <a:cxn ang="0">
                    <a:pos x="connsiteX0" y="connsiteY0"/>
                  </a:cxn>
                  <a:cxn ang="0">
                    <a:pos x="connsiteX1" y="connsiteY1"/>
                  </a:cxn>
                </a:cxnLst>
                <a:rect l="l" t="t" r="r" b="b"/>
                <a:pathLst>
                  <a:path w="2312230" h="10031900">
                    <a:moveTo>
                      <a:pt x="35351" y="35351"/>
                    </a:moveTo>
                    <a:cubicBezTo>
                      <a:pt x="35351" y="35351"/>
                      <a:pt x="3717793" y="6103428"/>
                      <a:pt x="1650242" y="10006081"/>
                    </a:cubicBezTo>
                  </a:path>
                </a:pathLst>
              </a:custGeom>
              <a:noFill/>
              <a:ln w="19050" cap="flat">
                <a:solidFill>
                  <a:srgbClr val="6F6F6F"/>
                </a:solidFill>
                <a:prstDash val="solid"/>
                <a:miter/>
              </a:ln>
            </p:spPr>
            <p:txBody>
              <a:bodyPr rtlCol="0" anchor="ctr"/>
              <a:lstStyle/>
              <a:p>
                <a:endParaRPr lang="en-US" sz="1129"/>
              </a:p>
            </p:txBody>
          </p:sp>
          <p:sp>
            <p:nvSpPr>
              <p:cNvPr id="445" name="Freeform: Shape 444">
                <a:extLst>
                  <a:ext uri="{FF2B5EF4-FFF2-40B4-BE49-F238E27FC236}">
                    <a16:creationId xmlns:a16="http://schemas.microsoft.com/office/drawing/2014/main" xmlns="" id="{7E7926AA-9BD9-4A5F-84FA-F8684243AE9E}"/>
                  </a:ext>
                </a:extLst>
              </p:cNvPr>
              <p:cNvSpPr/>
              <p:nvPr/>
            </p:nvSpPr>
            <p:spPr>
              <a:xfrm>
                <a:off x="36529491" y="6819867"/>
                <a:ext cx="15169564" cy="355926"/>
              </a:xfrm>
              <a:custGeom>
                <a:avLst/>
                <a:gdLst>
                  <a:gd name="connsiteX0" fmla="*/ 35351 w 12026046"/>
                  <a:gd name="connsiteY0" fmla="*/ 35351 h 183510"/>
                  <a:gd name="connsiteX1" fmla="*/ 12000228 w 12026046"/>
                  <a:gd name="connsiteY1" fmla="*/ 35351 h 183510"/>
                  <a:gd name="connsiteX0" fmla="*/ 0 w 16733050"/>
                  <a:gd name="connsiteY0" fmla="*/ 218056 h 240770"/>
                  <a:gd name="connsiteX1" fmla="*/ 16733050 w 16733050"/>
                  <a:gd name="connsiteY1" fmla="*/ 0 h 240770"/>
                  <a:gd name="connsiteX0" fmla="*/ 0 w 16479640"/>
                  <a:gd name="connsiteY0" fmla="*/ 0 h 168219"/>
                  <a:gd name="connsiteX1" fmla="*/ 16479640 w 16479640"/>
                  <a:gd name="connsiteY1" fmla="*/ 75900 h 168219"/>
                  <a:gd name="connsiteX0" fmla="*/ 0 w 16479640"/>
                  <a:gd name="connsiteY0" fmla="*/ 0 h 440706"/>
                  <a:gd name="connsiteX1" fmla="*/ 16479640 w 16479640"/>
                  <a:gd name="connsiteY1" fmla="*/ 75900 h 440706"/>
                  <a:gd name="connsiteX0" fmla="*/ 0 w 16479640"/>
                  <a:gd name="connsiteY0" fmla="*/ 0 h 386665"/>
                  <a:gd name="connsiteX1" fmla="*/ 16479640 w 16479640"/>
                  <a:gd name="connsiteY1" fmla="*/ 75900 h 386665"/>
                </a:gdLst>
                <a:ahLst/>
                <a:cxnLst>
                  <a:cxn ang="0">
                    <a:pos x="connsiteX0" y="connsiteY0"/>
                  </a:cxn>
                  <a:cxn ang="0">
                    <a:pos x="connsiteX1" y="connsiteY1"/>
                  </a:cxn>
                </a:cxnLst>
                <a:rect l="l" t="t" r="r" b="b"/>
                <a:pathLst>
                  <a:path w="16479640" h="386665">
                    <a:moveTo>
                      <a:pt x="0" y="0"/>
                    </a:moveTo>
                    <a:cubicBezTo>
                      <a:pt x="779474" y="811266"/>
                      <a:pt x="13027850" y="97438"/>
                      <a:pt x="16479640" y="75900"/>
                    </a:cubicBezTo>
                  </a:path>
                </a:pathLst>
              </a:custGeom>
              <a:noFill/>
              <a:ln w="19050" cap="flat">
                <a:solidFill>
                  <a:srgbClr val="6F6F6F"/>
                </a:solidFill>
                <a:prstDash val="solid"/>
                <a:miter/>
              </a:ln>
            </p:spPr>
            <p:txBody>
              <a:bodyPr rtlCol="0" anchor="ctr"/>
              <a:lstStyle/>
              <a:p>
                <a:endParaRPr lang="en-US" sz="1129"/>
              </a:p>
            </p:txBody>
          </p:sp>
          <p:sp>
            <p:nvSpPr>
              <p:cNvPr id="446" name="Freeform: Shape 445">
                <a:extLst>
                  <a:ext uri="{FF2B5EF4-FFF2-40B4-BE49-F238E27FC236}">
                    <a16:creationId xmlns:a16="http://schemas.microsoft.com/office/drawing/2014/main" xmlns="" id="{DEF9F3C1-16FA-4565-A0A1-4EC24998A911}"/>
                  </a:ext>
                </a:extLst>
              </p:cNvPr>
              <p:cNvSpPr/>
              <p:nvPr/>
            </p:nvSpPr>
            <p:spPr>
              <a:xfrm>
                <a:off x="36492170" y="6631153"/>
                <a:ext cx="15218465" cy="413119"/>
              </a:xfrm>
              <a:custGeom>
                <a:avLst/>
                <a:gdLst>
                  <a:gd name="connsiteX0" fmla="*/ 35351 w 12026046"/>
                  <a:gd name="connsiteY0" fmla="*/ 194393 h 220212"/>
                  <a:gd name="connsiteX1" fmla="*/ 12000228 w 12026046"/>
                  <a:gd name="connsiteY1" fmla="*/ 35351 h 220212"/>
                  <a:gd name="connsiteX0" fmla="*/ 0 w 13735111"/>
                  <a:gd name="connsiteY0" fmla="*/ 209983 h 209984"/>
                  <a:gd name="connsiteX1" fmla="*/ 13735111 w 13735111"/>
                  <a:gd name="connsiteY1" fmla="*/ 0 h 209984"/>
                  <a:gd name="connsiteX0" fmla="*/ 0 w 16715220"/>
                  <a:gd name="connsiteY0" fmla="*/ 320357 h 320357"/>
                  <a:gd name="connsiteX1" fmla="*/ 16715220 w 16715220"/>
                  <a:gd name="connsiteY1" fmla="*/ 0 h 320357"/>
                  <a:gd name="connsiteX0" fmla="*/ 0 w 16563174"/>
                  <a:gd name="connsiteY0" fmla="*/ 26401 h 26401"/>
                  <a:gd name="connsiteX1" fmla="*/ 16563174 w 16563174"/>
                  <a:gd name="connsiteY1" fmla="*/ 0 h 26401"/>
                  <a:gd name="connsiteX0" fmla="*/ 0 w 16563174"/>
                  <a:gd name="connsiteY0" fmla="*/ 26401 h 229462"/>
                  <a:gd name="connsiteX1" fmla="*/ 16563174 w 16563174"/>
                  <a:gd name="connsiteY1" fmla="*/ 0 h 229462"/>
                  <a:gd name="connsiteX0" fmla="*/ 0 w 16532765"/>
                  <a:gd name="connsiteY0" fmla="*/ 107493 h 292277"/>
                  <a:gd name="connsiteX1" fmla="*/ 16532765 w 16532765"/>
                  <a:gd name="connsiteY1" fmla="*/ 0 h 292277"/>
                  <a:gd name="connsiteX0" fmla="*/ 0 w 16532765"/>
                  <a:gd name="connsiteY0" fmla="*/ 107493 h 448800"/>
                  <a:gd name="connsiteX1" fmla="*/ 16532765 w 16532765"/>
                  <a:gd name="connsiteY1" fmla="*/ 0 h 448800"/>
                </a:gdLst>
                <a:ahLst/>
                <a:cxnLst>
                  <a:cxn ang="0">
                    <a:pos x="connsiteX0" y="connsiteY0"/>
                  </a:cxn>
                  <a:cxn ang="0">
                    <a:pos x="connsiteX1" y="connsiteY1"/>
                  </a:cxn>
                </a:cxnLst>
                <a:rect l="l" t="t" r="r" b="b"/>
                <a:pathLst>
                  <a:path w="16532765" h="448800">
                    <a:moveTo>
                      <a:pt x="0" y="107493"/>
                    </a:moveTo>
                    <a:cubicBezTo>
                      <a:pt x="817758" y="929887"/>
                      <a:pt x="11011707" y="8800"/>
                      <a:pt x="16532765" y="0"/>
                    </a:cubicBezTo>
                  </a:path>
                </a:pathLst>
              </a:custGeom>
              <a:noFill/>
              <a:ln w="19050" cap="flat">
                <a:solidFill>
                  <a:srgbClr val="6F6F6F"/>
                </a:solidFill>
                <a:prstDash val="solid"/>
                <a:miter/>
              </a:ln>
            </p:spPr>
            <p:txBody>
              <a:bodyPr rtlCol="0" anchor="ctr"/>
              <a:lstStyle/>
              <a:p>
                <a:endParaRPr lang="en-US" sz="1129"/>
              </a:p>
            </p:txBody>
          </p:sp>
          <p:sp>
            <p:nvSpPr>
              <p:cNvPr id="447" name="Freeform: Shape 446">
                <a:extLst>
                  <a:ext uri="{FF2B5EF4-FFF2-40B4-BE49-F238E27FC236}">
                    <a16:creationId xmlns:a16="http://schemas.microsoft.com/office/drawing/2014/main" xmlns="" id="{4FDF1494-149C-4582-80CE-0B29AEEF7F75}"/>
                  </a:ext>
                </a:extLst>
              </p:cNvPr>
              <p:cNvSpPr/>
              <p:nvPr/>
            </p:nvSpPr>
            <p:spPr>
              <a:xfrm>
                <a:off x="38796108" y="4164668"/>
                <a:ext cx="10870193" cy="754453"/>
              </a:xfrm>
              <a:custGeom>
                <a:avLst/>
                <a:gdLst>
                  <a:gd name="connsiteX0" fmla="*/ 35351 w 9346795"/>
                  <a:gd name="connsiteY0" fmla="*/ 426840 h 599467"/>
                  <a:gd name="connsiteX1" fmla="*/ 9314859 w 9346795"/>
                  <a:gd name="connsiteY1" fmla="*/ 35351 h 599467"/>
                  <a:gd name="connsiteX0" fmla="*/ 0 w 11808966"/>
                  <a:gd name="connsiteY0" fmla="*/ 701614 h 819610"/>
                  <a:gd name="connsiteX1" fmla="*/ 11808967 w 11808966"/>
                  <a:gd name="connsiteY1" fmla="*/ 0 h 819610"/>
                </a:gdLst>
                <a:ahLst/>
                <a:cxnLst>
                  <a:cxn ang="0">
                    <a:pos x="connsiteX0" y="connsiteY0"/>
                  </a:cxn>
                  <a:cxn ang="0">
                    <a:pos x="connsiteX1" y="connsiteY1"/>
                  </a:cxn>
                </a:cxnLst>
                <a:rect l="l" t="t" r="r" b="b"/>
                <a:pathLst>
                  <a:path w="11808966" h="819610">
                    <a:moveTo>
                      <a:pt x="0" y="701614"/>
                    </a:moveTo>
                    <a:cubicBezTo>
                      <a:pt x="3015687" y="1190975"/>
                      <a:pt x="11808967" y="0"/>
                      <a:pt x="11808967" y="0"/>
                    </a:cubicBezTo>
                  </a:path>
                </a:pathLst>
              </a:custGeom>
              <a:noFill/>
              <a:ln w="19050" cap="flat">
                <a:solidFill>
                  <a:srgbClr val="6F6F6F"/>
                </a:solidFill>
                <a:prstDash val="solid"/>
                <a:miter/>
              </a:ln>
            </p:spPr>
            <p:txBody>
              <a:bodyPr rtlCol="0" anchor="ctr"/>
              <a:lstStyle/>
              <a:p>
                <a:endParaRPr lang="en-US" sz="1129"/>
              </a:p>
            </p:txBody>
          </p:sp>
          <p:sp>
            <p:nvSpPr>
              <p:cNvPr id="448" name="Freeform: Shape 447">
                <a:extLst>
                  <a:ext uri="{FF2B5EF4-FFF2-40B4-BE49-F238E27FC236}">
                    <a16:creationId xmlns:a16="http://schemas.microsoft.com/office/drawing/2014/main" xmlns="" id="{DBB81378-AD52-4DD1-87A5-4F5CC7073372}"/>
                  </a:ext>
                </a:extLst>
              </p:cNvPr>
              <p:cNvSpPr/>
              <p:nvPr/>
            </p:nvSpPr>
            <p:spPr>
              <a:xfrm>
                <a:off x="38539371" y="4261636"/>
                <a:ext cx="11308000" cy="786414"/>
              </a:xfrm>
              <a:custGeom>
                <a:avLst/>
                <a:gdLst>
                  <a:gd name="connsiteX0" fmla="*/ 35351 w 9909560"/>
                  <a:gd name="connsiteY0" fmla="*/ 353436 h 538297"/>
                  <a:gd name="connsiteX1" fmla="*/ 9883741 w 9909560"/>
                  <a:gd name="connsiteY1" fmla="*/ 35351 h 538297"/>
                  <a:gd name="connsiteX0" fmla="*/ 0 w 12402077"/>
                  <a:gd name="connsiteY0" fmla="*/ 744507 h 859280"/>
                  <a:gd name="connsiteX1" fmla="*/ 12402077 w 12402077"/>
                  <a:gd name="connsiteY1" fmla="*/ 0 h 859280"/>
                  <a:gd name="connsiteX0" fmla="*/ 0 w 12284583"/>
                  <a:gd name="connsiteY0" fmla="*/ 739166 h 854331"/>
                  <a:gd name="connsiteX1" fmla="*/ 12284583 w 12284583"/>
                  <a:gd name="connsiteY1" fmla="*/ 0 h 854331"/>
                </a:gdLst>
                <a:ahLst/>
                <a:cxnLst>
                  <a:cxn ang="0">
                    <a:pos x="connsiteX0" y="connsiteY0"/>
                  </a:cxn>
                  <a:cxn ang="0">
                    <a:pos x="connsiteX1" y="connsiteY1"/>
                  </a:cxn>
                </a:cxnLst>
                <a:rect l="l" t="t" r="r" b="b"/>
                <a:pathLst>
                  <a:path w="12284583" h="854331">
                    <a:moveTo>
                      <a:pt x="0" y="739166"/>
                    </a:moveTo>
                    <a:cubicBezTo>
                      <a:pt x="3015687" y="1228527"/>
                      <a:pt x="12284583" y="0"/>
                      <a:pt x="12284583" y="0"/>
                    </a:cubicBezTo>
                  </a:path>
                </a:pathLst>
              </a:custGeom>
              <a:noFill/>
              <a:ln w="19050" cap="flat">
                <a:solidFill>
                  <a:srgbClr val="6F6F6F"/>
                </a:solidFill>
                <a:prstDash val="solid"/>
                <a:miter/>
              </a:ln>
            </p:spPr>
            <p:txBody>
              <a:bodyPr rtlCol="0" anchor="ctr"/>
              <a:lstStyle/>
              <a:p>
                <a:endParaRPr lang="en-US" sz="1129"/>
              </a:p>
            </p:txBody>
          </p:sp>
          <p:sp>
            <p:nvSpPr>
              <p:cNvPr id="449" name="Freeform: Shape 448">
                <a:extLst>
                  <a:ext uri="{FF2B5EF4-FFF2-40B4-BE49-F238E27FC236}">
                    <a16:creationId xmlns:a16="http://schemas.microsoft.com/office/drawing/2014/main" xmlns="" id="{DD61D828-C295-4690-A9CD-1E1BD13865A3}"/>
                  </a:ext>
                </a:extLst>
              </p:cNvPr>
              <p:cNvSpPr/>
              <p:nvPr/>
            </p:nvSpPr>
            <p:spPr>
              <a:xfrm>
                <a:off x="38371402" y="4787984"/>
                <a:ext cx="374030" cy="147200"/>
              </a:xfrm>
              <a:custGeom>
                <a:avLst/>
                <a:gdLst>
                  <a:gd name="connsiteX0" fmla="*/ 585882 w 611701"/>
                  <a:gd name="connsiteY0" fmla="*/ 35351 h 269148"/>
                  <a:gd name="connsiteX1" fmla="*/ 35351 w 611701"/>
                  <a:gd name="connsiteY1" fmla="*/ 243329 h 269148"/>
                  <a:gd name="connsiteX0" fmla="*/ 406331 w 406332"/>
                  <a:gd name="connsiteY0" fmla="*/ 0 h 159912"/>
                  <a:gd name="connsiteX1" fmla="*/ 0 w 406332"/>
                  <a:gd name="connsiteY1" fmla="*/ 159912 h 159912"/>
                </a:gdLst>
                <a:ahLst/>
                <a:cxnLst>
                  <a:cxn ang="0">
                    <a:pos x="connsiteX0" y="connsiteY0"/>
                  </a:cxn>
                  <a:cxn ang="0">
                    <a:pos x="connsiteX1" y="connsiteY1"/>
                  </a:cxn>
                </a:cxnLst>
                <a:rect l="l" t="t" r="r" b="b"/>
                <a:pathLst>
                  <a:path w="406332" h="159912">
                    <a:moveTo>
                      <a:pt x="406331" y="0"/>
                    </a:moveTo>
                    <a:cubicBezTo>
                      <a:pt x="39310" y="48936"/>
                      <a:pt x="0" y="159912"/>
                      <a:pt x="0" y="159912"/>
                    </a:cubicBezTo>
                  </a:path>
                </a:pathLst>
              </a:custGeom>
              <a:noFill/>
              <a:ln w="19050" cap="flat">
                <a:solidFill>
                  <a:srgbClr val="6F6F6F"/>
                </a:solidFill>
                <a:prstDash val="solid"/>
                <a:miter/>
              </a:ln>
            </p:spPr>
            <p:txBody>
              <a:bodyPr rtlCol="0" anchor="ctr"/>
              <a:lstStyle/>
              <a:p>
                <a:endParaRPr lang="en-US" sz="1129"/>
              </a:p>
            </p:txBody>
          </p:sp>
          <p:sp>
            <p:nvSpPr>
              <p:cNvPr id="450" name="Freeform: Shape 449">
                <a:extLst>
                  <a:ext uri="{FF2B5EF4-FFF2-40B4-BE49-F238E27FC236}">
                    <a16:creationId xmlns:a16="http://schemas.microsoft.com/office/drawing/2014/main" xmlns="" id="{EB224568-9A72-4DCE-A8C7-AC2820DDD74C}"/>
                  </a:ext>
                </a:extLst>
              </p:cNvPr>
              <p:cNvSpPr/>
              <p:nvPr/>
            </p:nvSpPr>
            <p:spPr>
              <a:xfrm>
                <a:off x="36291534" y="4708199"/>
                <a:ext cx="2477522" cy="1925710"/>
              </a:xfrm>
              <a:custGeom>
                <a:avLst/>
                <a:gdLst>
                  <a:gd name="connsiteX0" fmla="*/ 2665820 w 2691485"/>
                  <a:gd name="connsiteY0" fmla="*/ 62207 h 2092018"/>
                  <a:gd name="connsiteX1" fmla="*/ 1014227 w 2691485"/>
                  <a:gd name="connsiteY1" fmla="*/ 111143 h 2092018"/>
                  <a:gd name="connsiteX2" fmla="*/ 35504 w 2691485"/>
                  <a:gd name="connsiteY2" fmla="*/ 2068587 h 2092018"/>
                </a:gdLst>
                <a:ahLst/>
                <a:cxnLst>
                  <a:cxn ang="0">
                    <a:pos x="connsiteX0" y="connsiteY0"/>
                  </a:cxn>
                  <a:cxn ang="0">
                    <a:pos x="connsiteX1" y="connsiteY1"/>
                  </a:cxn>
                  <a:cxn ang="0">
                    <a:pos x="connsiteX2" y="connsiteY2"/>
                  </a:cxn>
                </a:cxnLst>
                <a:rect l="l" t="t" r="r" b="b"/>
                <a:pathLst>
                  <a:path w="2691485" h="2092018">
                    <a:moveTo>
                      <a:pt x="2665820" y="62207"/>
                    </a:moveTo>
                    <a:cubicBezTo>
                      <a:pt x="2665820" y="62207"/>
                      <a:pt x="1283375" y="-23431"/>
                      <a:pt x="1014227" y="111143"/>
                    </a:cubicBezTo>
                    <a:cubicBezTo>
                      <a:pt x="745078" y="245717"/>
                      <a:pt x="23270" y="1823907"/>
                      <a:pt x="35504" y="2068587"/>
                    </a:cubicBezTo>
                  </a:path>
                </a:pathLst>
              </a:custGeom>
              <a:noFill/>
              <a:ln w="19050" cap="flat">
                <a:solidFill>
                  <a:srgbClr val="6F6F6F"/>
                </a:solidFill>
                <a:prstDash val="solid"/>
                <a:miter/>
              </a:ln>
            </p:spPr>
            <p:txBody>
              <a:bodyPr rtlCol="0" anchor="ctr"/>
              <a:lstStyle/>
              <a:p>
                <a:endParaRPr lang="en-US" sz="1129"/>
              </a:p>
            </p:txBody>
          </p:sp>
          <p:sp>
            <p:nvSpPr>
              <p:cNvPr id="451" name="Freeform: Shape 450">
                <a:extLst>
                  <a:ext uri="{FF2B5EF4-FFF2-40B4-BE49-F238E27FC236}">
                    <a16:creationId xmlns:a16="http://schemas.microsoft.com/office/drawing/2014/main" xmlns="" id="{26EBE2DE-5E19-41D9-B1CD-9BDED211BEE0}"/>
                  </a:ext>
                </a:extLst>
              </p:cNvPr>
              <p:cNvSpPr/>
              <p:nvPr/>
            </p:nvSpPr>
            <p:spPr>
              <a:xfrm>
                <a:off x="36291676" y="4845534"/>
                <a:ext cx="2454999" cy="1779311"/>
              </a:xfrm>
              <a:custGeom>
                <a:avLst/>
                <a:gdLst>
                  <a:gd name="connsiteX0" fmla="*/ 2641198 w 2667017"/>
                  <a:gd name="connsiteY0" fmla="*/ 35351 h 1932975"/>
                  <a:gd name="connsiteX1" fmla="*/ 35351 w 2667017"/>
                  <a:gd name="connsiteY1" fmla="*/ 1907157 h 1932975"/>
                </a:gdLst>
                <a:ahLst/>
                <a:cxnLst>
                  <a:cxn ang="0">
                    <a:pos x="connsiteX0" y="connsiteY0"/>
                  </a:cxn>
                  <a:cxn ang="0">
                    <a:pos x="connsiteX1" y="connsiteY1"/>
                  </a:cxn>
                </a:cxnLst>
                <a:rect l="l" t="t" r="r" b="b"/>
                <a:pathLst>
                  <a:path w="2667017" h="1932975">
                    <a:moveTo>
                      <a:pt x="2641198" y="35351"/>
                    </a:moveTo>
                    <a:cubicBezTo>
                      <a:pt x="2372050" y="683754"/>
                      <a:pt x="243329" y="1491200"/>
                      <a:pt x="35351" y="1907157"/>
                    </a:cubicBezTo>
                  </a:path>
                </a:pathLst>
              </a:custGeom>
              <a:noFill/>
              <a:ln w="19050" cap="flat">
                <a:solidFill>
                  <a:srgbClr val="6F6F6F"/>
                </a:solidFill>
                <a:prstDash val="solid"/>
                <a:miter/>
              </a:ln>
            </p:spPr>
            <p:txBody>
              <a:bodyPr rtlCol="0" anchor="ctr"/>
              <a:lstStyle/>
              <a:p>
                <a:endParaRPr lang="en-US" sz="1129"/>
              </a:p>
            </p:txBody>
          </p:sp>
          <p:sp>
            <p:nvSpPr>
              <p:cNvPr id="452" name="Freeform: Shape 451">
                <a:extLst>
                  <a:ext uri="{FF2B5EF4-FFF2-40B4-BE49-F238E27FC236}">
                    <a16:creationId xmlns:a16="http://schemas.microsoft.com/office/drawing/2014/main" xmlns="" id="{E3CD94A3-28D0-42A6-9C67-1D968E0C86BE}"/>
                  </a:ext>
                </a:extLst>
              </p:cNvPr>
              <p:cNvSpPr/>
              <p:nvPr/>
            </p:nvSpPr>
            <p:spPr>
              <a:xfrm>
                <a:off x="36302937" y="6549769"/>
                <a:ext cx="709472" cy="90092"/>
              </a:xfrm>
              <a:custGeom>
                <a:avLst/>
                <a:gdLst>
                  <a:gd name="connsiteX0" fmla="*/ 35351 w 770743"/>
                  <a:gd name="connsiteY0" fmla="*/ 67975 h 97872"/>
                  <a:gd name="connsiteX1" fmla="*/ 744924 w 770743"/>
                  <a:gd name="connsiteY1" fmla="*/ 67975 h 97872"/>
                </a:gdLst>
                <a:ahLst/>
                <a:cxnLst>
                  <a:cxn ang="0">
                    <a:pos x="connsiteX0" y="connsiteY0"/>
                  </a:cxn>
                  <a:cxn ang="0">
                    <a:pos x="connsiteX1" y="connsiteY1"/>
                  </a:cxn>
                </a:cxnLst>
                <a:rect l="l" t="t" r="r" b="b"/>
                <a:pathLst>
                  <a:path w="770743" h="97872">
                    <a:moveTo>
                      <a:pt x="35351" y="67975"/>
                    </a:moveTo>
                    <a:cubicBezTo>
                      <a:pt x="280031" y="-5429"/>
                      <a:pt x="744924" y="67975"/>
                      <a:pt x="744924" y="67975"/>
                    </a:cubicBezTo>
                  </a:path>
                </a:pathLst>
              </a:custGeom>
              <a:noFill/>
              <a:ln w="19050" cap="flat">
                <a:solidFill>
                  <a:srgbClr val="6F6F6F"/>
                </a:solidFill>
                <a:prstDash val="solid"/>
                <a:miter/>
              </a:ln>
            </p:spPr>
            <p:txBody>
              <a:bodyPr rtlCol="0" anchor="ctr"/>
              <a:lstStyle/>
              <a:p>
                <a:endParaRPr lang="en-US" sz="1129"/>
              </a:p>
            </p:txBody>
          </p:sp>
          <p:sp>
            <p:nvSpPr>
              <p:cNvPr id="477" name="Freeform: Shape 476">
                <a:extLst>
                  <a:ext uri="{FF2B5EF4-FFF2-40B4-BE49-F238E27FC236}">
                    <a16:creationId xmlns:a16="http://schemas.microsoft.com/office/drawing/2014/main" xmlns="" id="{5D2BB88F-E8EB-4D53-857B-33B0A181E5D1}"/>
                  </a:ext>
                </a:extLst>
              </p:cNvPr>
              <p:cNvSpPr/>
              <p:nvPr/>
            </p:nvSpPr>
            <p:spPr>
              <a:xfrm>
                <a:off x="35356975" y="6579799"/>
                <a:ext cx="945963" cy="2894195"/>
              </a:xfrm>
              <a:custGeom>
                <a:avLst/>
                <a:gdLst>
                  <a:gd name="connsiteX0" fmla="*/ 1001839 w 1027658"/>
                  <a:gd name="connsiteY0" fmla="*/ 35351 h 3144144"/>
                  <a:gd name="connsiteX1" fmla="*/ 35351 w 1027658"/>
                  <a:gd name="connsiteY1" fmla="*/ 3118325 h 3144144"/>
                </a:gdLst>
                <a:ahLst/>
                <a:cxnLst>
                  <a:cxn ang="0">
                    <a:pos x="connsiteX0" y="connsiteY0"/>
                  </a:cxn>
                  <a:cxn ang="0">
                    <a:pos x="connsiteX1" y="connsiteY1"/>
                  </a:cxn>
                </a:cxnLst>
                <a:rect l="l" t="t" r="r" b="b"/>
                <a:pathLst>
                  <a:path w="1027658" h="3144144">
                    <a:moveTo>
                      <a:pt x="1001839" y="35351"/>
                    </a:moveTo>
                    <a:cubicBezTo>
                      <a:pt x="659286" y="206627"/>
                      <a:pt x="989605" y="2739071"/>
                      <a:pt x="35351" y="3118325"/>
                    </a:cubicBezTo>
                  </a:path>
                </a:pathLst>
              </a:custGeom>
              <a:noFill/>
              <a:ln w="19050" cap="flat">
                <a:solidFill>
                  <a:srgbClr val="6F6F6F"/>
                </a:solidFill>
                <a:prstDash val="solid"/>
                <a:miter/>
              </a:ln>
            </p:spPr>
            <p:txBody>
              <a:bodyPr rtlCol="0" anchor="ctr"/>
              <a:lstStyle/>
              <a:p>
                <a:endParaRPr lang="en-US" sz="1129"/>
              </a:p>
            </p:txBody>
          </p:sp>
          <p:sp>
            <p:nvSpPr>
              <p:cNvPr id="492" name="Freeform: Shape 491">
                <a:extLst>
                  <a:ext uri="{FF2B5EF4-FFF2-40B4-BE49-F238E27FC236}">
                    <a16:creationId xmlns:a16="http://schemas.microsoft.com/office/drawing/2014/main" xmlns="" id="{FFC04CB9-7AD8-4418-AA95-DE375B0C182C}"/>
                  </a:ext>
                </a:extLst>
              </p:cNvPr>
              <p:cNvSpPr/>
              <p:nvPr/>
            </p:nvSpPr>
            <p:spPr>
              <a:xfrm>
                <a:off x="35356975" y="6579799"/>
                <a:ext cx="900917" cy="2894195"/>
              </a:xfrm>
              <a:custGeom>
                <a:avLst/>
                <a:gdLst>
                  <a:gd name="connsiteX0" fmla="*/ 952903 w 978722"/>
                  <a:gd name="connsiteY0" fmla="*/ 35351 h 3144144"/>
                  <a:gd name="connsiteX1" fmla="*/ 35351 w 978722"/>
                  <a:gd name="connsiteY1" fmla="*/ 3118325 h 3144144"/>
                </a:gdLst>
                <a:ahLst/>
                <a:cxnLst>
                  <a:cxn ang="0">
                    <a:pos x="connsiteX0" y="connsiteY0"/>
                  </a:cxn>
                  <a:cxn ang="0">
                    <a:pos x="connsiteX1" y="connsiteY1"/>
                  </a:cxn>
                </a:cxnLst>
                <a:rect l="l" t="t" r="r" b="b"/>
                <a:pathLst>
                  <a:path w="978722" h="3144144">
                    <a:moveTo>
                      <a:pt x="952903" y="35351"/>
                    </a:moveTo>
                    <a:cubicBezTo>
                      <a:pt x="610350" y="206627"/>
                      <a:pt x="634818" y="2628964"/>
                      <a:pt x="35351" y="3118325"/>
                    </a:cubicBezTo>
                  </a:path>
                </a:pathLst>
              </a:custGeom>
              <a:noFill/>
              <a:ln w="19050" cap="flat">
                <a:solidFill>
                  <a:srgbClr val="6F6F6F"/>
                </a:solidFill>
                <a:prstDash val="solid"/>
                <a:miter/>
              </a:ln>
            </p:spPr>
            <p:txBody>
              <a:bodyPr rtlCol="0" anchor="ctr"/>
              <a:lstStyle/>
              <a:p>
                <a:endParaRPr lang="en-US" sz="1129"/>
              </a:p>
            </p:txBody>
          </p:sp>
          <p:sp>
            <p:nvSpPr>
              <p:cNvPr id="499" name="Freeform: Shape 498">
                <a:extLst>
                  <a:ext uri="{FF2B5EF4-FFF2-40B4-BE49-F238E27FC236}">
                    <a16:creationId xmlns:a16="http://schemas.microsoft.com/office/drawing/2014/main" xmlns="" id="{F49200D8-77E8-484C-95FA-2846495B414F}"/>
                  </a:ext>
                </a:extLst>
              </p:cNvPr>
              <p:cNvSpPr/>
              <p:nvPr/>
            </p:nvSpPr>
            <p:spPr>
              <a:xfrm>
                <a:off x="35052915" y="8978491"/>
                <a:ext cx="326583" cy="495504"/>
              </a:xfrm>
              <a:custGeom>
                <a:avLst/>
                <a:gdLst>
                  <a:gd name="connsiteX0" fmla="*/ 35351 w 354786"/>
                  <a:gd name="connsiteY0" fmla="*/ 35351 h 538297"/>
                  <a:gd name="connsiteX1" fmla="*/ 328967 w 354786"/>
                  <a:gd name="connsiteY1" fmla="*/ 512478 h 538297"/>
                </a:gdLst>
                <a:ahLst/>
                <a:cxnLst>
                  <a:cxn ang="0">
                    <a:pos x="connsiteX0" y="connsiteY0"/>
                  </a:cxn>
                  <a:cxn ang="0">
                    <a:pos x="connsiteX1" y="connsiteY1"/>
                  </a:cxn>
                </a:cxnLst>
                <a:rect l="l" t="t" r="r" b="b"/>
                <a:pathLst>
                  <a:path w="354786" h="538297">
                    <a:moveTo>
                      <a:pt x="35351" y="35351"/>
                    </a:moveTo>
                    <a:cubicBezTo>
                      <a:pt x="47585" y="47585"/>
                      <a:pt x="292265" y="120989"/>
                      <a:pt x="328967" y="512478"/>
                    </a:cubicBezTo>
                  </a:path>
                </a:pathLst>
              </a:custGeom>
              <a:noFill/>
              <a:ln w="19050" cap="flat">
                <a:solidFill>
                  <a:srgbClr val="6F6F6F"/>
                </a:solidFill>
                <a:prstDash val="solid"/>
                <a:miter/>
              </a:ln>
            </p:spPr>
            <p:txBody>
              <a:bodyPr rtlCol="0" anchor="ctr"/>
              <a:lstStyle/>
              <a:p>
                <a:endParaRPr lang="en-US" sz="1129"/>
              </a:p>
            </p:txBody>
          </p:sp>
          <p:sp>
            <p:nvSpPr>
              <p:cNvPr id="501" name="Freeform: Shape 500">
                <a:extLst>
                  <a:ext uri="{FF2B5EF4-FFF2-40B4-BE49-F238E27FC236}">
                    <a16:creationId xmlns:a16="http://schemas.microsoft.com/office/drawing/2014/main" xmlns="" id="{2B9378D2-E9C7-4518-8076-D304DA1CAF1A}"/>
                  </a:ext>
                </a:extLst>
              </p:cNvPr>
              <p:cNvSpPr/>
              <p:nvPr/>
            </p:nvSpPr>
            <p:spPr>
              <a:xfrm>
                <a:off x="35018702" y="8989752"/>
                <a:ext cx="360367" cy="484243"/>
              </a:xfrm>
              <a:custGeom>
                <a:avLst/>
                <a:gdLst>
                  <a:gd name="connsiteX0" fmla="*/ 48051 w 391488"/>
                  <a:gd name="connsiteY0" fmla="*/ 35351 h 526063"/>
                  <a:gd name="connsiteX1" fmla="*/ 366136 w 391488"/>
                  <a:gd name="connsiteY1" fmla="*/ 500244 h 526063"/>
                </a:gdLst>
                <a:ahLst/>
                <a:cxnLst>
                  <a:cxn ang="0">
                    <a:pos x="connsiteX0" y="connsiteY0"/>
                  </a:cxn>
                  <a:cxn ang="0">
                    <a:pos x="connsiteX1" y="connsiteY1"/>
                  </a:cxn>
                </a:cxnLst>
                <a:rect l="l" t="t" r="r" b="b"/>
                <a:pathLst>
                  <a:path w="391488" h="526063">
                    <a:moveTo>
                      <a:pt x="48051" y="35351"/>
                    </a:moveTo>
                    <a:cubicBezTo>
                      <a:pt x="48051" y="59819"/>
                      <a:pt x="-62055" y="341201"/>
                      <a:pt x="366136" y="500244"/>
                    </a:cubicBezTo>
                  </a:path>
                </a:pathLst>
              </a:custGeom>
              <a:noFill/>
              <a:ln w="19050" cap="flat">
                <a:solidFill>
                  <a:srgbClr val="6F6F6F"/>
                </a:solidFill>
                <a:prstDash val="solid"/>
                <a:miter/>
              </a:ln>
            </p:spPr>
            <p:txBody>
              <a:bodyPr rtlCol="0" anchor="ctr"/>
              <a:lstStyle/>
              <a:p>
                <a:endParaRPr lang="en-US" sz="1129"/>
              </a:p>
            </p:txBody>
          </p:sp>
          <p:sp>
            <p:nvSpPr>
              <p:cNvPr id="546" name="Freeform: Shape 545">
                <a:extLst>
                  <a:ext uri="{FF2B5EF4-FFF2-40B4-BE49-F238E27FC236}">
                    <a16:creationId xmlns:a16="http://schemas.microsoft.com/office/drawing/2014/main" xmlns="" id="{C9A2C81A-B867-45B3-985A-3B68A5C05521}"/>
                  </a:ext>
                </a:extLst>
              </p:cNvPr>
              <p:cNvSpPr/>
              <p:nvPr/>
            </p:nvSpPr>
            <p:spPr>
              <a:xfrm>
                <a:off x="31696999" y="7326573"/>
                <a:ext cx="3716282" cy="2117155"/>
              </a:xfrm>
              <a:custGeom>
                <a:avLst/>
                <a:gdLst>
                  <a:gd name="connsiteX0" fmla="*/ 4011409 w 4037228"/>
                  <a:gd name="connsiteY0" fmla="*/ 2270356 h 2299996"/>
                  <a:gd name="connsiteX1" fmla="*/ 35351 w 4037228"/>
                  <a:gd name="connsiteY1" fmla="*/ 92700 h 2299996"/>
                </a:gdLst>
                <a:ahLst/>
                <a:cxnLst>
                  <a:cxn ang="0">
                    <a:pos x="connsiteX0" y="connsiteY0"/>
                  </a:cxn>
                  <a:cxn ang="0">
                    <a:pos x="connsiteX1" y="connsiteY1"/>
                  </a:cxn>
                </a:cxnLst>
                <a:rect l="l" t="t" r="r" b="b"/>
                <a:pathLst>
                  <a:path w="4037228" h="2299996">
                    <a:moveTo>
                      <a:pt x="4011409" y="2270356"/>
                    </a:moveTo>
                    <a:cubicBezTo>
                      <a:pt x="3705559" y="569827"/>
                      <a:pt x="1478966" y="-188683"/>
                      <a:pt x="35351" y="92700"/>
                    </a:cubicBezTo>
                  </a:path>
                </a:pathLst>
              </a:custGeom>
              <a:noFill/>
              <a:ln w="19050" cap="flat">
                <a:solidFill>
                  <a:srgbClr val="6F6F6F"/>
                </a:solidFill>
                <a:prstDash val="solid"/>
                <a:miter/>
              </a:ln>
            </p:spPr>
            <p:txBody>
              <a:bodyPr rtlCol="0" anchor="ctr"/>
              <a:lstStyle/>
              <a:p>
                <a:endParaRPr lang="en-US" sz="1129"/>
              </a:p>
            </p:txBody>
          </p:sp>
          <p:sp>
            <p:nvSpPr>
              <p:cNvPr id="547" name="Freeform: Shape 546">
                <a:extLst>
                  <a:ext uri="{FF2B5EF4-FFF2-40B4-BE49-F238E27FC236}">
                    <a16:creationId xmlns:a16="http://schemas.microsoft.com/office/drawing/2014/main" xmlns="" id="{1B68F204-F6C7-423D-80A9-165DB7C841F7}"/>
                  </a:ext>
                </a:extLst>
              </p:cNvPr>
              <p:cNvSpPr/>
              <p:nvPr/>
            </p:nvSpPr>
            <p:spPr>
              <a:xfrm>
                <a:off x="32361426" y="7705946"/>
                <a:ext cx="3074379" cy="1813095"/>
              </a:xfrm>
              <a:custGeom>
                <a:avLst/>
                <a:gdLst>
                  <a:gd name="connsiteX0" fmla="*/ 35351 w 3339888"/>
                  <a:gd name="connsiteY0" fmla="*/ 35351 h 1969678"/>
                  <a:gd name="connsiteX1" fmla="*/ 3314070 w 3339888"/>
                  <a:gd name="connsiteY1" fmla="*/ 1943859 h 1969678"/>
                </a:gdLst>
                <a:ahLst/>
                <a:cxnLst>
                  <a:cxn ang="0">
                    <a:pos x="connsiteX0" y="connsiteY0"/>
                  </a:cxn>
                  <a:cxn ang="0">
                    <a:pos x="connsiteX1" y="connsiteY1"/>
                  </a:cxn>
                </a:cxnLst>
                <a:rect l="l" t="t" r="r" b="b"/>
                <a:pathLst>
                  <a:path w="3339888" h="1969678">
                    <a:moveTo>
                      <a:pt x="35351" y="35351"/>
                    </a:moveTo>
                    <a:cubicBezTo>
                      <a:pt x="524712" y="35351"/>
                      <a:pt x="3228432" y="622584"/>
                      <a:pt x="3314070" y="1943859"/>
                    </a:cubicBezTo>
                  </a:path>
                </a:pathLst>
              </a:custGeom>
              <a:noFill/>
              <a:ln w="19050" cap="flat">
                <a:solidFill>
                  <a:srgbClr val="6F6F6F"/>
                </a:solidFill>
                <a:prstDash val="solid"/>
                <a:miter/>
              </a:ln>
            </p:spPr>
            <p:txBody>
              <a:bodyPr rtlCol="0" anchor="ctr"/>
              <a:lstStyle/>
              <a:p>
                <a:endParaRPr lang="en-US" sz="1129"/>
              </a:p>
            </p:txBody>
          </p:sp>
          <p:sp>
            <p:nvSpPr>
              <p:cNvPr id="548" name="Freeform: Shape 547">
                <a:extLst>
                  <a:ext uri="{FF2B5EF4-FFF2-40B4-BE49-F238E27FC236}">
                    <a16:creationId xmlns:a16="http://schemas.microsoft.com/office/drawing/2014/main" xmlns="" id="{A8428D9A-59F0-4D42-8757-81AEF317CA87}"/>
                  </a:ext>
                </a:extLst>
              </p:cNvPr>
              <p:cNvSpPr/>
              <p:nvPr/>
            </p:nvSpPr>
            <p:spPr>
              <a:xfrm>
                <a:off x="31696999" y="7401886"/>
                <a:ext cx="720734" cy="551811"/>
              </a:xfrm>
              <a:custGeom>
                <a:avLst/>
                <a:gdLst>
                  <a:gd name="connsiteX0" fmla="*/ 35351 w 782977"/>
                  <a:gd name="connsiteY0" fmla="*/ 35351 h 599467"/>
                  <a:gd name="connsiteX1" fmla="*/ 757158 w 782977"/>
                  <a:gd name="connsiteY1" fmla="*/ 365670 h 599467"/>
                  <a:gd name="connsiteX2" fmla="*/ 475776 w 782977"/>
                  <a:gd name="connsiteY2" fmla="*/ 573648 h 599467"/>
                  <a:gd name="connsiteX3" fmla="*/ 35351 w 782977"/>
                  <a:gd name="connsiteY3" fmla="*/ 35351 h 599467"/>
                </a:gdLst>
                <a:ahLst/>
                <a:cxnLst>
                  <a:cxn ang="0">
                    <a:pos x="connsiteX0" y="connsiteY0"/>
                  </a:cxn>
                  <a:cxn ang="0">
                    <a:pos x="connsiteX1" y="connsiteY1"/>
                  </a:cxn>
                  <a:cxn ang="0">
                    <a:pos x="connsiteX2" y="connsiteY2"/>
                  </a:cxn>
                  <a:cxn ang="0">
                    <a:pos x="connsiteX3" y="connsiteY3"/>
                  </a:cxn>
                </a:cxnLst>
                <a:rect l="l" t="t" r="r" b="b"/>
                <a:pathLst>
                  <a:path w="782977" h="599467">
                    <a:moveTo>
                      <a:pt x="35351" y="35351"/>
                    </a:moveTo>
                    <a:lnTo>
                      <a:pt x="757158" y="365670"/>
                    </a:lnTo>
                    <a:lnTo>
                      <a:pt x="475776" y="573648"/>
                    </a:lnTo>
                    <a:lnTo>
                      <a:pt x="35351" y="35351"/>
                    </a:lnTo>
                  </a:path>
                </a:pathLst>
              </a:custGeom>
              <a:noFill/>
              <a:ln w="19050" cap="flat">
                <a:solidFill>
                  <a:srgbClr val="6F6F6F"/>
                </a:solidFill>
                <a:prstDash val="solid"/>
                <a:miter/>
              </a:ln>
            </p:spPr>
            <p:txBody>
              <a:bodyPr rtlCol="0" anchor="ctr"/>
              <a:lstStyle/>
              <a:p>
                <a:endParaRPr lang="en-US" sz="1129"/>
              </a:p>
            </p:txBody>
          </p:sp>
          <p:sp>
            <p:nvSpPr>
              <p:cNvPr id="549" name="Freeform: Shape 548">
                <a:extLst>
                  <a:ext uri="{FF2B5EF4-FFF2-40B4-BE49-F238E27FC236}">
                    <a16:creationId xmlns:a16="http://schemas.microsoft.com/office/drawing/2014/main" xmlns="" id="{093B01A4-F115-4480-B639-AEAEA2FD89DC}"/>
                  </a:ext>
                </a:extLst>
              </p:cNvPr>
              <p:cNvSpPr/>
              <p:nvPr/>
            </p:nvSpPr>
            <p:spPr>
              <a:xfrm>
                <a:off x="29410923" y="6320786"/>
                <a:ext cx="2274815" cy="1137408"/>
              </a:xfrm>
              <a:custGeom>
                <a:avLst/>
                <a:gdLst>
                  <a:gd name="connsiteX0" fmla="*/ 2445454 w 2471273"/>
                  <a:gd name="connsiteY0" fmla="*/ 1209817 h 1235636"/>
                  <a:gd name="connsiteX1" fmla="*/ 35351 w 2471273"/>
                  <a:gd name="connsiteY1" fmla="*/ 35351 h 1235636"/>
                </a:gdLst>
                <a:ahLst/>
                <a:cxnLst>
                  <a:cxn ang="0">
                    <a:pos x="connsiteX0" y="connsiteY0"/>
                  </a:cxn>
                  <a:cxn ang="0">
                    <a:pos x="connsiteX1" y="connsiteY1"/>
                  </a:cxn>
                </a:cxnLst>
                <a:rect l="l" t="t" r="r" b="b"/>
                <a:pathLst>
                  <a:path w="2471273" h="1235636">
                    <a:moveTo>
                      <a:pt x="2445454" y="1209817"/>
                    </a:moveTo>
                    <a:cubicBezTo>
                      <a:pt x="2249710" y="1185349"/>
                      <a:pt x="488010" y="634818"/>
                      <a:pt x="35351" y="35351"/>
                    </a:cubicBezTo>
                  </a:path>
                </a:pathLst>
              </a:custGeom>
              <a:noFill/>
              <a:ln w="19050" cap="flat">
                <a:solidFill>
                  <a:srgbClr val="6F6F6F"/>
                </a:solidFill>
                <a:prstDash val="solid"/>
                <a:miter/>
              </a:ln>
            </p:spPr>
            <p:txBody>
              <a:bodyPr rtlCol="0" anchor="ctr"/>
              <a:lstStyle/>
              <a:p>
                <a:endParaRPr lang="en-US" sz="1129"/>
              </a:p>
            </p:txBody>
          </p:sp>
          <p:sp>
            <p:nvSpPr>
              <p:cNvPr id="550" name="Freeform: Shape 549">
                <a:extLst>
                  <a:ext uri="{FF2B5EF4-FFF2-40B4-BE49-F238E27FC236}">
                    <a16:creationId xmlns:a16="http://schemas.microsoft.com/office/drawing/2014/main" xmlns="" id="{F6F80516-CCDA-46FD-AD86-11CFBE9C75CB}"/>
                  </a:ext>
                </a:extLst>
              </p:cNvPr>
              <p:cNvSpPr/>
              <p:nvPr/>
            </p:nvSpPr>
            <p:spPr>
              <a:xfrm>
                <a:off x="29185694" y="6377093"/>
                <a:ext cx="2545090" cy="1081100"/>
              </a:xfrm>
              <a:custGeom>
                <a:avLst/>
                <a:gdLst>
                  <a:gd name="connsiteX0" fmla="*/ 2739071 w 2764889"/>
                  <a:gd name="connsiteY0" fmla="*/ 1148647 h 1174466"/>
                  <a:gd name="connsiteX1" fmla="*/ 35351 w 2764889"/>
                  <a:gd name="connsiteY1" fmla="*/ 35351 h 1174466"/>
                </a:gdLst>
                <a:ahLst/>
                <a:cxnLst>
                  <a:cxn ang="0">
                    <a:pos x="connsiteX0" y="connsiteY0"/>
                  </a:cxn>
                  <a:cxn ang="0">
                    <a:pos x="connsiteX1" y="connsiteY1"/>
                  </a:cxn>
                </a:cxnLst>
                <a:rect l="l" t="t" r="r" b="b"/>
                <a:pathLst>
                  <a:path w="2764889" h="1174466">
                    <a:moveTo>
                      <a:pt x="2739071" y="1148647"/>
                    </a:moveTo>
                    <a:cubicBezTo>
                      <a:pt x="2261944" y="1136413"/>
                      <a:pt x="218861" y="659286"/>
                      <a:pt x="35351" y="35351"/>
                    </a:cubicBezTo>
                  </a:path>
                </a:pathLst>
              </a:custGeom>
              <a:noFill/>
              <a:ln w="19050" cap="flat">
                <a:solidFill>
                  <a:srgbClr val="6F6F6F"/>
                </a:solidFill>
                <a:prstDash val="solid"/>
                <a:miter/>
              </a:ln>
            </p:spPr>
            <p:txBody>
              <a:bodyPr rtlCol="0" anchor="ctr"/>
              <a:lstStyle/>
              <a:p>
                <a:endParaRPr lang="en-US" sz="1129"/>
              </a:p>
            </p:txBody>
          </p:sp>
          <p:sp>
            <p:nvSpPr>
              <p:cNvPr id="551" name="Freeform: Shape 550">
                <a:extLst>
                  <a:ext uri="{FF2B5EF4-FFF2-40B4-BE49-F238E27FC236}">
                    <a16:creationId xmlns:a16="http://schemas.microsoft.com/office/drawing/2014/main" xmlns="" id="{14C78A6B-014B-49FB-B9C9-3F314C729000}"/>
                  </a:ext>
                </a:extLst>
              </p:cNvPr>
              <p:cNvSpPr/>
              <p:nvPr/>
            </p:nvSpPr>
            <p:spPr>
              <a:xfrm>
                <a:off x="28723974" y="6163731"/>
                <a:ext cx="777041" cy="213967"/>
              </a:xfrm>
              <a:custGeom>
                <a:avLst/>
                <a:gdLst>
                  <a:gd name="connsiteX0" fmla="*/ 818328 w 844147"/>
                  <a:gd name="connsiteY0" fmla="*/ 205970 h 232446"/>
                  <a:gd name="connsiteX1" fmla="*/ 35351 w 844147"/>
                  <a:gd name="connsiteY1" fmla="*/ 181502 h 232446"/>
                </a:gdLst>
                <a:ahLst/>
                <a:cxnLst>
                  <a:cxn ang="0">
                    <a:pos x="connsiteX0" y="connsiteY0"/>
                  </a:cxn>
                  <a:cxn ang="0">
                    <a:pos x="connsiteX1" y="connsiteY1"/>
                  </a:cxn>
                </a:cxnLst>
                <a:rect l="l" t="t" r="r" b="b"/>
                <a:pathLst>
                  <a:path w="844147" h="232446">
                    <a:moveTo>
                      <a:pt x="818328" y="205970"/>
                    </a:moveTo>
                    <a:cubicBezTo>
                      <a:pt x="818328" y="205970"/>
                      <a:pt x="536946" y="-161051"/>
                      <a:pt x="35351" y="181502"/>
                    </a:cubicBezTo>
                  </a:path>
                </a:pathLst>
              </a:custGeom>
              <a:noFill/>
              <a:ln w="19050" cap="flat">
                <a:solidFill>
                  <a:srgbClr val="6F6F6F"/>
                </a:solidFill>
                <a:prstDash val="solid"/>
                <a:miter/>
              </a:ln>
            </p:spPr>
            <p:txBody>
              <a:bodyPr rtlCol="0" anchor="ctr"/>
              <a:lstStyle/>
              <a:p>
                <a:endParaRPr lang="en-US" sz="1129"/>
              </a:p>
            </p:txBody>
          </p:sp>
          <p:sp>
            <p:nvSpPr>
              <p:cNvPr id="552" name="Freeform: Shape 551">
                <a:extLst>
                  <a:ext uri="{FF2B5EF4-FFF2-40B4-BE49-F238E27FC236}">
                    <a16:creationId xmlns:a16="http://schemas.microsoft.com/office/drawing/2014/main" xmlns="" id="{5B130AA1-6F1B-4969-976F-AE97C885F603}"/>
                  </a:ext>
                </a:extLst>
              </p:cNvPr>
              <p:cNvSpPr/>
              <p:nvPr/>
            </p:nvSpPr>
            <p:spPr>
              <a:xfrm>
                <a:off x="28723974" y="6232656"/>
                <a:ext cx="743257" cy="180183"/>
              </a:xfrm>
              <a:custGeom>
                <a:avLst/>
                <a:gdLst>
                  <a:gd name="connsiteX0" fmla="*/ 781626 w 807445"/>
                  <a:gd name="connsiteY0" fmla="*/ 167793 h 195744"/>
                  <a:gd name="connsiteX1" fmla="*/ 35351 w 807445"/>
                  <a:gd name="connsiteY1" fmla="*/ 106623 h 195744"/>
                </a:gdLst>
                <a:ahLst/>
                <a:cxnLst>
                  <a:cxn ang="0">
                    <a:pos x="connsiteX0" y="connsiteY0"/>
                  </a:cxn>
                  <a:cxn ang="0">
                    <a:pos x="connsiteX1" y="connsiteY1"/>
                  </a:cxn>
                </a:cxnLst>
                <a:rect l="l" t="t" r="r" b="b"/>
                <a:pathLst>
                  <a:path w="807445" h="195744">
                    <a:moveTo>
                      <a:pt x="781626" y="167793"/>
                    </a:moveTo>
                    <a:cubicBezTo>
                      <a:pt x="634818" y="69921"/>
                      <a:pt x="585882" y="-40185"/>
                      <a:pt x="35351" y="106623"/>
                    </a:cubicBezTo>
                  </a:path>
                </a:pathLst>
              </a:custGeom>
              <a:noFill/>
              <a:ln w="19050" cap="flat">
                <a:solidFill>
                  <a:srgbClr val="6F6F6F"/>
                </a:solidFill>
                <a:prstDash val="solid"/>
                <a:miter/>
              </a:ln>
            </p:spPr>
            <p:txBody>
              <a:bodyPr rtlCol="0" anchor="ctr"/>
              <a:lstStyle/>
              <a:p>
                <a:endParaRPr lang="en-US" sz="1129"/>
              </a:p>
            </p:txBody>
          </p:sp>
          <p:sp>
            <p:nvSpPr>
              <p:cNvPr id="555" name="Freeform: Shape 554">
                <a:extLst>
                  <a:ext uri="{FF2B5EF4-FFF2-40B4-BE49-F238E27FC236}">
                    <a16:creationId xmlns:a16="http://schemas.microsoft.com/office/drawing/2014/main" xmlns="" id="{F139C000-F2DE-441C-9EA9-B2BEADBD3F40}"/>
                  </a:ext>
                </a:extLst>
              </p:cNvPr>
              <p:cNvSpPr/>
              <p:nvPr/>
            </p:nvSpPr>
            <p:spPr>
              <a:xfrm>
                <a:off x="28853628" y="6311910"/>
                <a:ext cx="495504" cy="157660"/>
              </a:xfrm>
              <a:custGeom>
                <a:avLst/>
                <a:gdLst>
                  <a:gd name="connsiteX0" fmla="*/ 512478 w 538297"/>
                  <a:gd name="connsiteY0" fmla="*/ 120989 h 171276"/>
                  <a:gd name="connsiteX1" fmla="*/ 35351 w 538297"/>
                  <a:gd name="connsiteY1" fmla="*/ 35351 h 171276"/>
                </a:gdLst>
                <a:ahLst/>
                <a:cxnLst>
                  <a:cxn ang="0">
                    <a:pos x="connsiteX0" y="connsiteY0"/>
                  </a:cxn>
                  <a:cxn ang="0">
                    <a:pos x="connsiteX1" y="connsiteY1"/>
                  </a:cxn>
                </a:cxnLst>
                <a:rect l="l" t="t" r="r" b="b"/>
                <a:pathLst>
                  <a:path w="538297" h="171276">
                    <a:moveTo>
                      <a:pt x="512478" y="120989"/>
                    </a:moveTo>
                    <a:cubicBezTo>
                      <a:pt x="267797" y="145457"/>
                      <a:pt x="243329" y="157691"/>
                      <a:pt x="35351" y="35351"/>
                    </a:cubicBezTo>
                  </a:path>
                </a:pathLst>
              </a:custGeom>
              <a:noFill/>
              <a:ln w="19050" cap="flat">
                <a:solidFill>
                  <a:srgbClr val="6F6F6F"/>
                </a:solidFill>
                <a:prstDash val="solid"/>
                <a:miter/>
              </a:ln>
            </p:spPr>
            <p:txBody>
              <a:bodyPr rtlCol="0" anchor="ctr"/>
              <a:lstStyle/>
              <a:p>
                <a:endParaRPr lang="en-US" sz="1129"/>
              </a:p>
            </p:txBody>
          </p:sp>
          <p:sp>
            <p:nvSpPr>
              <p:cNvPr id="556" name="Freeform: Shape 555">
                <a:extLst>
                  <a:ext uri="{FF2B5EF4-FFF2-40B4-BE49-F238E27FC236}">
                    <a16:creationId xmlns:a16="http://schemas.microsoft.com/office/drawing/2014/main" xmlns="" id="{95FA76D6-B2B2-431B-A186-2F3ED7B2D691}"/>
                  </a:ext>
                </a:extLst>
              </p:cNvPr>
              <p:cNvSpPr/>
              <p:nvPr/>
            </p:nvSpPr>
            <p:spPr>
              <a:xfrm>
                <a:off x="23994162" y="3685604"/>
                <a:ext cx="7691577" cy="3716282"/>
              </a:xfrm>
              <a:custGeom>
                <a:avLst/>
                <a:gdLst>
                  <a:gd name="connsiteX0" fmla="*/ 5956618 w 8355839"/>
                  <a:gd name="connsiteY0" fmla="*/ 2873645 h 4037228"/>
                  <a:gd name="connsiteX1" fmla="*/ 35351 w 8355839"/>
                  <a:gd name="connsiteY1" fmla="*/ 35351 h 4037228"/>
                  <a:gd name="connsiteX2" fmla="*/ 8330019 w 8355839"/>
                  <a:gd name="connsiteY2" fmla="*/ 4011409 h 4037228"/>
                </a:gdLst>
                <a:ahLst/>
                <a:cxnLst>
                  <a:cxn ang="0">
                    <a:pos x="connsiteX0" y="connsiteY0"/>
                  </a:cxn>
                  <a:cxn ang="0">
                    <a:pos x="connsiteX1" y="connsiteY1"/>
                  </a:cxn>
                  <a:cxn ang="0">
                    <a:pos x="connsiteX2" y="connsiteY2"/>
                  </a:cxn>
                </a:cxnLst>
                <a:rect l="l" t="t" r="r" b="b"/>
                <a:pathLst>
                  <a:path w="8355839" h="4037228">
                    <a:moveTo>
                      <a:pt x="5956618" y="2873645"/>
                    </a:moveTo>
                    <a:cubicBezTo>
                      <a:pt x="3693323" y="940669"/>
                      <a:pt x="35351" y="35351"/>
                      <a:pt x="35351" y="35351"/>
                    </a:cubicBezTo>
                    <a:cubicBezTo>
                      <a:pt x="35351" y="35351"/>
                      <a:pt x="6751830" y="1307690"/>
                      <a:pt x="8330019" y="4011409"/>
                    </a:cubicBezTo>
                  </a:path>
                </a:pathLst>
              </a:custGeom>
              <a:noFill/>
              <a:ln w="19050" cap="flat">
                <a:solidFill>
                  <a:srgbClr val="6F6F6F"/>
                </a:solidFill>
                <a:prstDash val="solid"/>
                <a:miter/>
              </a:ln>
            </p:spPr>
            <p:txBody>
              <a:bodyPr rtlCol="0" anchor="ctr"/>
              <a:lstStyle/>
              <a:p>
                <a:endParaRPr lang="en-US" sz="1129"/>
              </a:p>
            </p:txBody>
          </p:sp>
          <p:sp>
            <p:nvSpPr>
              <p:cNvPr id="557" name="Freeform: Shape 556">
                <a:extLst>
                  <a:ext uri="{FF2B5EF4-FFF2-40B4-BE49-F238E27FC236}">
                    <a16:creationId xmlns:a16="http://schemas.microsoft.com/office/drawing/2014/main" xmlns="" id="{B730F9D1-851F-4888-B202-0B2DD7C5BD31}"/>
                  </a:ext>
                </a:extLst>
              </p:cNvPr>
              <p:cNvSpPr/>
              <p:nvPr/>
            </p:nvSpPr>
            <p:spPr>
              <a:xfrm>
                <a:off x="23959134" y="3098764"/>
                <a:ext cx="7747885" cy="4256833"/>
              </a:xfrm>
              <a:custGeom>
                <a:avLst/>
                <a:gdLst>
                  <a:gd name="connsiteX0" fmla="*/ 8452359 w 8478179"/>
                  <a:gd name="connsiteY0" fmla="*/ 4659813 h 4685631"/>
                  <a:gd name="connsiteX1" fmla="*/ 35351 w 8478179"/>
                  <a:gd name="connsiteY1" fmla="*/ 35351 h 4685631"/>
                  <a:gd name="connsiteX2" fmla="*/ 585882 w 8478179"/>
                  <a:gd name="connsiteY2" fmla="*/ 1576838 h 4685631"/>
                  <a:gd name="connsiteX0" fmla="*/ 8417008 w 8417008"/>
                  <a:gd name="connsiteY0" fmla="*/ 4624462 h 4624461"/>
                  <a:gd name="connsiteX1" fmla="*/ 0 w 8417008"/>
                  <a:gd name="connsiteY1" fmla="*/ 0 h 4624461"/>
                  <a:gd name="connsiteX2" fmla="*/ 784265 w 8417008"/>
                  <a:gd name="connsiteY2" fmla="*/ 1497662 h 4624461"/>
                </a:gdLst>
                <a:ahLst/>
                <a:cxnLst>
                  <a:cxn ang="0">
                    <a:pos x="connsiteX0" y="connsiteY0"/>
                  </a:cxn>
                  <a:cxn ang="0">
                    <a:pos x="connsiteX1" y="connsiteY1"/>
                  </a:cxn>
                  <a:cxn ang="0">
                    <a:pos x="connsiteX2" y="connsiteY2"/>
                  </a:cxn>
                </a:cxnLst>
                <a:rect l="l" t="t" r="r" b="b"/>
                <a:pathLst>
                  <a:path w="8417008" h="4624461">
                    <a:moveTo>
                      <a:pt x="8417008" y="4624462"/>
                    </a:moveTo>
                    <a:cubicBezTo>
                      <a:pt x="4685630" y="770743"/>
                      <a:pt x="0" y="0"/>
                      <a:pt x="0" y="0"/>
                    </a:cubicBezTo>
                    <a:cubicBezTo>
                      <a:pt x="0" y="0"/>
                      <a:pt x="747563" y="1338620"/>
                      <a:pt x="784265" y="1497662"/>
                    </a:cubicBezTo>
                  </a:path>
                </a:pathLst>
              </a:custGeom>
              <a:noFill/>
              <a:ln w="19050" cap="flat">
                <a:solidFill>
                  <a:srgbClr val="6F6F6F"/>
                </a:solidFill>
                <a:prstDash val="solid"/>
                <a:miter/>
              </a:ln>
            </p:spPr>
            <p:txBody>
              <a:bodyPr rtlCol="0" anchor="ctr"/>
              <a:lstStyle/>
              <a:p>
                <a:endParaRPr lang="en-US" sz="1129"/>
              </a:p>
            </p:txBody>
          </p:sp>
          <p:sp>
            <p:nvSpPr>
              <p:cNvPr id="558" name="Freeform: Shape 557">
                <a:extLst>
                  <a:ext uri="{FF2B5EF4-FFF2-40B4-BE49-F238E27FC236}">
                    <a16:creationId xmlns:a16="http://schemas.microsoft.com/office/drawing/2014/main" xmlns="" id="{E87C9B3B-29F7-41E8-95E5-49E1E03234C0}"/>
                  </a:ext>
                </a:extLst>
              </p:cNvPr>
              <p:cNvSpPr/>
              <p:nvPr/>
            </p:nvSpPr>
            <p:spPr>
              <a:xfrm>
                <a:off x="24026703" y="3718145"/>
                <a:ext cx="587115" cy="691987"/>
              </a:xfrm>
              <a:custGeom>
                <a:avLst/>
                <a:gdLst>
                  <a:gd name="connsiteX0" fmla="*/ 512478 w 538297"/>
                  <a:gd name="connsiteY0" fmla="*/ 903967 h 929785"/>
                  <a:gd name="connsiteX1" fmla="*/ 35351 w 538297"/>
                  <a:gd name="connsiteY1" fmla="*/ 35351 h 929785"/>
                  <a:gd name="connsiteX0" fmla="*/ 637820 w 637820"/>
                  <a:gd name="connsiteY0" fmla="*/ 751748 h 751748"/>
                  <a:gd name="connsiteX1" fmla="*/ 0 w 637820"/>
                  <a:gd name="connsiteY1" fmla="*/ 0 h 751748"/>
                </a:gdLst>
                <a:ahLst/>
                <a:cxnLst>
                  <a:cxn ang="0">
                    <a:pos x="connsiteX0" y="connsiteY0"/>
                  </a:cxn>
                  <a:cxn ang="0">
                    <a:pos x="connsiteX1" y="connsiteY1"/>
                  </a:cxn>
                </a:cxnLst>
                <a:rect l="l" t="t" r="r" b="b"/>
                <a:pathLst>
                  <a:path w="637820" h="751748">
                    <a:moveTo>
                      <a:pt x="637820" y="751748"/>
                    </a:moveTo>
                    <a:cubicBezTo>
                      <a:pt x="256117" y="323557"/>
                      <a:pt x="0" y="0"/>
                      <a:pt x="0" y="0"/>
                    </a:cubicBezTo>
                  </a:path>
                </a:pathLst>
              </a:custGeom>
              <a:noFill/>
              <a:ln w="19050" cap="flat">
                <a:solidFill>
                  <a:srgbClr val="6F6F6F"/>
                </a:solidFill>
                <a:prstDash val="solid"/>
                <a:miter/>
              </a:ln>
            </p:spPr>
            <p:txBody>
              <a:bodyPr rtlCol="0" anchor="ctr"/>
              <a:lstStyle/>
              <a:p>
                <a:endParaRPr lang="en-US" sz="1129"/>
              </a:p>
            </p:txBody>
          </p:sp>
          <p:sp>
            <p:nvSpPr>
              <p:cNvPr id="559" name="Freeform: Shape 558">
                <a:extLst>
                  <a:ext uri="{FF2B5EF4-FFF2-40B4-BE49-F238E27FC236}">
                    <a16:creationId xmlns:a16="http://schemas.microsoft.com/office/drawing/2014/main" xmlns="" id="{5A363F6E-BC4C-47F0-BA55-C97C9D6511CA}"/>
                  </a:ext>
                </a:extLst>
              </p:cNvPr>
              <p:cNvSpPr/>
              <p:nvPr/>
            </p:nvSpPr>
            <p:spPr>
              <a:xfrm>
                <a:off x="22433466" y="3391562"/>
                <a:ext cx="658536" cy="864947"/>
              </a:xfrm>
              <a:custGeom>
                <a:avLst/>
                <a:gdLst>
                  <a:gd name="connsiteX0" fmla="*/ 35351 w 966488"/>
                  <a:gd name="connsiteY0" fmla="*/ 989605 h 1015424"/>
                  <a:gd name="connsiteX1" fmla="*/ 940669 w 966488"/>
                  <a:gd name="connsiteY1" fmla="*/ 35351 h 1015424"/>
                  <a:gd name="connsiteX0" fmla="*/ 0 w 715409"/>
                  <a:gd name="connsiteY0" fmla="*/ 939646 h 939646"/>
                  <a:gd name="connsiteX1" fmla="*/ 715408 w 715409"/>
                  <a:gd name="connsiteY1" fmla="*/ 0 h 939646"/>
                </a:gdLst>
                <a:ahLst/>
                <a:cxnLst>
                  <a:cxn ang="0">
                    <a:pos x="connsiteX0" y="connsiteY0"/>
                  </a:cxn>
                  <a:cxn ang="0">
                    <a:pos x="connsiteX1" y="connsiteY1"/>
                  </a:cxn>
                </a:cxnLst>
                <a:rect l="l" t="t" r="r" b="b"/>
                <a:pathLst>
                  <a:path w="715409" h="939646">
                    <a:moveTo>
                      <a:pt x="0" y="939646"/>
                    </a:moveTo>
                    <a:cubicBezTo>
                      <a:pt x="301773" y="621561"/>
                      <a:pt x="413635" y="318085"/>
                      <a:pt x="715408" y="0"/>
                    </a:cubicBezTo>
                  </a:path>
                </a:pathLst>
              </a:custGeom>
              <a:ln w="19050" cap="flat">
                <a:solidFill>
                  <a:srgbClr val="6F6F6F"/>
                </a:solidFill>
                <a:prstDash val="solid"/>
                <a:miter/>
              </a:ln>
            </p:spPr>
            <p:txBody>
              <a:bodyPr rtlCol="0" anchor="ctr"/>
              <a:lstStyle/>
              <a:p>
                <a:endParaRPr lang="en-US" sz="1129"/>
              </a:p>
            </p:txBody>
          </p:sp>
          <p:sp>
            <p:nvSpPr>
              <p:cNvPr id="560" name="Freeform: Shape 559">
                <a:extLst>
                  <a:ext uri="{FF2B5EF4-FFF2-40B4-BE49-F238E27FC236}">
                    <a16:creationId xmlns:a16="http://schemas.microsoft.com/office/drawing/2014/main" xmlns="" id="{F38D3F3A-CED2-45B8-B8DE-F8D5338E9E67}"/>
                  </a:ext>
                </a:extLst>
              </p:cNvPr>
              <p:cNvSpPr/>
              <p:nvPr/>
            </p:nvSpPr>
            <p:spPr>
              <a:xfrm>
                <a:off x="22473806" y="3718146"/>
                <a:ext cx="1091177" cy="578706"/>
              </a:xfrm>
              <a:custGeom>
                <a:avLst/>
                <a:gdLst>
                  <a:gd name="connsiteX0" fmla="*/ 1454498 w 1480317"/>
                  <a:gd name="connsiteY0" fmla="*/ 35351 h 660637"/>
                  <a:gd name="connsiteX1" fmla="*/ 35351 w 1480317"/>
                  <a:gd name="connsiteY1" fmla="*/ 634818 h 660637"/>
                  <a:gd name="connsiteX0" fmla="*/ 1185413 w 1185413"/>
                  <a:gd name="connsiteY0" fmla="*/ 0 h 628684"/>
                  <a:gd name="connsiteX1" fmla="*/ 0 w 1185413"/>
                  <a:gd name="connsiteY1" fmla="*/ 628684 h 628684"/>
                </a:gdLst>
                <a:ahLst/>
                <a:cxnLst>
                  <a:cxn ang="0">
                    <a:pos x="connsiteX0" y="connsiteY0"/>
                  </a:cxn>
                  <a:cxn ang="0">
                    <a:pos x="connsiteX1" y="connsiteY1"/>
                  </a:cxn>
                </a:cxnLst>
                <a:rect l="l" t="t" r="r" b="b"/>
                <a:pathLst>
                  <a:path w="1185413" h="628684">
                    <a:moveTo>
                      <a:pt x="1185413" y="0"/>
                    </a:moveTo>
                    <a:cubicBezTo>
                      <a:pt x="712364" y="199822"/>
                      <a:pt x="473049" y="428862"/>
                      <a:pt x="0" y="628684"/>
                    </a:cubicBezTo>
                  </a:path>
                </a:pathLst>
              </a:custGeom>
              <a:ln w="19050" cap="flat">
                <a:solidFill>
                  <a:srgbClr val="6F6F6F"/>
                </a:solidFill>
                <a:prstDash val="solid"/>
                <a:miter/>
              </a:ln>
            </p:spPr>
            <p:txBody>
              <a:bodyPr rtlCol="0" anchor="ctr"/>
              <a:lstStyle/>
              <a:p>
                <a:endParaRPr lang="en-US" sz="1129"/>
              </a:p>
            </p:txBody>
          </p:sp>
          <p:sp>
            <p:nvSpPr>
              <p:cNvPr id="561" name="Freeform: Shape 560">
                <a:extLst>
                  <a:ext uri="{FF2B5EF4-FFF2-40B4-BE49-F238E27FC236}">
                    <a16:creationId xmlns:a16="http://schemas.microsoft.com/office/drawing/2014/main" xmlns="" id="{C50ED353-0047-403A-882F-FC18E871A4B5}"/>
                  </a:ext>
                </a:extLst>
              </p:cNvPr>
              <p:cNvSpPr/>
              <p:nvPr/>
            </p:nvSpPr>
            <p:spPr>
              <a:xfrm>
                <a:off x="23125787" y="3391563"/>
                <a:ext cx="6201633" cy="2984290"/>
              </a:xfrm>
              <a:custGeom>
                <a:avLst/>
                <a:gdLst>
                  <a:gd name="connsiteX0" fmla="*/ 35351 w 6679777"/>
                  <a:gd name="connsiteY0" fmla="*/ 35351 h 3303186"/>
                  <a:gd name="connsiteX1" fmla="*/ 561414 w 6679777"/>
                  <a:gd name="connsiteY1" fmla="*/ 390138 h 3303186"/>
                  <a:gd name="connsiteX2" fmla="*/ 6653957 w 6679777"/>
                  <a:gd name="connsiteY2" fmla="*/ 3277368 h 3303186"/>
                  <a:gd name="connsiteX0" fmla="*/ 0 w 6737217"/>
                  <a:gd name="connsiteY0" fmla="*/ 0 h 3242017"/>
                  <a:gd name="connsiteX1" fmla="*/ 526063 w 6737217"/>
                  <a:gd name="connsiteY1" fmla="*/ 354787 h 3242017"/>
                  <a:gd name="connsiteX2" fmla="*/ 6737218 w 6737217"/>
                  <a:gd name="connsiteY2" fmla="*/ 3242018 h 3242017"/>
                  <a:gd name="connsiteX0" fmla="*/ 0 w 6737218"/>
                  <a:gd name="connsiteY0" fmla="*/ 0 h 3242018"/>
                  <a:gd name="connsiteX1" fmla="*/ 526063 w 6737218"/>
                  <a:gd name="connsiteY1" fmla="*/ 354787 h 3242018"/>
                  <a:gd name="connsiteX2" fmla="*/ 6737218 w 6737218"/>
                  <a:gd name="connsiteY2" fmla="*/ 3242018 h 3242018"/>
                </a:gdLst>
                <a:ahLst/>
                <a:cxnLst>
                  <a:cxn ang="0">
                    <a:pos x="connsiteX0" y="connsiteY0"/>
                  </a:cxn>
                  <a:cxn ang="0">
                    <a:pos x="connsiteX1" y="connsiteY1"/>
                  </a:cxn>
                  <a:cxn ang="0">
                    <a:pos x="connsiteX2" y="connsiteY2"/>
                  </a:cxn>
                </a:cxnLst>
                <a:rect l="l" t="t" r="r" b="b"/>
                <a:pathLst>
                  <a:path w="6737218" h="3242018">
                    <a:moveTo>
                      <a:pt x="0" y="0"/>
                    </a:moveTo>
                    <a:lnTo>
                      <a:pt x="526063" y="354787"/>
                    </a:lnTo>
                    <a:cubicBezTo>
                      <a:pt x="1504785" y="550531"/>
                      <a:pt x="6692739" y="2921022"/>
                      <a:pt x="6737218" y="3242018"/>
                    </a:cubicBezTo>
                  </a:path>
                </a:pathLst>
              </a:custGeom>
              <a:noFill/>
              <a:ln w="19050" cap="flat">
                <a:solidFill>
                  <a:srgbClr val="6F6F6F"/>
                </a:solidFill>
                <a:prstDash val="solid"/>
                <a:miter/>
              </a:ln>
            </p:spPr>
            <p:txBody>
              <a:bodyPr rtlCol="0" anchor="ctr"/>
              <a:lstStyle/>
              <a:p>
                <a:endParaRPr lang="en-US" sz="1129"/>
              </a:p>
            </p:txBody>
          </p:sp>
          <p:sp>
            <p:nvSpPr>
              <p:cNvPr id="562" name="Freeform: Shape 561">
                <a:extLst>
                  <a:ext uri="{FF2B5EF4-FFF2-40B4-BE49-F238E27FC236}">
                    <a16:creationId xmlns:a16="http://schemas.microsoft.com/office/drawing/2014/main" xmlns="" id="{8646F0F1-CC8D-4C00-9D19-3C58E27A1A5E}"/>
                  </a:ext>
                </a:extLst>
              </p:cNvPr>
              <p:cNvSpPr/>
              <p:nvPr/>
            </p:nvSpPr>
            <p:spPr>
              <a:xfrm>
                <a:off x="22181066" y="2559457"/>
                <a:ext cx="720734" cy="146399"/>
              </a:xfrm>
              <a:custGeom>
                <a:avLst/>
                <a:gdLst>
                  <a:gd name="connsiteX0" fmla="*/ 35351 w 782977"/>
                  <a:gd name="connsiteY0" fmla="*/ 35351 h 159042"/>
                  <a:gd name="connsiteX1" fmla="*/ 757158 w 782977"/>
                  <a:gd name="connsiteY1" fmla="*/ 133223 h 159042"/>
                </a:gdLst>
                <a:ahLst/>
                <a:cxnLst>
                  <a:cxn ang="0">
                    <a:pos x="connsiteX0" y="connsiteY0"/>
                  </a:cxn>
                  <a:cxn ang="0">
                    <a:pos x="connsiteX1" y="connsiteY1"/>
                  </a:cxn>
                </a:cxnLst>
                <a:rect l="l" t="t" r="r" b="b"/>
                <a:pathLst>
                  <a:path w="782977" h="159042">
                    <a:moveTo>
                      <a:pt x="35351" y="35351"/>
                    </a:moveTo>
                    <a:cubicBezTo>
                      <a:pt x="35351" y="35351"/>
                      <a:pt x="695988" y="47585"/>
                      <a:pt x="757158" y="133223"/>
                    </a:cubicBezTo>
                  </a:path>
                </a:pathLst>
              </a:custGeom>
              <a:noFill/>
              <a:ln w="19050" cap="flat">
                <a:solidFill>
                  <a:srgbClr val="6F6F6F"/>
                </a:solidFill>
                <a:prstDash val="solid"/>
                <a:miter/>
              </a:ln>
            </p:spPr>
            <p:txBody>
              <a:bodyPr rtlCol="0" anchor="ctr"/>
              <a:lstStyle/>
              <a:p>
                <a:endParaRPr lang="en-US" sz="1129"/>
              </a:p>
            </p:txBody>
          </p:sp>
          <p:sp>
            <p:nvSpPr>
              <p:cNvPr id="563" name="Freeform: Shape 562">
                <a:extLst>
                  <a:ext uri="{FF2B5EF4-FFF2-40B4-BE49-F238E27FC236}">
                    <a16:creationId xmlns:a16="http://schemas.microsoft.com/office/drawing/2014/main" xmlns="" id="{D08473BF-9CCB-4642-B7BA-9C9C1240328B}"/>
                  </a:ext>
                </a:extLst>
              </p:cNvPr>
              <p:cNvSpPr/>
              <p:nvPr/>
            </p:nvSpPr>
            <p:spPr>
              <a:xfrm>
                <a:off x="22181066" y="2593242"/>
                <a:ext cx="608119" cy="168922"/>
              </a:xfrm>
              <a:custGeom>
                <a:avLst/>
                <a:gdLst>
                  <a:gd name="connsiteX0" fmla="*/ 35351 w 660637"/>
                  <a:gd name="connsiteY0" fmla="*/ 35351 h 183510"/>
                  <a:gd name="connsiteX1" fmla="*/ 634818 w 660637"/>
                  <a:gd name="connsiteY1" fmla="*/ 96521 h 183510"/>
                </a:gdLst>
                <a:ahLst/>
                <a:cxnLst>
                  <a:cxn ang="0">
                    <a:pos x="connsiteX0" y="connsiteY0"/>
                  </a:cxn>
                  <a:cxn ang="0">
                    <a:pos x="connsiteX1" y="connsiteY1"/>
                  </a:cxn>
                </a:cxnLst>
                <a:rect l="l" t="t" r="r" b="b"/>
                <a:pathLst>
                  <a:path w="660637" h="183510">
                    <a:moveTo>
                      <a:pt x="35351" y="35351"/>
                    </a:moveTo>
                    <a:cubicBezTo>
                      <a:pt x="35351" y="35351"/>
                      <a:pt x="341201" y="255563"/>
                      <a:pt x="634818" y="96521"/>
                    </a:cubicBezTo>
                  </a:path>
                </a:pathLst>
              </a:custGeom>
              <a:noFill/>
              <a:ln w="19050" cap="flat">
                <a:solidFill>
                  <a:srgbClr val="6F6F6F"/>
                </a:solidFill>
                <a:prstDash val="solid"/>
                <a:miter/>
              </a:ln>
            </p:spPr>
            <p:txBody>
              <a:bodyPr rtlCol="0" anchor="ctr"/>
              <a:lstStyle/>
              <a:p>
                <a:endParaRPr lang="en-US" sz="1129"/>
              </a:p>
            </p:txBody>
          </p:sp>
          <p:sp>
            <p:nvSpPr>
              <p:cNvPr id="564" name="Freeform: Shape 563">
                <a:extLst>
                  <a:ext uri="{FF2B5EF4-FFF2-40B4-BE49-F238E27FC236}">
                    <a16:creationId xmlns:a16="http://schemas.microsoft.com/office/drawing/2014/main" xmlns="" id="{D7EE3B2C-9C7D-493D-856B-70AC38F1848F}"/>
                  </a:ext>
                </a:extLst>
              </p:cNvPr>
              <p:cNvSpPr/>
              <p:nvPr/>
            </p:nvSpPr>
            <p:spPr>
              <a:xfrm>
                <a:off x="22845493" y="2705857"/>
                <a:ext cx="1092361" cy="675688"/>
              </a:xfrm>
              <a:custGeom>
                <a:avLst/>
                <a:gdLst>
                  <a:gd name="connsiteX0" fmla="*/ 304499 w 1186700"/>
                  <a:gd name="connsiteY0" fmla="*/ 708222 h 734041"/>
                  <a:gd name="connsiteX1" fmla="*/ 1160881 w 1186700"/>
                  <a:gd name="connsiteY1" fmla="*/ 426840 h 734041"/>
                  <a:gd name="connsiteX2" fmla="*/ 35351 w 1186700"/>
                  <a:gd name="connsiteY2" fmla="*/ 35351 h 734041"/>
                </a:gdLst>
                <a:ahLst/>
                <a:cxnLst>
                  <a:cxn ang="0">
                    <a:pos x="connsiteX0" y="connsiteY0"/>
                  </a:cxn>
                  <a:cxn ang="0">
                    <a:pos x="connsiteX1" y="connsiteY1"/>
                  </a:cxn>
                  <a:cxn ang="0">
                    <a:pos x="connsiteX2" y="connsiteY2"/>
                  </a:cxn>
                </a:cxnLst>
                <a:rect l="l" t="t" r="r" b="b"/>
                <a:pathLst>
                  <a:path w="1186700" h="734041">
                    <a:moveTo>
                      <a:pt x="304499" y="708222"/>
                    </a:moveTo>
                    <a:lnTo>
                      <a:pt x="1160881" y="426840"/>
                    </a:lnTo>
                    <a:lnTo>
                      <a:pt x="35351" y="35351"/>
                    </a:lnTo>
                  </a:path>
                </a:pathLst>
              </a:custGeom>
              <a:noFill/>
              <a:ln w="19050" cap="flat">
                <a:solidFill>
                  <a:srgbClr val="6F6F6F"/>
                </a:solidFill>
                <a:prstDash val="solid"/>
                <a:miter/>
              </a:ln>
            </p:spPr>
            <p:txBody>
              <a:bodyPr rtlCol="0" anchor="ctr"/>
              <a:lstStyle/>
              <a:p>
                <a:endParaRPr lang="en-US" sz="1129"/>
              </a:p>
            </p:txBody>
          </p:sp>
          <p:sp>
            <p:nvSpPr>
              <p:cNvPr id="565" name="Freeform: Shape 564">
                <a:extLst>
                  <a:ext uri="{FF2B5EF4-FFF2-40B4-BE49-F238E27FC236}">
                    <a16:creationId xmlns:a16="http://schemas.microsoft.com/office/drawing/2014/main" xmlns="" id="{24DB43FE-222F-4255-AC5C-2ECCEE85F7D1}"/>
                  </a:ext>
                </a:extLst>
              </p:cNvPr>
              <p:cNvSpPr/>
              <p:nvPr/>
            </p:nvSpPr>
            <p:spPr>
              <a:xfrm>
                <a:off x="22879277" y="1703586"/>
                <a:ext cx="1689219" cy="1058577"/>
              </a:xfrm>
              <a:custGeom>
                <a:avLst/>
                <a:gdLst>
                  <a:gd name="connsiteX0" fmla="*/ 35351 w 1835103"/>
                  <a:gd name="connsiteY0" fmla="*/ 1099711 h 1149998"/>
                  <a:gd name="connsiteX1" fmla="*/ 744924 w 1835103"/>
                  <a:gd name="connsiteY1" fmla="*/ 1124179 h 1149998"/>
                  <a:gd name="connsiteX2" fmla="*/ 1809285 w 1835103"/>
                  <a:gd name="connsiteY2" fmla="*/ 35351 h 1149998"/>
                </a:gdLst>
                <a:ahLst/>
                <a:cxnLst>
                  <a:cxn ang="0">
                    <a:pos x="connsiteX0" y="connsiteY0"/>
                  </a:cxn>
                  <a:cxn ang="0">
                    <a:pos x="connsiteX1" y="connsiteY1"/>
                  </a:cxn>
                  <a:cxn ang="0">
                    <a:pos x="connsiteX2" y="connsiteY2"/>
                  </a:cxn>
                </a:cxnLst>
                <a:rect l="l" t="t" r="r" b="b"/>
                <a:pathLst>
                  <a:path w="1835103" h="1149998">
                    <a:moveTo>
                      <a:pt x="35351" y="1099711"/>
                    </a:moveTo>
                    <a:lnTo>
                      <a:pt x="744924" y="1124179"/>
                    </a:lnTo>
                    <a:lnTo>
                      <a:pt x="1809285" y="35351"/>
                    </a:lnTo>
                  </a:path>
                </a:pathLst>
              </a:custGeom>
              <a:noFill/>
              <a:ln w="19050" cap="flat">
                <a:solidFill>
                  <a:srgbClr val="6F6F6F"/>
                </a:solidFill>
                <a:prstDash val="solid"/>
                <a:miter/>
              </a:ln>
            </p:spPr>
            <p:txBody>
              <a:bodyPr rtlCol="0" anchor="ctr"/>
              <a:lstStyle/>
              <a:p>
                <a:endParaRPr lang="en-US" sz="1129"/>
              </a:p>
            </p:txBody>
          </p:sp>
          <p:sp>
            <p:nvSpPr>
              <p:cNvPr id="566" name="Freeform: Shape 565">
                <a:extLst>
                  <a:ext uri="{FF2B5EF4-FFF2-40B4-BE49-F238E27FC236}">
                    <a16:creationId xmlns:a16="http://schemas.microsoft.com/office/drawing/2014/main" xmlns="" id="{F60109F8-AAA0-4213-925D-BCBA7C8AF318}"/>
                  </a:ext>
                </a:extLst>
              </p:cNvPr>
              <p:cNvSpPr/>
              <p:nvPr/>
            </p:nvSpPr>
            <p:spPr>
              <a:xfrm>
                <a:off x="23926593" y="1590972"/>
                <a:ext cx="1418944" cy="1475251"/>
              </a:xfrm>
              <a:custGeom>
                <a:avLst/>
                <a:gdLst>
                  <a:gd name="connsiteX0" fmla="*/ 1515668 w 1541487"/>
                  <a:gd name="connsiteY0" fmla="*/ 35351 h 1602657"/>
                  <a:gd name="connsiteX1" fmla="*/ 35351 w 1541487"/>
                  <a:gd name="connsiteY1" fmla="*/ 1576838 h 1602657"/>
                  <a:gd name="connsiteX2" fmla="*/ 671520 w 1541487"/>
                  <a:gd name="connsiteY2" fmla="*/ 206627 h 1602657"/>
                </a:gdLst>
                <a:ahLst/>
                <a:cxnLst>
                  <a:cxn ang="0">
                    <a:pos x="connsiteX0" y="connsiteY0"/>
                  </a:cxn>
                  <a:cxn ang="0">
                    <a:pos x="connsiteX1" y="connsiteY1"/>
                  </a:cxn>
                  <a:cxn ang="0">
                    <a:pos x="connsiteX2" y="connsiteY2"/>
                  </a:cxn>
                </a:cxnLst>
                <a:rect l="l" t="t" r="r" b="b"/>
                <a:pathLst>
                  <a:path w="1541487" h="1602657">
                    <a:moveTo>
                      <a:pt x="1515668" y="35351"/>
                    </a:moveTo>
                    <a:lnTo>
                      <a:pt x="35351" y="1576838"/>
                    </a:lnTo>
                    <a:lnTo>
                      <a:pt x="671520" y="206627"/>
                    </a:lnTo>
                  </a:path>
                </a:pathLst>
              </a:custGeom>
              <a:noFill/>
              <a:ln w="19050" cap="flat">
                <a:solidFill>
                  <a:srgbClr val="6F6F6F"/>
                </a:solidFill>
                <a:prstDash val="solid"/>
                <a:miter/>
              </a:ln>
            </p:spPr>
            <p:txBody>
              <a:bodyPr rtlCol="0" anchor="ctr"/>
              <a:lstStyle/>
              <a:p>
                <a:endParaRPr lang="en-US" sz="1129"/>
              </a:p>
            </p:txBody>
          </p:sp>
          <p:sp>
            <p:nvSpPr>
              <p:cNvPr id="567" name="Freeform: Shape 566">
                <a:extLst>
                  <a:ext uri="{FF2B5EF4-FFF2-40B4-BE49-F238E27FC236}">
                    <a16:creationId xmlns:a16="http://schemas.microsoft.com/office/drawing/2014/main" xmlns="" id="{858E2F0D-6C2C-410A-8A70-FEAD5A313B95}"/>
                  </a:ext>
                </a:extLst>
              </p:cNvPr>
              <p:cNvSpPr/>
              <p:nvPr/>
            </p:nvSpPr>
            <p:spPr>
              <a:xfrm>
                <a:off x="24557235" y="1590972"/>
                <a:ext cx="743257" cy="168922"/>
              </a:xfrm>
              <a:custGeom>
                <a:avLst/>
                <a:gdLst>
                  <a:gd name="connsiteX0" fmla="*/ 35351 w 807445"/>
                  <a:gd name="connsiteY0" fmla="*/ 157691 h 183510"/>
                  <a:gd name="connsiteX1" fmla="*/ 781627 w 807445"/>
                  <a:gd name="connsiteY1" fmla="*/ 35351 h 183510"/>
                </a:gdLst>
                <a:ahLst/>
                <a:cxnLst>
                  <a:cxn ang="0">
                    <a:pos x="connsiteX0" y="connsiteY0"/>
                  </a:cxn>
                  <a:cxn ang="0">
                    <a:pos x="connsiteX1" y="connsiteY1"/>
                  </a:cxn>
                </a:cxnLst>
                <a:rect l="l" t="t" r="r" b="b"/>
                <a:pathLst>
                  <a:path w="807445" h="183510">
                    <a:moveTo>
                      <a:pt x="35351" y="157691"/>
                    </a:moveTo>
                    <a:lnTo>
                      <a:pt x="781627" y="35351"/>
                    </a:lnTo>
                  </a:path>
                </a:pathLst>
              </a:custGeom>
              <a:ln w="19050" cap="flat">
                <a:solidFill>
                  <a:srgbClr val="6F6F6F"/>
                </a:solidFill>
                <a:prstDash val="solid"/>
                <a:miter/>
              </a:ln>
            </p:spPr>
            <p:txBody>
              <a:bodyPr rtlCol="0" anchor="ctr"/>
              <a:lstStyle/>
              <a:p>
                <a:endParaRPr lang="en-US" sz="1129"/>
              </a:p>
            </p:txBody>
          </p:sp>
          <p:sp>
            <p:nvSpPr>
              <p:cNvPr id="568" name="Freeform: Shape 567">
                <a:extLst>
                  <a:ext uri="{FF2B5EF4-FFF2-40B4-BE49-F238E27FC236}">
                    <a16:creationId xmlns:a16="http://schemas.microsoft.com/office/drawing/2014/main" xmlns="" id="{729343CA-9559-4A01-ADCF-0EC04CDA96F9}"/>
                  </a:ext>
                </a:extLst>
              </p:cNvPr>
              <p:cNvSpPr/>
              <p:nvPr/>
            </p:nvSpPr>
            <p:spPr>
              <a:xfrm>
                <a:off x="23566226" y="2705857"/>
                <a:ext cx="1385160" cy="56307"/>
              </a:xfrm>
              <a:custGeom>
                <a:avLst/>
                <a:gdLst>
                  <a:gd name="connsiteX0" fmla="*/ 1478966 w 1504785"/>
                  <a:gd name="connsiteY0" fmla="*/ 35351 h 61170"/>
                  <a:gd name="connsiteX1" fmla="*/ 35351 w 1504785"/>
                  <a:gd name="connsiteY1" fmla="*/ 35351 h 61170"/>
                </a:gdLst>
                <a:ahLst/>
                <a:cxnLst>
                  <a:cxn ang="0">
                    <a:pos x="connsiteX0" y="connsiteY0"/>
                  </a:cxn>
                  <a:cxn ang="0">
                    <a:pos x="connsiteX1" y="connsiteY1"/>
                  </a:cxn>
                </a:cxnLst>
                <a:rect l="l" t="t" r="r" b="b"/>
                <a:pathLst>
                  <a:path w="1504785" h="61170">
                    <a:moveTo>
                      <a:pt x="1478966" y="35351"/>
                    </a:moveTo>
                    <a:lnTo>
                      <a:pt x="35351" y="35351"/>
                    </a:lnTo>
                  </a:path>
                </a:pathLst>
              </a:custGeom>
              <a:ln w="19050" cap="flat">
                <a:solidFill>
                  <a:srgbClr val="6F6F6F"/>
                </a:solidFill>
                <a:prstDash val="solid"/>
                <a:miter/>
              </a:ln>
            </p:spPr>
            <p:txBody>
              <a:bodyPr rtlCol="0" anchor="ctr"/>
              <a:lstStyle/>
              <a:p>
                <a:endParaRPr lang="en-US" sz="1129"/>
              </a:p>
            </p:txBody>
          </p:sp>
          <p:sp>
            <p:nvSpPr>
              <p:cNvPr id="569" name="Freeform: Shape 568">
                <a:extLst>
                  <a:ext uri="{FF2B5EF4-FFF2-40B4-BE49-F238E27FC236}">
                    <a16:creationId xmlns:a16="http://schemas.microsoft.com/office/drawing/2014/main" xmlns="" id="{0FC9676D-B75E-4934-8FB5-4F63DED5D72B}"/>
                  </a:ext>
                </a:extLst>
              </p:cNvPr>
              <p:cNvSpPr/>
              <p:nvPr/>
            </p:nvSpPr>
            <p:spPr>
              <a:xfrm>
                <a:off x="23926593" y="2705857"/>
                <a:ext cx="1058577" cy="855871"/>
              </a:xfrm>
              <a:custGeom>
                <a:avLst/>
                <a:gdLst>
                  <a:gd name="connsiteX0" fmla="*/ 1124179 w 1149998"/>
                  <a:gd name="connsiteY0" fmla="*/ 35351 h 929785"/>
                  <a:gd name="connsiteX1" fmla="*/ 35351 w 1149998"/>
                  <a:gd name="connsiteY1" fmla="*/ 426840 h 929785"/>
                  <a:gd name="connsiteX2" fmla="*/ 891733 w 1149998"/>
                  <a:gd name="connsiteY2" fmla="*/ 451308 h 929785"/>
                  <a:gd name="connsiteX3" fmla="*/ 928435 w 1149998"/>
                  <a:gd name="connsiteY3" fmla="*/ 744924 h 929785"/>
                  <a:gd name="connsiteX4" fmla="*/ 439074 w 1149998"/>
                  <a:gd name="connsiteY4" fmla="*/ 903967 h 929785"/>
                  <a:gd name="connsiteX5" fmla="*/ 51254 w 1149998"/>
                  <a:gd name="connsiteY5" fmla="*/ 469659 h 929785"/>
                  <a:gd name="connsiteX6" fmla="*/ 891733 w 1149998"/>
                  <a:gd name="connsiteY6" fmla="*/ 744924 h 92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9998" h="929785">
                    <a:moveTo>
                      <a:pt x="1124179" y="35351"/>
                    </a:moveTo>
                    <a:lnTo>
                      <a:pt x="35351" y="426840"/>
                    </a:lnTo>
                    <a:lnTo>
                      <a:pt x="891733" y="451308"/>
                    </a:lnTo>
                    <a:lnTo>
                      <a:pt x="928435" y="744924"/>
                    </a:lnTo>
                    <a:lnTo>
                      <a:pt x="439074" y="903967"/>
                    </a:lnTo>
                    <a:lnTo>
                      <a:pt x="51254" y="469659"/>
                    </a:lnTo>
                    <a:lnTo>
                      <a:pt x="891733" y="744924"/>
                    </a:lnTo>
                  </a:path>
                </a:pathLst>
              </a:custGeom>
              <a:noFill/>
              <a:ln w="19050" cap="flat">
                <a:solidFill>
                  <a:srgbClr val="6F6F6F"/>
                </a:solidFill>
                <a:prstDash val="solid"/>
                <a:miter/>
              </a:ln>
            </p:spPr>
            <p:txBody>
              <a:bodyPr rtlCol="0" anchor="ctr"/>
              <a:lstStyle/>
              <a:p>
                <a:endParaRPr lang="en-US" sz="1129"/>
              </a:p>
            </p:txBody>
          </p:sp>
          <p:sp>
            <p:nvSpPr>
              <p:cNvPr id="570" name="Freeform: Shape 569">
                <a:extLst>
                  <a:ext uri="{FF2B5EF4-FFF2-40B4-BE49-F238E27FC236}">
                    <a16:creationId xmlns:a16="http://schemas.microsoft.com/office/drawing/2014/main" xmlns="" id="{9F679DA4-A08E-4A02-8855-2F5AABEF0006}"/>
                  </a:ext>
                </a:extLst>
              </p:cNvPr>
              <p:cNvSpPr/>
              <p:nvPr/>
            </p:nvSpPr>
            <p:spPr>
              <a:xfrm>
                <a:off x="22811709" y="2705857"/>
                <a:ext cx="304060" cy="675688"/>
              </a:xfrm>
              <a:custGeom>
                <a:avLst/>
                <a:gdLst>
                  <a:gd name="connsiteX0" fmla="*/ 35351 w 330318"/>
                  <a:gd name="connsiteY0" fmla="*/ 35351 h 734041"/>
                  <a:gd name="connsiteX1" fmla="*/ 304500 w 330318"/>
                  <a:gd name="connsiteY1" fmla="*/ 708222 h 734041"/>
                </a:gdLst>
                <a:ahLst/>
                <a:cxnLst>
                  <a:cxn ang="0">
                    <a:pos x="connsiteX0" y="connsiteY0"/>
                  </a:cxn>
                  <a:cxn ang="0">
                    <a:pos x="connsiteX1" y="connsiteY1"/>
                  </a:cxn>
                </a:cxnLst>
                <a:rect l="l" t="t" r="r" b="b"/>
                <a:pathLst>
                  <a:path w="330318" h="734041">
                    <a:moveTo>
                      <a:pt x="35351" y="35351"/>
                    </a:moveTo>
                    <a:lnTo>
                      <a:pt x="304500" y="708222"/>
                    </a:lnTo>
                  </a:path>
                </a:pathLst>
              </a:custGeom>
              <a:ln w="19050" cap="flat">
                <a:solidFill>
                  <a:srgbClr val="6F6F6F"/>
                </a:solidFill>
                <a:prstDash val="solid"/>
                <a:miter/>
              </a:ln>
            </p:spPr>
            <p:txBody>
              <a:bodyPr rtlCol="0" anchor="ctr"/>
              <a:lstStyle/>
              <a:p>
                <a:endParaRPr lang="en-US" sz="1129"/>
              </a:p>
            </p:txBody>
          </p:sp>
          <p:sp>
            <p:nvSpPr>
              <p:cNvPr id="571" name="Freeform: Shape 570">
                <a:extLst>
                  <a:ext uri="{FF2B5EF4-FFF2-40B4-BE49-F238E27FC236}">
                    <a16:creationId xmlns:a16="http://schemas.microsoft.com/office/drawing/2014/main" xmlns="" id="{9DDF7A07-5925-4EE3-A100-1443C08EB1BC}"/>
                  </a:ext>
                </a:extLst>
              </p:cNvPr>
              <p:cNvSpPr/>
              <p:nvPr/>
            </p:nvSpPr>
            <p:spPr>
              <a:xfrm>
                <a:off x="23577488" y="1759894"/>
                <a:ext cx="1047316" cy="1982017"/>
              </a:xfrm>
              <a:custGeom>
                <a:avLst/>
                <a:gdLst>
                  <a:gd name="connsiteX0" fmla="*/ 35351 w 1137764"/>
                  <a:gd name="connsiteY0" fmla="*/ 2127369 h 2153188"/>
                  <a:gd name="connsiteX1" fmla="*/ 328967 w 1137764"/>
                  <a:gd name="connsiteY1" fmla="*/ 1723646 h 2153188"/>
                  <a:gd name="connsiteX2" fmla="*/ 414606 w 1137764"/>
                  <a:gd name="connsiteY2" fmla="*/ 1454498 h 2153188"/>
                  <a:gd name="connsiteX3" fmla="*/ 659286 w 1137764"/>
                  <a:gd name="connsiteY3" fmla="*/ 1001839 h 2153188"/>
                  <a:gd name="connsiteX4" fmla="*/ 1099711 w 1137764"/>
                  <a:gd name="connsiteY4" fmla="*/ 35351 h 215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764" h="2153188">
                    <a:moveTo>
                      <a:pt x="35351" y="2127369"/>
                    </a:moveTo>
                    <a:lnTo>
                      <a:pt x="328967" y="1723646"/>
                    </a:lnTo>
                    <a:lnTo>
                      <a:pt x="414606" y="1454498"/>
                    </a:lnTo>
                    <a:lnTo>
                      <a:pt x="659286" y="1001839"/>
                    </a:lnTo>
                    <a:cubicBezTo>
                      <a:pt x="659286" y="1001839"/>
                      <a:pt x="1185349" y="169925"/>
                      <a:pt x="1099711" y="35351"/>
                    </a:cubicBezTo>
                  </a:path>
                </a:pathLst>
              </a:custGeom>
              <a:noFill/>
              <a:ln w="19050" cap="flat">
                <a:solidFill>
                  <a:srgbClr val="6F6F6F"/>
                </a:solidFill>
                <a:prstDash val="solid"/>
                <a:miter/>
              </a:ln>
            </p:spPr>
            <p:txBody>
              <a:bodyPr rtlCol="0" anchor="ctr"/>
              <a:lstStyle/>
              <a:p>
                <a:endParaRPr lang="en-US" sz="1129"/>
              </a:p>
            </p:txBody>
          </p:sp>
          <p:sp>
            <p:nvSpPr>
              <p:cNvPr id="572" name="Freeform: Shape 571">
                <a:extLst>
                  <a:ext uri="{FF2B5EF4-FFF2-40B4-BE49-F238E27FC236}">
                    <a16:creationId xmlns:a16="http://schemas.microsoft.com/office/drawing/2014/main" xmlns="" id="{0D7A703D-1A28-4352-9C0A-0ECE5022291A}"/>
                  </a:ext>
                </a:extLst>
              </p:cNvPr>
              <p:cNvSpPr/>
              <p:nvPr/>
            </p:nvSpPr>
            <p:spPr>
              <a:xfrm>
                <a:off x="23575113" y="3100008"/>
                <a:ext cx="360367" cy="641903"/>
              </a:xfrm>
              <a:custGeom>
                <a:avLst/>
                <a:gdLst>
                  <a:gd name="connsiteX0" fmla="*/ 368250 w 391488"/>
                  <a:gd name="connsiteY0" fmla="*/ 35351 h 697339"/>
                  <a:gd name="connsiteX1" fmla="*/ 37931 w 391488"/>
                  <a:gd name="connsiteY1" fmla="*/ 671520 h 697339"/>
                </a:gdLst>
                <a:ahLst/>
                <a:cxnLst>
                  <a:cxn ang="0">
                    <a:pos x="connsiteX0" y="connsiteY0"/>
                  </a:cxn>
                  <a:cxn ang="0">
                    <a:pos x="connsiteX1" y="connsiteY1"/>
                  </a:cxn>
                </a:cxnLst>
                <a:rect l="l" t="t" r="r" b="b"/>
                <a:pathLst>
                  <a:path w="391488" h="697339">
                    <a:moveTo>
                      <a:pt x="368250" y="35351"/>
                    </a:moveTo>
                    <a:cubicBezTo>
                      <a:pt x="368250" y="35351"/>
                      <a:pt x="1229" y="512478"/>
                      <a:pt x="37931" y="671520"/>
                    </a:cubicBezTo>
                  </a:path>
                </a:pathLst>
              </a:custGeom>
              <a:noFill/>
              <a:ln w="19050" cap="flat">
                <a:solidFill>
                  <a:srgbClr val="6F6F6F"/>
                </a:solidFill>
                <a:prstDash val="solid"/>
                <a:miter/>
              </a:ln>
            </p:spPr>
            <p:txBody>
              <a:bodyPr rtlCol="0" anchor="ctr"/>
              <a:lstStyle/>
              <a:p>
                <a:endParaRPr lang="en-US" sz="1129"/>
              </a:p>
            </p:txBody>
          </p:sp>
          <p:sp>
            <p:nvSpPr>
              <p:cNvPr id="573" name="Freeform: Shape 572">
                <a:extLst>
                  <a:ext uri="{FF2B5EF4-FFF2-40B4-BE49-F238E27FC236}">
                    <a16:creationId xmlns:a16="http://schemas.microsoft.com/office/drawing/2014/main" xmlns="" id="{CE666324-1604-4568-832B-49E02F7AF05D}"/>
                  </a:ext>
                </a:extLst>
              </p:cNvPr>
              <p:cNvSpPr/>
              <p:nvPr/>
            </p:nvSpPr>
            <p:spPr>
              <a:xfrm>
                <a:off x="23645056" y="3685604"/>
                <a:ext cx="371628" cy="56307"/>
              </a:xfrm>
              <a:custGeom>
                <a:avLst/>
                <a:gdLst>
                  <a:gd name="connsiteX0" fmla="*/ 377904 w 403722"/>
                  <a:gd name="connsiteY0" fmla="*/ 35351 h 61170"/>
                  <a:gd name="connsiteX1" fmla="*/ 35351 w 403722"/>
                  <a:gd name="connsiteY1" fmla="*/ 35351 h 61170"/>
                </a:gdLst>
                <a:ahLst/>
                <a:cxnLst>
                  <a:cxn ang="0">
                    <a:pos x="connsiteX0" y="connsiteY0"/>
                  </a:cxn>
                  <a:cxn ang="0">
                    <a:pos x="connsiteX1" y="connsiteY1"/>
                  </a:cxn>
                </a:cxnLst>
                <a:rect l="l" t="t" r="r" b="b"/>
                <a:pathLst>
                  <a:path w="403722" h="61170">
                    <a:moveTo>
                      <a:pt x="377904" y="35351"/>
                    </a:moveTo>
                    <a:lnTo>
                      <a:pt x="35351" y="35351"/>
                    </a:lnTo>
                  </a:path>
                </a:pathLst>
              </a:custGeom>
              <a:ln w="19050" cap="flat">
                <a:solidFill>
                  <a:srgbClr val="6F6F6F"/>
                </a:solidFill>
                <a:prstDash val="solid"/>
                <a:miter/>
              </a:ln>
            </p:spPr>
            <p:txBody>
              <a:bodyPr rtlCol="0" anchor="ctr"/>
              <a:lstStyle/>
              <a:p>
                <a:endParaRPr lang="en-US" sz="1129"/>
              </a:p>
            </p:txBody>
          </p:sp>
          <p:sp>
            <p:nvSpPr>
              <p:cNvPr id="574" name="Freeform: Shape 573">
                <a:extLst>
                  <a:ext uri="{FF2B5EF4-FFF2-40B4-BE49-F238E27FC236}">
                    <a16:creationId xmlns:a16="http://schemas.microsoft.com/office/drawing/2014/main" xmlns="" id="{CD686F61-84CA-40A9-A9E2-58AF03EE4F4F}"/>
                  </a:ext>
                </a:extLst>
              </p:cNvPr>
              <p:cNvSpPr/>
              <p:nvPr/>
            </p:nvSpPr>
            <p:spPr>
              <a:xfrm>
                <a:off x="36256851" y="4707321"/>
                <a:ext cx="2454999" cy="1779311"/>
              </a:xfrm>
              <a:custGeom>
                <a:avLst/>
                <a:gdLst>
                  <a:gd name="connsiteX0" fmla="*/ 2641198 w 2667017"/>
                  <a:gd name="connsiteY0" fmla="*/ 35351 h 1932975"/>
                  <a:gd name="connsiteX1" fmla="*/ 35351 w 2667017"/>
                  <a:gd name="connsiteY1" fmla="*/ 1907157 h 1932975"/>
                </a:gdLst>
                <a:ahLst/>
                <a:cxnLst>
                  <a:cxn ang="0">
                    <a:pos x="connsiteX0" y="connsiteY0"/>
                  </a:cxn>
                  <a:cxn ang="0">
                    <a:pos x="connsiteX1" y="connsiteY1"/>
                  </a:cxn>
                </a:cxnLst>
                <a:rect l="l" t="t" r="r" b="b"/>
                <a:pathLst>
                  <a:path w="2667017" h="1932975">
                    <a:moveTo>
                      <a:pt x="2641198" y="35351"/>
                    </a:moveTo>
                    <a:cubicBezTo>
                      <a:pt x="2372050" y="683754"/>
                      <a:pt x="243329" y="1491200"/>
                      <a:pt x="35351" y="1907157"/>
                    </a:cubicBezTo>
                  </a:path>
                </a:pathLst>
              </a:custGeom>
              <a:noFill/>
              <a:ln w="19050" cap="flat">
                <a:solidFill>
                  <a:srgbClr val="6F6F6F"/>
                </a:solidFill>
                <a:prstDash val="solid"/>
                <a:miter/>
              </a:ln>
            </p:spPr>
            <p:txBody>
              <a:bodyPr rtlCol="0" anchor="ctr"/>
              <a:lstStyle/>
              <a:p>
                <a:endParaRPr lang="en-US" sz="1129"/>
              </a:p>
            </p:txBody>
          </p:sp>
          <p:sp>
            <p:nvSpPr>
              <p:cNvPr id="575" name="Freeform: Shape 574">
                <a:extLst>
                  <a:ext uri="{FF2B5EF4-FFF2-40B4-BE49-F238E27FC236}">
                    <a16:creationId xmlns:a16="http://schemas.microsoft.com/office/drawing/2014/main" xmlns="" id="{AB65FD63-7746-4885-BA18-A9EE57D866F9}"/>
                  </a:ext>
                </a:extLst>
              </p:cNvPr>
              <p:cNvSpPr/>
              <p:nvPr/>
            </p:nvSpPr>
            <p:spPr>
              <a:xfrm>
                <a:off x="23711022" y="1549308"/>
                <a:ext cx="257637" cy="1009214"/>
              </a:xfrm>
              <a:custGeom>
                <a:avLst/>
                <a:gdLst>
                  <a:gd name="connsiteX0" fmla="*/ 35351 w 1835103"/>
                  <a:gd name="connsiteY0" fmla="*/ 1099711 h 1149998"/>
                  <a:gd name="connsiteX1" fmla="*/ 744924 w 1835103"/>
                  <a:gd name="connsiteY1" fmla="*/ 1124179 h 1149998"/>
                  <a:gd name="connsiteX2" fmla="*/ 1809285 w 1835103"/>
                  <a:gd name="connsiteY2" fmla="*/ 35351 h 1149998"/>
                  <a:gd name="connsiteX0" fmla="*/ 0 w 1064361"/>
                  <a:gd name="connsiteY0" fmla="*/ 1088828 h 1088827"/>
                  <a:gd name="connsiteX1" fmla="*/ 1064361 w 1064361"/>
                  <a:gd name="connsiteY1" fmla="*/ 0 h 1088827"/>
                  <a:gd name="connsiteX0" fmla="*/ 0 w 755097"/>
                  <a:gd name="connsiteY0" fmla="*/ 1043570 h 1043570"/>
                  <a:gd name="connsiteX1" fmla="*/ 755097 w 755097"/>
                  <a:gd name="connsiteY1" fmla="*/ 0 h 1043570"/>
                  <a:gd name="connsiteX0" fmla="*/ 0 w 279887"/>
                  <a:gd name="connsiteY0" fmla="*/ 1096371 h 1096371"/>
                  <a:gd name="connsiteX1" fmla="*/ 279887 w 279887"/>
                  <a:gd name="connsiteY1" fmla="*/ 0 h 1096371"/>
                  <a:gd name="connsiteX0" fmla="*/ 0 w 279887"/>
                  <a:gd name="connsiteY0" fmla="*/ 1096371 h 1096371"/>
                  <a:gd name="connsiteX1" fmla="*/ 279887 w 279887"/>
                  <a:gd name="connsiteY1" fmla="*/ 0 h 1096371"/>
                  <a:gd name="connsiteX0" fmla="*/ 19184 w 299071"/>
                  <a:gd name="connsiteY0" fmla="*/ 1096371 h 1096371"/>
                  <a:gd name="connsiteX1" fmla="*/ 299071 w 299071"/>
                  <a:gd name="connsiteY1" fmla="*/ 0 h 1096371"/>
                  <a:gd name="connsiteX0" fmla="*/ 0 w 279887"/>
                  <a:gd name="connsiteY0" fmla="*/ 1096371 h 1096371"/>
                  <a:gd name="connsiteX1" fmla="*/ 279887 w 279887"/>
                  <a:gd name="connsiteY1" fmla="*/ 0 h 1096371"/>
                  <a:gd name="connsiteX0" fmla="*/ 0 w 279887"/>
                  <a:gd name="connsiteY0" fmla="*/ 1096371 h 1096371"/>
                  <a:gd name="connsiteX1" fmla="*/ 279887 w 279887"/>
                  <a:gd name="connsiteY1" fmla="*/ 0 h 1096371"/>
                </a:gdLst>
                <a:ahLst/>
                <a:cxnLst>
                  <a:cxn ang="0">
                    <a:pos x="connsiteX0" y="connsiteY0"/>
                  </a:cxn>
                  <a:cxn ang="0">
                    <a:pos x="connsiteX1" y="connsiteY1"/>
                  </a:cxn>
                </a:cxnLst>
                <a:rect l="l" t="t" r="r" b="b"/>
                <a:pathLst>
                  <a:path w="279887" h="1096371">
                    <a:moveTo>
                      <a:pt x="0" y="1096371"/>
                    </a:moveTo>
                    <a:cubicBezTo>
                      <a:pt x="32952" y="700742"/>
                      <a:pt x="50817" y="357914"/>
                      <a:pt x="279887" y="0"/>
                    </a:cubicBezTo>
                  </a:path>
                </a:pathLst>
              </a:custGeom>
              <a:noFill/>
              <a:ln w="19050" cap="flat">
                <a:solidFill>
                  <a:srgbClr val="6F6F6F"/>
                </a:solidFill>
                <a:prstDash val="solid"/>
                <a:miter/>
              </a:ln>
            </p:spPr>
            <p:txBody>
              <a:bodyPr rtlCol="0" anchor="ctr"/>
              <a:lstStyle/>
              <a:p>
                <a:endParaRPr lang="en-US" sz="1129"/>
              </a:p>
            </p:txBody>
          </p:sp>
          <p:sp>
            <p:nvSpPr>
              <p:cNvPr id="576" name="Freeform: Shape 575">
                <a:extLst>
                  <a:ext uri="{FF2B5EF4-FFF2-40B4-BE49-F238E27FC236}">
                    <a16:creationId xmlns:a16="http://schemas.microsoft.com/office/drawing/2014/main" xmlns="" id="{8E7D2BF0-C74D-4DBF-A373-E7D7833C0779}"/>
                  </a:ext>
                </a:extLst>
              </p:cNvPr>
              <p:cNvSpPr/>
              <p:nvPr/>
            </p:nvSpPr>
            <p:spPr>
              <a:xfrm>
                <a:off x="24211677" y="1639572"/>
                <a:ext cx="249229" cy="266273"/>
              </a:xfrm>
              <a:custGeom>
                <a:avLst/>
                <a:gdLst>
                  <a:gd name="connsiteX0" fmla="*/ 35351 w 1835103"/>
                  <a:gd name="connsiteY0" fmla="*/ 1099711 h 1149998"/>
                  <a:gd name="connsiteX1" fmla="*/ 744924 w 1835103"/>
                  <a:gd name="connsiteY1" fmla="*/ 1124179 h 1149998"/>
                  <a:gd name="connsiteX2" fmla="*/ 1809285 w 1835103"/>
                  <a:gd name="connsiteY2" fmla="*/ 35351 h 1149998"/>
                  <a:gd name="connsiteX0" fmla="*/ 0 w 1064361"/>
                  <a:gd name="connsiteY0" fmla="*/ 1088828 h 1088827"/>
                  <a:gd name="connsiteX1" fmla="*/ 1064361 w 1064361"/>
                  <a:gd name="connsiteY1" fmla="*/ 0 h 1088827"/>
                  <a:gd name="connsiteX0" fmla="*/ 0 w 755097"/>
                  <a:gd name="connsiteY0" fmla="*/ 1043570 h 1043570"/>
                  <a:gd name="connsiteX1" fmla="*/ 755097 w 755097"/>
                  <a:gd name="connsiteY1" fmla="*/ 0 h 1043570"/>
                  <a:gd name="connsiteX0" fmla="*/ 0 w 279887"/>
                  <a:gd name="connsiteY0" fmla="*/ 1096371 h 1096371"/>
                  <a:gd name="connsiteX1" fmla="*/ 279887 w 279887"/>
                  <a:gd name="connsiteY1" fmla="*/ 0 h 1096371"/>
                  <a:gd name="connsiteX0" fmla="*/ 0 w 279887"/>
                  <a:gd name="connsiteY0" fmla="*/ 1096371 h 1096371"/>
                  <a:gd name="connsiteX1" fmla="*/ 279887 w 279887"/>
                  <a:gd name="connsiteY1" fmla="*/ 0 h 1096371"/>
                  <a:gd name="connsiteX0" fmla="*/ 19184 w 299071"/>
                  <a:gd name="connsiteY0" fmla="*/ 1096371 h 1096371"/>
                  <a:gd name="connsiteX1" fmla="*/ 299071 w 299071"/>
                  <a:gd name="connsiteY1" fmla="*/ 0 h 1096371"/>
                  <a:gd name="connsiteX0" fmla="*/ 0 w 279887"/>
                  <a:gd name="connsiteY0" fmla="*/ 1096371 h 1096371"/>
                  <a:gd name="connsiteX1" fmla="*/ 279887 w 279887"/>
                  <a:gd name="connsiteY1" fmla="*/ 0 h 1096371"/>
                  <a:gd name="connsiteX0" fmla="*/ 0 w 279887"/>
                  <a:gd name="connsiteY0" fmla="*/ 1096371 h 1096371"/>
                  <a:gd name="connsiteX1" fmla="*/ 279887 w 279887"/>
                  <a:gd name="connsiteY1" fmla="*/ 0 h 1096371"/>
                  <a:gd name="connsiteX0" fmla="*/ 0 w 393032"/>
                  <a:gd name="connsiteY0" fmla="*/ 1149172 h 1149172"/>
                  <a:gd name="connsiteX1" fmla="*/ 393032 w 393032"/>
                  <a:gd name="connsiteY1" fmla="*/ 0 h 1149172"/>
                  <a:gd name="connsiteX0" fmla="*/ 328148 w 329622"/>
                  <a:gd name="connsiteY0" fmla="*/ 289269 h 289269"/>
                  <a:gd name="connsiteX1" fmla="*/ 57396 w 329622"/>
                  <a:gd name="connsiteY1" fmla="*/ 0 h 289269"/>
                  <a:gd name="connsiteX0" fmla="*/ 333930 w 333930"/>
                  <a:gd name="connsiteY0" fmla="*/ 289269 h 289269"/>
                  <a:gd name="connsiteX1" fmla="*/ 63178 w 333930"/>
                  <a:gd name="connsiteY1" fmla="*/ 0 h 289269"/>
                  <a:gd name="connsiteX0" fmla="*/ 270752 w 270752"/>
                  <a:gd name="connsiteY0" fmla="*/ 289269 h 289269"/>
                  <a:gd name="connsiteX1" fmla="*/ 0 w 270752"/>
                  <a:gd name="connsiteY1" fmla="*/ 0 h 289269"/>
                </a:gdLst>
                <a:ahLst/>
                <a:cxnLst>
                  <a:cxn ang="0">
                    <a:pos x="connsiteX0" y="connsiteY0"/>
                  </a:cxn>
                  <a:cxn ang="0">
                    <a:pos x="connsiteX1" y="connsiteY1"/>
                  </a:cxn>
                </a:cxnLst>
                <a:rect l="l" t="t" r="r" b="b"/>
                <a:pathLst>
                  <a:path w="270752" h="289269">
                    <a:moveTo>
                      <a:pt x="270752" y="289269"/>
                    </a:moveTo>
                    <a:cubicBezTo>
                      <a:pt x="235817" y="195361"/>
                      <a:pt x="50020" y="252312"/>
                      <a:pt x="0" y="0"/>
                    </a:cubicBezTo>
                  </a:path>
                </a:pathLst>
              </a:custGeom>
              <a:noFill/>
              <a:ln w="19050" cap="flat">
                <a:solidFill>
                  <a:srgbClr val="6F6F6F"/>
                </a:solidFill>
                <a:prstDash val="solid"/>
                <a:miter/>
              </a:ln>
            </p:spPr>
            <p:txBody>
              <a:bodyPr rtlCol="0" anchor="ctr"/>
              <a:lstStyle/>
              <a:p>
                <a:endParaRPr lang="en-US" sz="1129"/>
              </a:p>
            </p:txBody>
          </p:sp>
          <p:sp>
            <p:nvSpPr>
              <p:cNvPr id="577" name="Freeform: Shape 576">
                <a:extLst>
                  <a:ext uri="{FF2B5EF4-FFF2-40B4-BE49-F238E27FC236}">
                    <a16:creationId xmlns:a16="http://schemas.microsoft.com/office/drawing/2014/main" xmlns="" id="{94EC746C-EE2D-4DE7-BC40-2790EBC491E7}"/>
                  </a:ext>
                </a:extLst>
              </p:cNvPr>
              <p:cNvSpPr/>
              <p:nvPr/>
            </p:nvSpPr>
            <p:spPr>
              <a:xfrm>
                <a:off x="31764257" y="6815573"/>
                <a:ext cx="428414" cy="544255"/>
              </a:xfrm>
              <a:custGeom>
                <a:avLst/>
                <a:gdLst>
                  <a:gd name="connsiteX0" fmla="*/ 4011409 w 4037228"/>
                  <a:gd name="connsiteY0" fmla="*/ 2270356 h 2299996"/>
                  <a:gd name="connsiteX1" fmla="*/ 35351 w 4037228"/>
                  <a:gd name="connsiteY1" fmla="*/ 92700 h 2299996"/>
                  <a:gd name="connsiteX0" fmla="*/ 496842 w 711230"/>
                  <a:gd name="connsiteY0" fmla="*/ 673308 h 1277137"/>
                  <a:gd name="connsiteX1" fmla="*/ 0 w 711230"/>
                  <a:gd name="connsiteY1" fmla="*/ 1277137 h 1277137"/>
                  <a:gd name="connsiteX0" fmla="*/ 609987 w 750641"/>
                  <a:gd name="connsiteY0" fmla="*/ 718273 h 1114669"/>
                  <a:gd name="connsiteX1" fmla="*/ 0 w 750641"/>
                  <a:gd name="connsiteY1" fmla="*/ 1114669 h 1114669"/>
                  <a:gd name="connsiteX0" fmla="*/ 465413 w 701033"/>
                  <a:gd name="connsiteY0" fmla="*/ 675878 h 1267135"/>
                  <a:gd name="connsiteX1" fmla="*/ 0 w 701033"/>
                  <a:gd name="connsiteY1" fmla="*/ 1267135 h 1267135"/>
                  <a:gd name="connsiteX0" fmla="*/ 465413 w 711167"/>
                  <a:gd name="connsiteY0" fmla="*/ 0 h 591257"/>
                  <a:gd name="connsiteX1" fmla="*/ 0 w 711167"/>
                  <a:gd name="connsiteY1" fmla="*/ 591257 h 591257"/>
                  <a:gd name="connsiteX0" fmla="*/ 465413 w 465413"/>
                  <a:gd name="connsiteY0" fmla="*/ 0 h 591257"/>
                  <a:gd name="connsiteX1" fmla="*/ 0 w 465413"/>
                  <a:gd name="connsiteY1" fmla="*/ 591257 h 591257"/>
                </a:gdLst>
                <a:ahLst/>
                <a:cxnLst>
                  <a:cxn ang="0">
                    <a:pos x="connsiteX0" y="connsiteY0"/>
                  </a:cxn>
                  <a:cxn ang="0">
                    <a:pos x="connsiteX1" y="connsiteY1"/>
                  </a:cxn>
                </a:cxnLst>
                <a:rect l="l" t="t" r="r" b="b"/>
                <a:pathLst>
                  <a:path w="465413" h="591257">
                    <a:moveTo>
                      <a:pt x="465413" y="0"/>
                    </a:moveTo>
                    <a:cubicBezTo>
                      <a:pt x="197279" y="153795"/>
                      <a:pt x="117301" y="272159"/>
                      <a:pt x="0" y="591257"/>
                    </a:cubicBezTo>
                  </a:path>
                </a:pathLst>
              </a:custGeom>
              <a:noFill/>
              <a:ln w="19050" cap="flat">
                <a:solidFill>
                  <a:srgbClr val="6F6F6F"/>
                </a:solidFill>
                <a:prstDash val="solid"/>
                <a:miter/>
              </a:ln>
            </p:spPr>
            <p:txBody>
              <a:bodyPr rtlCol="0" anchor="ctr"/>
              <a:lstStyle/>
              <a:p>
                <a:endParaRPr lang="en-US" sz="1129"/>
              </a:p>
            </p:txBody>
          </p:sp>
          <p:sp>
            <p:nvSpPr>
              <p:cNvPr id="578" name="Freeform: Shape 577">
                <a:extLst>
                  <a:ext uri="{FF2B5EF4-FFF2-40B4-BE49-F238E27FC236}">
                    <a16:creationId xmlns:a16="http://schemas.microsoft.com/office/drawing/2014/main" xmlns="" id="{D4E71EE0-3F65-47A7-92D4-E1A4A13B7D97}"/>
                  </a:ext>
                </a:extLst>
              </p:cNvPr>
              <p:cNvSpPr/>
              <p:nvPr/>
            </p:nvSpPr>
            <p:spPr>
              <a:xfrm>
                <a:off x="32244747" y="6856076"/>
                <a:ext cx="268605" cy="636833"/>
              </a:xfrm>
              <a:custGeom>
                <a:avLst/>
                <a:gdLst>
                  <a:gd name="connsiteX0" fmla="*/ 4011409 w 4037228"/>
                  <a:gd name="connsiteY0" fmla="*/ 2270356 h 2299996"/>
                  <a:gd name="connsiteX1" fmla="*/ 35351 w 4037228"/>
                  <a:gd name="connsiteY1" fmla="*/ 92700 h 2299996"/>
                  <a:gd name="connsiteX0" fmla="*/ 496842 w 711230"/>
                  <a:gd name="connsiteY0" fmla="*/ 673308 h 1277137"/>
                  <a:gd name="connsiteX1" fmla="*/ 0 w 711230"/>
                  <a:gd name="connsiteY1" fmla="*/ 1277137 h 1277137"/>
                  <a:gd name="connsiteX0" fmla="*/ 609987 w 750641"/>
                  <a:gd name="connsiteY0" fmla="*/ 718273 h 1114669"/>
                  <a:gd name="connsiteX1" fmla="*/ 0 w 750641"/>
                  <a:gd name="connsiteY1" fmla="*/ 1114669 h 1114669"/>
                  <a:gd name="connsiteX0" fmla="*/ 465413 w 701033"/>
                  <a:gd name="connsiteY0" fmla="*/ 675878 h 1267135"/>
                  <a:gd name="connsiteX1" fmla="*/ 0 w 701033"/>
                  <a:gd name="connsiteY1" fmla="*/ 1267135 h 1267135"/>
                  <a:gd name="connsiteX0" fmla="*/ 465413 w 711167"/>
                  <a:gd name="connsiteY0" fmla="*/ 0 h 591257"/>
                  <a:gd name="connsiteX1" fmla="*/ 0 w 711167"/>
                  <a:gd name="connsiteY1" fmla="*/ 591257 h 591257"/>
                  <a:gd name="connsiteX0" fmla="*/ 465413 w 465413"/>
                  <a:gd name="connsiteY0" fmla="*/ 0 h 591257"/>
                  <a:gd name="connsiteX1" fmla="*/ 0 w 465413"/>
                  <a:gd name="connsiteY1" fmla="*/ 591257 h 591257"/>
                  <a:gd name="connsiteX0" fmla="*/ 75398 w 249155"/>
                  <a:gd name="connsiteY0" fmla="*/ 0 h 528399"/>
                  <a:gd name="connsiteX1" fmla="*/ 232284 w 249155"/>
                  <a:gd name="connsiteY1" fmla="*/ 528399 h 528399"/>
                  <a:gd name="connsiteX0" fmla="*/ 66542 w 332305"/>
                  <a:gd name="connsiteY0" fmla="*/ 0 h 635258"/>
                  <a:gd name="connsiteX1" fmla="*/ 317715 w 332305"/>
                  <a:gd name="connsiteY1" fmla="*/ 635258 h 635258"/>
                  <a:gd name="connsiteX0" fmla="*/ 0 w 289495"/>
                  <a:gd name="connsiteY0" fmla="*/ 0 h 635258"/>
                  <a:gd name="connsiteX1" fmla="*/ 251173 w 289495"/>
                  <a:gd name="connsiteY1" fmla="*/ 635258 h 635258"/>
                  <a:gd name="connsiteX0" fmla="*/ 0 w 305065"/>
                  <a:gd name="connsiteY0" fmla="*/ 0 h 635258"/>
                  <a:gd name="connsiteX1" fmla="*/ 251173 w 305065"/>
                  <a:gd name="connsiteY1" fmla="*/ 635258 h 635258"/>
                  <a:gd name="connsiteX0" fmla="*/ 0 w 337652"/>
                  <a:gd name="connsiteY0" fmla="*/ 0 h 691831"/>
                  <a:gd name="connsiteX1" fmla="*/ 288888 w 337652"/>
                  <a:gd name="connsiteY1" fmla="*/ 691831 h 691831"/>
                  <a:gd name="connsiteX0" fmla="*/ 0 w 291801"/>
                  <a:gd name="connsiteY0" fmla="*/ 0 h 691831"/>
                  <a:gd name="connsiteX1" fmla="*/ 288888 w 291801"/>
                  <a:gd name="connsiteY1" fmla="*/ 691831 h 691831"/>
                </a:gdLst>
                <a:ahLst/>
                <a:cxnLst>
                  <a:cxn ang="0">
                    <a:pos x="connsiteX0" y="connsiteY0"/>
                  </a:cxn>
                  <a:cxn ang="0">
                    <a:pos x="connsiteX1" y="connsiteY1"/>
                  </a:cxn>
                </a:cxnLst>
                <a:rect l="l" t="t" r="r" b="b"/>
                <a:pathLst>
                  <a:path w="291801" h="691831">
                    <a:moveTo>
                      <a:pt x="0" y="0"/>
                    </a:moveTo>
                    <a:cubicBezTo>
                      <a:pt x="197018" y="109794"/>
                      <a:pt x="311902" y="328733"/>
                      <a:pt x="288888" y="691831"/>
                    </a:cubicBezTo>
                  </a:path>
                </a:pathLst>
              </a:custGeom>
              <a:noFill/>
              <a:ln w="19050" cap="flat">
                <a:solidFill>
                  <a:srgbClr val="6F6F6F"/>
                </a:solidFill>
                <a:prstDash val="solid"/>
                <a:miter/>
              </a:ln>
            </p:spPr>
            <p:txBody>
              <a:bodyPr rtlCol="0" anchor="ctr"/>
              <a:lstStyle/>
              <a:p>
                <a:endParaRPr lang="en-US" sz="1129"/>
              </a:p>
            </p:txBody>
          </p:sp>
          <p:sp>
            <p:nvSpPr>
              <p:cNvPr id="579" name="Freeform: Shape 578">
                <a:extLst>
                  <a:ext uri="{FF2B5EF4-FFF2-40B4-BE49-F238E27FC236}">
                    <a16:creationId xmlns:a16="http://schemas.microsoft.com/office/drawing/2014/main" xmlns="" id="{A23B784F-4A42-4CC2-AFE4-12B4B72D8F0E}"/>
                  </a:ext>
                </a:extLst>
              </p:cNvPr>
              <p:cNvSpPr/>
              <p:nvPr/>
            </p:nvSpPr>
            <p:spPr>
              <a:xfrm>
                <a:off x="-3751849" y="4811446"/>
                <a:ext cx="12797003" cy="2401544"/>
              </a:xfrm>
              <a:custGeom>
                <a:avLst/>
                <a:gdLst>
                  <a:gd name="connsiteX0" fmla="*/ 7180022 w 7205840"/>
                  <a:gd name="connsiteY0" fmla="*/ 50803 h 2324464"/>
                  <a:gd name="connsiteX1" fmla="*/ 35351 w 7205840"/>
                  <a:gd name="connsiteY1" fmla="*/ 2289630 h 2324464"/>
                  <a:gd name="connsiteX0" fmla="*/ 13895670 w 13895670"/>
                  <a:gd name="connsiteY0" fmla="*/ 11998 h 2929697"/>
                  <a:gd name="connsiteX1" fmla="*/ 0 w 13895670"/>
                  <a:gd name="connsiteY1" fmla="*/ 2929697 h 2929697"/>
                  <a:gd name="connsiteX0" fmla="*/ 13841974 w 13841974"/>
                  <a:gd name="connsiteY0" fmla="*/ 13421 h 2608947"/>
                  <a:gd name="connsiteX1" fmla="*/ 0 w 13841974"/>
                  <a:gd name="connsiteY1" fmla="*/ 2608946 h 2608947"/>
                  <a:gd name="connsiteX0" fmla="*/ 13902178 w 13902178"/>
                  <a:gd name="connsiteY0" fmla="*/ 13421 h 2608946"/>
                  <a:gd name="connsiteX1" fmla="*/ 0 w 13902178"/>
                  <a:gd name="connsiteY1" fmla="*/ 2608946 h 2608946"/>
                </a:gdLst>
                <a:ahLst/>
                <a:cxnLst>
                  <a:cxn ang="0">
                    <a:pos x="connsiteX0" y="connsiteY0"/>
                  </a:cxn>
                  <a:cxn ang="0">
                    <a:pos x="connsiteX1" y="connsiteY1"/>
                  </a:cxn>
                </a:cxnLst>
                <a:rect l="l" t="t" r="r" b="b"/>
                <a:pathLst>
                  <a:path w="13902178" h="2608946">
                    <a:moveTo>
                      <a:pt x="13902178" y="13421"/>
                    </a:moveTo>
                    <a:cubicBezTo>
                      <a:pt x="13278243" y="-206791"/>
                      <a:pt x="305850" y="2352031"/>
                      <a:pt x="0" y="2608946"/>
                    </a:cubicBezTo>
                  </a:path>
                </a:pathLst>
              </a:custGeom>
              <a:noFill/>
              <a:ln w="19050" cap="flat">
                <a:solidFill>
                  <a:srgbClr val="6F6F6F"/>
                </a:solidFill>
                <a:prstDash val="solid"/>
                <a:miter/>
              </a:ln>
            </p:spPr>
            <p:txBody>
              <a:bodyPr rtlCol="0" anchor="ctr"/>
              <a:lstStyle/>
              <a:p>
                <a:endParaRPr lang="en-US" sz="1129" dirty="0"/>
              </a:p>
            </p:txBody>
          </p:sp>
          <p:sp>
            <p:nvSpPr>
              <p:cNvPr id="580" name="Freeform: Shape 579">
                <a:extLst>
                  <a:ext uri="{FF2B5EF4-FFF2-40B4-BE49-F238E27FC236}">
                    <a16:creationId xmlns:a16="http://schemas.microsoft.com/office/drawing/2014/main" xmlns="" id="{0AB8D6B8-A090-45EA-999B-6DC90E0078EF}"/>
                  </a:ext>
                </a:extLst>
              </p:cNvPr>
              <p:cNvSpPr/>
              <p:nvPr/>
            </p:nvSpPr>
            <p:spPr>
              <a:xfrm>
                <a:off x="-3486897" y="5098555"/>
                <a:ext cx="12791012" cy="2696797"/>
              </a:xfrm>
              <a:custGeom>
                <a:avLst/>
                <a:gdLst>
                  <a:gd name="connsiteX0" fmla="*/ 7180022 w 7205840"/>
                  <a:gd name="connsiteY0" fmla="*/ 50803 h 2324464"/>
                  <a:gd name="connsiteX1" fmla="*/ 35351 w 7205840"/>
                  <a:gd name="connsiteY1" fmla="*/ 2289630 h 2324464"/>
                  <a:gd name="connsiteX0" fmla="*/ 13895670 w 13895670"/>
                  <a:gd name="connsiteY0" fmla="*/ 11998 h 2929697"/>
                  <a:gd name="connsiteX1" fmla="*/ 0 w 13895670"/>
                  <a:gd name="connsiteY1" fmla="*/ 2929697 h 2929697"/>
                </a:gdLst>
                <a:ahLst/>
                <a:cxnLst>
                  <a:cxn ang="0">
                    <a:pos x="connsiteX0" y="connsiteY0"/>
                  </a:cxn>
                  <a:cxn ang="0">
                    <a:pos x="connsiteX1" y="connsiteY1"/>
                  </a:cxn>
                </a:cxnLst>
                <a:rect l="l" t="t" r="r" b="b"/>
                <a:pathLst>
                  <a:path w="13895670" h="2929697">
                    <a:moveTo>
                      <a:pt x="13895670" y="11998"/>
                    </a:moveTo>
                    <a:cubicBezTo>
                      <a:pt x="13271735" y="-208214"/>
                      <a:pt x="305850" y="2672782"/>
                      <a:pt x="0" y="2929697"/>
                    </a:cubicBezTo>
                  </a:path>
                </a:pathLst>
              </a:custGeom>
              <a:noFill/>
              <a:ln w="19050" cap="flat">
                <a:solidFill>
                  <a:srgbClr val="6F6F6F"/>
                </a:solidFill>
                <a:prstDash val="solid"/>
                <a:miter/>
              </a:ln>
            </p:spPr>
            <p:txBody>
              <a:bodyPr rtlCol="0" anchor="ctr"/>
              <a:lstStyle/>
              <a:p>
                <a:endParaRPr lang="en-US" sz="1129" dirty="0"/>
              </a:p>
            </p:txBody>
          </p:sp>
          <p:sp>
            <p:nvSpPr>
              <p:cNvPr id="581" name="Freeform: Shape 580">
                <a:extLst>
                  <a:ext uri="{FF2B5EF4-FFF2-40B4-BE49-F238E27FC236}">
                    <a16:creationId xmlns:a16="http://schemas.microsoft.com/office/drawing/2014/main" xmlns="" id="{5748C938-ECDD-47B2-B79B-C41A91B9C5EF}"/>
                  </a:ext>
                </a:extLst>
              </p:cNvPr>
              <p:cNvSpPr/>
              <p:nvPr/>
            </p:nvSpPr>
            <p:spPr>
              <a:xfrm>
                <a:off x="37134804" y="4610937"/>
                <a:ext cx="1520297" cy="69768"/>
              </a:xfrm>
              <a:custGeom>
                <a:avLst/>
                <a:gdLst>
                  <a:gd name="connsiteX0" fmla="*/ 2665820 w 2691485"/>
                  <a:gd name="connsiteY0" fmla="*/ 62207 h 2092018"/>
                  <a:gd name="connsiteX1" fmla="*/ 1014227 w 2691485"/>
                  <a:gd name="connsiteY1" fmla="*/ 111143 h 2092018"/>
                  <a:gd name="connsiteX2" fmla="*/ 35504 w 2691485"/>
                  <a:gd name="connsiteY2" fmla="*/ 2068587 h 2092018"/>
                  <a:gd name="connsiteX0" fmla="*/ 1651593 w 1651592"/>
                  <a:gd name="connsiteY0" fmla="*/ 26857 h 75793"/>
                  <a:gd name="connsiteX1" fmla="*/ 0 w 1651592"/>
                  <a:gd name="connsiteY1" fmla="*/ 75793 h 75793"/>
                </a:gdLst>
                <a:ahLst/>
                <a:cxnLst>
                  <a:cxn ang="0">
                    <a:pos x="connsiteX0" y="connsiteY0"/>
                  </a:cxn>
                  <a:cxn ang="0">
                    <a:pos x="connsiteX1" y="connsiteY1"/>
                  </a:cxn>
                </a:cxnLst>
                <a:rect l="l" t="t" r="r" b="b"/>
                <a:pathLst>
                  <a:path w="1651592" h="75793">
                    <a:moveTo>
                      <a:pt x="1651593" y="26857"/>
                    </a:moveTo>
                    <a:cubicBezTo>
                      <a:pt x="1651593" y="26857"/>
                      <a:pt x="269148" y="-58781"/>
                      <a:pt x="0" y="75793"/>
                    </a:cubicBezTo>
                  </a:path>
                </a:pathLst>
              </a:custGeom>
              <a:noFill/>
              <a:ln w="19050" cap="flat">
                <a:solidFill>
                  <a:srgbClr val="6F6F6F"/>
                </a:solidFill>
                <a:prstDash val="solid"/>
                <a:miter/>
              </a:ln>
            </p:spPr>
            <p:txBody>
              <a:bodyPr rtlCol="0" anchor="ctr"/>
              <a:lstStyle/>
              <a:p>
                <a:endParaRPr lang="en-US" sz="1129"/>
              </a:p>
            </p:txBody>
          </p:sp>
          <p:sp>
            <p:nvSpPr>
              <p:cNvPr id="582" name="Freeform: Shape 581">
                <a:extLst>
                  <a:ext uri="{FF2B5EF4-FFF2-40B4-BE49-F238E27FC236}">
                    <a16:creationId xmlns:a16="http://schemas.microsoft.com/office/drawing/2014/main" xmlns="" id="{6293C0B7-4842-4E6E-8C18-106842757AF3}"/>
                  </a:ext>
                </a:extLst>
              </p:cNvPr>
              <p:cNvSpPr/>
              <p:nvPr/>
            </p:nvSpPr>
            <p:spPr>
              <a:xfrm>
                <a:off x="35626185" y="5005594"/>
                <a:ext cx="3229920" cy="4361888"/>
              </a:xfrm>
              <a:custGeom>
                <a:avLst/>
                <a:gdLst>
                  <a:gd name="connsiteX0" fmla="*/ 1001839 w 1027658"/>
                  <a:gd name="connsiteY0" fmla="*/ 35351 h 3144144"/>
                  <a:gd name="connsiteX1" fmla="*/ 35351 w 1027658"/>
                  <a:gd name="connsiteY1" fmla="*/ 3118325 h 3144144"/>
                  <a:gd name="connsiteX0" fmla="*/ 3495065 w 3495065"/>
                  <a:gd name="connsiteY0" fmla="*/ 0 h 4738590"/>
                  <a:gd name="connsiteX1" fmla="*/ 0 w 3495065"/>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Lst>
                <a:ahLst/>
                <a:cxnLst>
                  <a:cxn ang="0">
                    <a:pos x="connsiteX0" y="connsiteY0"/>
                  </a:cxn>
                  <a:cxn ang="0">
                    <a:pos x="connsiteX1" y="connsiteY1"/>
                  </a:cxn>
                </a:cxnLst>
                <a:rect l="l" t="t" r="r" b="b"/>
                <a:pathLst>
                  <a:path w="3508862" h="4738590">
                    <a:moveTo>
                      <a:pt x="3508862" y="0"/>
                    </a:moveTo>
                    <a:cubicBezTo>
                      <a:pt x="2476469" y="1564753"/>
                      <a:pt x="857676" y="4083401"/>
                      <a:pt x="0" y="4738590"/>
                    </a:cubicBezTo>
                  </a:path>
                </a:pathLst>
              </a:custGeom>
              <a:noFill/>
              <a:ln w="19050" cap="flat">
                <a:solidFill>
                  <a:srgbClr val="6F6F6F"/>
                </a:solidFill>
                <a:prstDash val="solid"/>
                <a:miter/>
              </a:ln>
            </p:spPr>
            <p:txBody>
              <a:bodyPr rtlCol="0" anchor="ctr"/>
              <a:lstStyle/>
              <a:p>
                <a:endParaRPr lang="en-US" sz="1129"/>
              </a:p>
            </p:txBody>
          </p:sp>
          <p:sp>
            <p:nvSpPr>
              <p:cNvPr id="583" name="Freeform: Shape 582">
                <a:extLst>
                  <a:ext uri="{FF2B5EF4-FFF2-40B4-BE49-F238E27FC236}">
                    <a16:creationId xmlns:a16="http://schemas.microsoft.com/office/drawing/2014/main" xmlns="" id="{0B3FB1C8-9CCA-43D1-B1D3-AF680AF5F8E3}"/>
                  </a:ext>
                </a:extLst>
              </p:cNvPr>
              <p:cNvSpPr/>
              <p:nvPr/>
            </p:nvSpPr>
            <p:spPr>
              <a:xfrm>
                <a:off x="35663369" y="5119041"/>
                <a:ext cx="3229920" cy="4361888"/>
              </a:xfrm>
              <a:custGeom>
                <a:avLst/>
                <a:gdLst>
                  <a:gd name="connsiteX0" fmla="*/ 1001839 w 1027658"/>
                  <a:gd name="connsiteY0" fmla="*/ 35351 h 3144144"/>
                  <a:gd name="connsiteX1" fmla="*/ 35351 w 1027658"/>
                  <a:gd name="connsiteY1" fmla="*/ 3118325 h 3144144"/>
                  <a:gd name="connsiteX0" fmla="*/ 3495065 w 3495065"/>
                  <a:gd name="connsiteY0" fmla="*/ 0 h 4738590"/>
                  <a:gd name="connsiteX1" fmla="*/ 0 w 3495065"/>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 name="connsiteX0" fmla="*/ 3508862 w 3508862"/>
                  <a:gd name="connsiteY0" fmla="*/ 0 h 4738590"/>
                  <a:gd name="connsiteX1" fmla="*/ 0 w 3508862"/>
                  <a:gd name="connsiteY1" fmla="*/ 4738590 h 4738590"/>
                </a:gdLst>
                <a:ahLst/>
                <a:cxnLst>
                  <a:cxn ang="0">
                    <a:pos x="connsiteX0" y="connsiteY0"/>
                  </a:cxn>
                  <a:cxn ang="0">
                    <a:pos x="connsiteX1" y="connsiteY1"/>
                  </a:cxn>
                </a:cxnLst>
                <a:rect l="l" t="t" r="r" b="b"/>
                <a:pathLst>
                  <a:path w="3508862" h="4738590">
                    <a:moveTo>
                      <a:pt x="3508862" y="0"/>
                    </a:moveTo>
                    <a:cubicBezTo>
                      <a:pt x="2310908" y="2089031"/>
                      <a:pt x="2237356" y="2883079"/>
                      <a:pt x="0" y="4738590"/>
                    </a:cubicBezTo>
                  </a:path>
                </a:pathLst>
              </a:custGeom>
              <a:noFill/>
              <a:ln w="19050" cap="flat">
                <a:solidFill>
                  <a:srgbClr val="6F6F6F"/>
                </a:solidFill>
                <a:prstDash val="solid"/>
                <a:miter/>
              </a:ln>
            </p:spPr>
            <p:txBody>
              <a:bodyPr rtlCol="0" anchor="ctr"/>
              <a:lstStyle/>
              <a:p>
                <a:endParaRPr lang="en-US" sz="1129"/>
              </a:p>
            </p:txBody>
          </p:sp>
          <p:sp>
            <p:nvSpPr>
              <p:cNvPr id="584" name="Freeform: Shape 583">
                <a:extLst>
                  <a:ext uri="{FF2B5EF4-FFF2-40B4-BE49-F238E27FC236}">
                    <a16:creationId xmlns:a16="http://schemas.microsoft.com/office/drawing/2014/main" xmlns="" id="{104BCB15-17DA-4212-89BB-8B431C3054A3}"/>
                  </a:ext>
                </a:extLst>
              </p:cNvPr>
              <p:cNvSpPr/>
              <p:nvPr/>
            </p:nvSpPr>
            <p:spPr>
              <a:xfrm>
                <a:off x="38951942" y="5016540"/>
                <a:ext cx="11142043" cy="199797"/>
              </a:xfrm>
              <a:custGeom>
                <a:avLst/>
                <a:gdLst>
                  <a:gd name="connsiteX0" fmla="*/ 35351 w 9909560"/>
                  <a:gd name="connsiteY0" fmla="*/ 353436 h 538297"/>
                  <a:gd name="connsiteX1" fmla="*/ 9883741 w 9909560"/>
                  <a:gd name="connsiteY1" fmla="*/ 35351 h 538297"/>
                  <a:gd name="connsiteX0" fmla="*/ 0 w 12402077"/>
                  <a:gd name="connsiteY0" fmla="*/ 744507 h 859280"/>
                  <a:gd name="connsiteX1" fmla="*/ 12402077 w 12402077"/>
                  <a:gd name="connsiteY1" fmla="*/ 0 h 859280"/>
                  <a:gd name="connsiteX0" fmla="*/ 0 w 12284583"/>
                  <a:gd name="connsiteY0" fmla="*/ 739166 h 854331"/>
                  <a:gd name="connsiteX1" fmla="*/ 12284583 w 12284583"/>
                  <a:gd name="connsiteY1" fmla="*/ 0 h 854331"/>
                  <a:gd name="connsiteX0" fmla="*/ 0 w 12220495"/>
                  <a:gd name="connsiteY0" fmla="*/ 194415 h 370867"/>
                  <a:gd name="connsiteX1" fmla="*/ 12220495 w 12220495"/>
                  <a:gd name="connsiteY1" fmla="*/ 0 h 370867"/>
                  <a:gd name="connsiteX0" fmla="*/ 0 w 12220495"/>
                  <a:gd name="connsiteY0" fmla="*/ 194415 h 251374"/>
                  <a:gd name="connsiteX1" fmla="*/ 12220495 w 12220495"/>
                  <a:gd name="connsiteY1" fmla="*/ 0 h 251374"/>
                  <a:gd name="connsiteX0" fmla="*/ 0 w 12284583"/>
                  <a:gd name="connsiteY0" fmla="*/ 0 h 318293"/>
                  <a:gd name="connsiteX1" fmla="*/ 12284583 w 12284583"/>
                  <a:gd name="connsiteY1" fmla="*/ 318293 h 318293"/>
                  <a:gd name="connsiteX0" fmla="*/ 0 w 12124362"/>
                  <a:gd name="connsiteY0" fmla="*/ 0 h 139702"/>
                  <a:gd name="connsiteX1" fmla="*/ 12124362 w 12124362"/>
                  <a:gd name="connsiteY1" fmla="*/ 126027 h 139702"/>
                  <a:gd name="connsiteX0" fmla="*/ 0 w 12104294"/>
                  <a:gd name="connsiteY0" fmla="*/ 0 h 216333"/>
                  <a:gd name="connsiteX1" fmla="*/ 12104294 w 12104294"/>
                  <a:gd name="connsiteY1" fmla="*/ 216333 h 216333"/>
                  <a:gd name="connsiteX0" fmla="*/ 0 w 12104294"/>
                  <a:gd name="connsiteY0" fmla="*/ 0 h 217052"/>
                  <a:gd name="connsiteX1" fmla="*/ 12104294 w 12104294"/>
                  <a:gd name="connsiteY1" fmla="*/ 216333 h 217052"/>
                </a:gdLst>
                <a:ahLst/>
                <a:cxnLst>
                  <a:cxn ang="0">
                    <a:pos x="connsiteX0" y="connsiteY0"/>
                  </a:cxn>
                  <a:cxn ang="0">
                    <a:pos x="connsiteX1" y="connsiteY1"/>
                  </a:cxn>
                </a:cxnLst>
                <a:rect l="l" t="t" r="r" b="b"/>
                <a:pathLst>
                  <a:path w="12104294" h="217052">
                    <a:moveTo>
                      <a:pt x="0" y="0"/>
                    </a:moveTo>
                    <a:cubicBezTo>
                      <a:pt x="3368172" y="241101"/>
                      <a:pt x="12104294" y="216333"/>
                      <a:pt x="12104294" y="216333"/>
                    </a:cubicBezTo>
                  </a:path>
                </a:pathLst>
              </a:custGeom>
              <a:noFill/>
              <a:ln w="19050" cap="flat">
                <a:solidFill>
                  <a:srgbClr val="6F6F6F"/>
                </a:solidFill>
                <a:prstDash val="solid"/>
                <a:miter/>
              </a:ln>
            </p:spPr>
            <p:txBody>
              <a:bodyPr rtlCol="0" anchor="ctr"/>
              <a:lstStyle/>
              <a:p>
                <a:endParaRPr lang="en-US" sz="1129"/>
              </a:p>
            </p:txBody>
          </p:sp>
        </p:grpSp>
        <p:sp>
          <p:nvSpPr>
            <p:cNvPr id="398" name="Freeform: Shape 397">
              <a:extLst>
                <a:ext uri="{FF2B5EF4-FFF2-40B4-BE49-F238E27FC236}">
                  <a16:creationId xmlns:a16="http://schemas.microsoft.com/office/drawing/2014/main" xmlns="" id="{7BDA7556-839E-40FA-95DC-BD3677BC4A1C}"/>
                </a:ext>
              </a:extLst>
            </p:cNvPr>
            <p:cNvSpPr/>
            <p:nvPr/>
          </p:nvSpPr>
          <p:spPr>
            <a:xfrm>
              <a:off x="23611430" y="3727349"/>
              <a:ext cx="2579675" cy="9722913"/>
            </a:xfrm>
            <a:custGeom>
              <a:avLst/>
              <a:gdLst>
                <a:gd name="connsiteX0" fmla="*/ 1653876 w 2813825"/>
                <a:gd name="connsiteY0" fmla="*/ 11094909 h 11120728"/>
                <a:gd name="connsiteX1" fmla="*/ 2779405 w 2813825"/>
                <a:gd name="connsiteY1" fmla="*/ 10373102 h 11120728"/>
                <a:gd name="connsiteX2" fmla="*/ 136857 w 2813825"/>
                <a:gd name="connsiteY2" fmla="*/ 35351 h 11120728"/>
                <a:gd name="connsiteX0" fmla="*/ 1616970 w 2802460"/>
                <a:gd name="connsiteY0" fmla="*/ 11059558 h 11059558"/>
                <a:gd name="connsiteX1" fmla="*/ 2802460 w 2802460"/>
                <a:gd name="connsiteY1" fmla="*/ 10562603 h 11059558"/>
                <a:gd name="connsiteX2" fmla="*/ 99951 w 2802460"/>
                <a:gd name="connsiteY2" fmla="*/ 0 h 11059558"/>
                <a:gd name="connsiteX0" fmla="*/ 1616970 w 2802460"/>
                <a:gd name="connsiteY0" fmla="*/ 11314391 h 11314391"/>
                <a:gd name="connsiteX1" fmla="*/ 2802460 w 2802460"/>
                <a:gd name="connsiteY1" fmla="*/ 10562603 h 11314391"/>
                <a:gd name="connsiteX2" fmla="*/ 99951 w 2802460"/>
                <a:gd name="connsiteY2" fmla="*/ 0 h 11314391"/>
                <a:gd name="connsiteX0" fmla="*/ 2802460 w 2802460"/>
                <a:gd name="connsiteY0" fmla="*/ 10562603 h 10562603"/>
                <a:gd name="connsiteX1" fmla="*/ 99951 w 2802460"/>
                <a:gd name="connsiteY1" fmla="*/ 0 h 10562603"/>
              </a:gdLst>
              <a:ahLst/>
              <a:cxnLst>
                <a:cxn ang="0">
                  <a:pos x="connsiteX0" y="connsiteY0"/>
                </a:cxn>
                <a:cxn ang="0">
                  <a:pos x="connsiteX1" y="connsiteY1"/>
                </a:cxn>
              </a:cxnLst>
              <a:rect l="l" t="t" r="r" b="b"/>
              <a:pathLst>
                <a:path w="2802460" h="10562603">
                  <a:moveTo>
                    <a:pt x="2802460" y="10562603"/>
                  </a:moveTo>
                  <a:cubicBezTo>
                    <a:pt x="2802460" y="10562603"/>
                    <a:pt x="-621857" y="1614891"/>
                    <a:pt x="99951" y="0"/>
                  </a:cubicBezTo>
                </a:path>
              </a:pathLst>
            </a:custGeom>
            <a:noFill/>
            <a:ln w="19050" cap="flat">
              <a:solidFill>
                <a:srgbClr val="6F6F6F"/>
              </a:solidFill>
              <a:prstDash val="solid"/>
              <a:miter/>
            </a:ln>
          </p:spPr>
          <p:txBody>
            <a:bodyPr rtlCol="0" anchor="ctr"/>
            <a:lstStyle/>
            <a:p>
              <a:endParaRPr lang="en-US" sz="1129"/>
            </a:p>
          </p:txBody>
        </p:sp>
      </p:grpSp>
      <p:grpSp>
        <p:nvGrpSpPr>
          <p:cNvPr id="369" name="Bay to bay Express">
            <a:extLst>
              <a:ext uri="{FF2B5EF4-FFF2-40B4-BE49-F238E27FC236}">
                <a16:creationId xmlns:a16="http://schemas.microsoft.com/office/drawing/2014/main" xmlns="" id="{8DC78C33-6092-4F4D-AF83-53E89B2844B2}"/>
              </a:ext>
            </a:extLst>
          </p:cNvPr>
          <p:cNvGrpSpPr/>
          <p:nvPr/>
        </p:nvGrpSpPr>
        <p:grpSpPr>
          <a:xfrm>
            <a:off x="-1284507" y="1999037"/>
            <a:ext cx="11442140" cy="1026676"/>
            <a:chOff x="-9348862" y="4374982"/>
            <a:chExt cx="61021516" cy="5475316"/>
          </a:xfrm>
        </p:grpSpPr>
        <p:sp>
          <p:nvSpPr>
            <p:cNvPr id="370" name="Freeform: Shape 369">
              <a:extLst>
                <a:ext uri="{FF2B5EF4-FFF2-40B4-BE49-F238E27FC236}">
                  <a16:creationId xmlns:a16="http://schemas.microsoft.com/office/drawing/2014/main" xmlns="" id="{8BA13E71-103B-4939-BF7B-A2FB3E8B64B0}"/>
                </a:ext>
              </a:extLst>
            </p:cNvPr>
            <p:cNvSpPr/>
            <p:nvPr/>
          </p:nvSpPr>
          <p:spPr>
            <a:xfrm>
              <a:off x="35286625" y="6668490"/>
              <a:ext cx="984528" cy="3181808"/>
            </a:xfrm>
            <a:custGeom>
              <a:avLst/>
              <a:gdLst>
                <a:gd name="connsiteX0" fmla="*/ 1001839 w 1027658"/>
                <a:gd name="connsiteY0" fmla="*/ 35351 h 3144144"/>
                <a:gd name="connsiteX1" fmla="*/ 35351 w 1027658"/>
                <a:gd name="connsiteY1" fmla="*/ 3118325 h 3144144"/>
                <a:gd name="connsiteX0" fmla="*/ 1069552 w 1069553"/>
                <a:gd name="connsiteY0" fmla="*/ -1 h 3456594"/>
                <a:gd name="connsiteX1" fmla="*/ 0 w 1069553"/>
                <a:gd name="connsiteY1" fmla="*/ 3456594 h 3456594"/>
              </a:gdLst>
              <a:ahLst/>
              <a:cxnLst>
                <a:cxn ang="0">
                  <a:pos x="connsiteX0" y="connsiteY0"/>
                </a:cxn>
                <a:cxn ang="0">
                  <a:pos x="connsiteX1" y="connsiteY1"/>
                </a:cxn>
              </a:cxnLst>
              <a:rect l="l" t="t" r="r" b="b"/>
              <a:pathLst>
                <a:path w="1069553" h="3456594">
                  <a:moveTo>
                    <a:pt x="1069552" y="-1"/>
                  </a:moveTo>
                  <a:cubicBezTo>
                    <a:pt x="726999" y="171275"/>
                    <a:pt x="954254" y="3077340"/>
                    <a:pt x="0" y="3456594"/>
                  </a:cubicBezTo>
                </a:path>
              </a:pathLst>
            </a:custGeom>
            <a:noFill/>
            <a:ln w="38100" cap="flat">
              <a:solidFill>
                <a:schemeClr val="accent4"/>
              </a:solidFill>
              <a:prstDash val="solid"/>
              <a:miter/>
            </a:ln>
          </p:spPr>
          <p:txBody>
            <a:bodyPr rtlCol="0" anchor="ctr"/>
            <a:lstStyle/>
            <a:p>
              <a:endParaRPr lang="en-US" sz="1129"/>
            </a:p>
          </p:txBody>
        </p:sp>
        <p:sp>
          <p:nvSpPr>
            <p:cNvPr id="371" name="Freeform: Shape 370">
              <a:extLst>
                <a:ext uri="{FF2B5EF4-FFF2-40B4-BE49-F238E27FC236}">
                  <a16:creationId xmlns:a16="http://schemas.microsoft.com/office/drawing/2014/main" xmlns="" id="{52615EB0-9C5F-4FF4-A4E8-B924FA35FC1E}"/>
                </a:ext>
              </a:extLst>
            </p:cNvPr>
            <p:cNvSpPr/>
            <p:nvPr/>
          </p:nvSpPr>
          <p:spPr>
            <a:xfrm>
              <a:off x="36331879" y="6563409"/>
              <a:ext cx="15340775" cy="515519"/>
            </a:xfrm>
            <a:custGeom>
              <a:avLst/>
              <a:gdLst>
                <a:gd name="connsiteX0" fmla="*/ 35351 w 12026046"/>
                <a:gd name="connsiteY0" fmla="*/ 35351 h 183510"/>
                <a:gd name="connsiteX1" fmla="*/ 12000228 w 12026046"/>
                <a:gd name="connsiteY1" fmla="*/ 35351 h 183510"/>
                <a:gd name="connsiteX0" fmla="*/ 0 w 16733050"/>
                <a:gd name="connsiteY0" fmla="*/ 218056 h 240770"/>
                <a:gd name="connsiteX1" fmla="*/ 16733050 w 16733050"/>
                <a:gd name="connsiteY1" fmla="*/ 0 h 240770"/>
                <a:gd name="connsiteX0" fmla="*/ 0 w 16733050"/>
                <a:gd name="connsiteY0" fmla="*/ 218056 h 630125"/>
                <a:gd name="connsiteX1" fmla="*/ 16733050 w 16733050"/>
                <a:gd name="connsiteY1" fmla="*/ 0 h 630125"/>
                <a:gd name="connsiteX0" fmla="*/ 0 w 16703397"/>
                <a:gd name="connsiteY0" fmla="*/ 195816 h 613384"/>
                <a:gd name="connsiteX1" fmla="*/ 16703397 w 16703397"/>
                <a:gd name="connsiteY1" fmla="*/ 0 h 613384"/>
                <a:gd name="connsiteX0" fmla="*/ 0 w 16681158"/>
                <a:gd name="connsiteY0" fmla="*/ 188403 h 607835"/>
                <a:gd name="connsiteX1" fmla="*/ 16681158 w 16681158"/>
                <a:gd name="connsiteY1" fmla="*/ 0 h 607835"/>
                <a:gd name="connsiteX0" fmla="*/ 0 w 16681158"/>
                <a:gd name="connsiteY0" fmla="*/ 188403 h 640777"/>
                <a:gd name="connsiteX1" fmla="*/ 16681158 w 16681158"/>
                <a:gd name="connsiteY1" fmla="*/ 0 h 640777"/>
                <a:gd name="connsiteX0" fmla="*/ 0 w 16681158"/>
                <a:gd name="connsiteY0" fmla="*/ 188403 h 660542"/>
                <a:gd name="connsiteX1" fmla="*/ 16681158 w 16681158"/>
                <a:gd name="connsiteY1" fmla="*/ 0 h 660542"/>
                <a:gd name="connsiteX0" fmla="*/ 0 w 16681158"/>
                <a:gd name="connsiteY0" fmla="*/ 188403 h 625505"/>
                <a:gd name="connsiteX1" fmla="*/ 16681158 w 16681158"/>
                <a:gd name="connsiteY1" fmla="*/ 0 h 625505"/>
                <a:gd name="connsiteX0" fmla="*/ 0 w 16681158"/>
                <a:gd name="connsiteY0" fmla="*/ 188403 h 617022"/>
                <a:gd name="connsiteX1" fmla="*/ 16681158 w 16681158"/>
                <a:gd name="connsiteY1" fmla="*/ 0 h 617022"/>
                <a:gd name="connsiteX0" fmla="*/ 0 w 16681158"/>
                <a:gd name="connsiteY0" fmla="*/ 188403 h 617022"/>
                <a:gd name="connsiteX1" fmla="*/ 16681158 w 16681158"/>
                <a:gd name="connsiteY1" fmla="*/ 0 h 617022"/>
                <a:gd name="connsiteX0" fmla="*/ 0 w 16665636"/>
                <a:gd name="connsiteY0" fmla="*/ 105622 h 552747"/>
                <a:gd name="connsiteX1" fmla="*/ 16665636 w 16665636"/>
                <a:gd name="connsiteY1" fmla="*/ 0 h 552747"/>
                <a:gd name="connsiteX0" fmla="*/ 0 w 16665636"/>
                <a:gd name="connsiteY0" fmla="*/ 112857 h 536895"/>
                <a:gd name="connsiteX1" fmla="*/ 16665636 w 16665636"/>
                <a:gd name="connsiteY1" fmla="*/ 7235 h 536895"/>
                <a:gd name="connsiteX0" fmla="*/ 0 w 16665636"/>
                <a:gd name="connsiteY0" fmla="*/ 105622 h 560041"/>
                <a:gd name="connsiteX1" fmla="*/ 16665636 w 16665636"/>
                <a:gd name="connsiteY1" fmla="*/ 0 h 560041"/>
              </a:gdLst>
              <a:ahLst/>
              <a:cxnLst>
                <a:cxn ang="0">
                  <a:pos x="connsiteX0" y="connsiteY0"/>
                </a:cxn>
                <a:cxn ang="0">
                  <a:pos x="connsiteX1" y="connsiteY1"/>
                </a:cxn>
              </a:cxnLst>
              <a:rect l="l" t="t" r="r" b="b"/>
              <a:pathLst>
                <a:path w="16665636" h="560041">
                  <a:moveTo>
                    <a:pt x="0" y="105622"/>
                  </a:moveTo>
                  <a:cubicBezTo>
                    <a:pt x="1348929" y="1167573"/>
                    <a:pt x="14697926" y="40834"/>
                    <a:pt x="16665636" y="0"/>
                  </a:cubicBezTo>
                </a:path>
              </a:pathLst>
            </a:custGeom>
            <a:noFill/>
            <a:ln w="38100" cap="flat">
              <a:solidFill>
                <a:schemeClr val="accent4"/>
              </a:solidFill>
              <a:prstDash val="solid"/>
              <a:miter/>
            </a:ln>
          </p:spPr>
          <p:txBody>
            <a:bodyPr rtlCol="0" anchor="ctr"/>
            <a:lstStyle/>
            <a:p>
              <a:endParaRPr lang="en-US" sz="1129" dirty="0"/>
            </a:p>
          </p:txBody>
        </p:sp>
        <p:sp>
          <p:nvSpPr>
            <p:cNvPr id="372" name="Freeform: Shape 371">
              <a:extLst>
                <a:ext uri="{FF2B5EF4-FFF2-40B4-BE49-F238E27FC236}">
                  <a16:creationId xmlns:a16="http://schemas.microsoft.com/office/drawing/2014/main" xmlns="" id="{A26F6CFC-A56C-4859-B28E-25C2B242D6D5}"/>
                </a:ext>
              </a:extLst>
            </p:cNvPr>
            <p:cNvSpPr/>
            <p:nvPr/>
          </p:nvSpPr>
          <p:spPr>
            <a:xfrm>
              <a:off x="-9348862" y="4374982"/>
              <a:ext cx="13016251" cy="2696797"/>
            </a:xfrm>
            <a:custGeom>
              <a:avLst/>
              <a:gdLst>
                <a:gd name="connsiteX0" fmla="*/ 7180022 w 7205840"/>
                <a:gd name="connsiteY0" fmla="*/ 50803 h 2324464"/>
                <a:gd name="connsiteX1" fmla="*/ 35351 w 7205840"/>
                <a:gd name="connsiteY1" fmla="*/ 2289630 h 2324464"/>
                <a:gd name="connsiteX0" fmla="*/ 13895670 w 13895670"/>
                <a:gd name="connsiteY0" fmla="*/ 11998 h 2929697"/>
                <a:gd name="connsiteX1" fmla="*/ 0 w 13895670"/>
                <a:gd name="connsiteY1" fmla="*/ 2929697 h 2929697"/>
              </a:gdLst>
              <a:ahLst/>
              <a:cxnLst>
                <a:cxn ang="0">
                  <a:pos x="connsiteX0" y="connsiteY0"/>
                </a:cxn>
                <a:cxn ang="0">
                  <a:pos x="connsiteX1" y="connsiteY1"/>
                </a:cxn>
              </a:cxnLst>
              <a:rect l="l" t="t" r="r" b="b"/>
              <a:pathLst>
                <a:path w="13895670" h="2929697">
                  <a:moveTo>
                    <a:pt x="13895670" y="11998"/>
                  </a:moveTo>
                  <a:cubicBezTo>
                    <a:pt x="13271735" y="-208214"/>
                    <a:pt x="305850" y="2672782"/>
                    <a:pt x="0" y="2929697"/>
                  </a:cubicBezTo>
                </a:path>
              </a:pathLst>
            </a:custGeom>
            <a:noFill/>
            <a:ln w="38100" cap="flat">
              <a:solidFill>
                <a:schemeClr val="accent4"/>
              </a:solidFill>
              <a:prstDash val="solid"/>
              <a:miter/>
            </a:ln>
          </p:spPr>
          <p:txBody>
            <a:bodyPr rtlCol="0" anchor="ctr"/>
            <a:lstStyle/>
            <a:p>
              <a:endParaRPr lang="en-US" sz="1129" dirty="0"/>
            </a:p>
          </p:txBody>
        </p:sp>
      </p:grpSp>
      <p:grpSp>
        <p:nvGrpSpPr>
          <p:cNvPr id="585" name="Regions">
            <a:extLst>
              <a:ext uri="{FF2B5EF4-FFF2-40B4-BE49-F238E27FC236}">
                <a16:creationId xmlns:a16="http://schemas.microsoft.com/office/drawing/2014/main" xmlns="" id="{D5DF8E7F-B07B-4E04-964B-8572458F623D}"/>
              </a:ext>
            </a:extLst>
          </p:cNvPr>
          <p:cNvGrpSpPr/>
          <p:nvPr/>
        </p:nvGrpSpPr>
        <p:grpSpPr>
          <a:xfrm>
            <a:off x="1091015" y="1412889"/>
            <a:ext cx="7149421" cy="2708114"/>
            <a:chOff x="6711689" y="1909587"/>
            <a:chExt cx="34716427" cy="13150158"/>
          </a:xfrm>
          <a:solidFill>
            <a:srgbClr val="7F7F7F"/>
          </a:solidFill>
        </p:grpSpPr>
        <p:sp>
          <p:nvSpPr>
            <p:cNvPr id="586" name="Oval 585">
              <a:extLst>
                <a:ext uri="{FF2B5EF4-FFF2-40B4-BE49-F238E27FC236}">
                  <a16:creationId xmlns:a16="http://schemas.microsoft.com/office/drawing/2014/main" xmlns="" id="{C056133D-3DEB-4E9E-9E4E-8CB4C2FD1BCB}"/>
                </a:ext>
              </a:extLst>
            </p:cNvPr>
            <p:cNvSpPr/>
            <p:nvPr/>
          </p:nvSpPr>
          <p:spPr bwMode="auto">
            <a:xfrm>
              <a:off x="6711689" y="4415607"/>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87" name="Oval 586">
              <a:extLst>
                <a:ext uri="{FF2B5EF4-FFF2-40B4-BE49-F238E27FC236}">
                  <a16:creationId xmlns:a16="http://schemas.microsoft.com/office/drawing/2014/main" xmlns="" id="{21733283-5601-44A6-9867-1D6DC5AB4A94}"/>
                </a:ext>
              </a:extLst>
            </p:cNvPr>
            <p:cNvSpPr/>
            <p:nvPr/>
          </p:nvSpPr>
          <p:spPr bwMode="auto">
            <a:xfrm>
              <a:off x="15608258" y="13077399"/>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88" name="Oval 587">
              <a:extLst>
                <a:ext uri="{FF2B5EF4-FFF2-40B4-BE49-F238E27FC236}">
                  <a16:creationId xmlns:a16="http://schemas.microsoft.com/office/drawing/2014/main" xmlns="" id="{75501BD2-D3C3-417C-A99D-73AC7BF47E69}"/>
                </a:ext>
              </a:extLst>
            </p:cNvPr>
            <p:cNvSpPr/>
            <p:nvPr/>
          </p:nvSpPr>
          <p:spPr bwMode="auto">
            <a:xfrm>
              <a:off x="11528185" y="3806034"/>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89" name="Oval 588">
              <a:extLst>
                <a:ext uri="{FF2B5EF4-FFF2-40B4-BE49-F238E27FC236}">
                  <a16:creationId xmlns:a16="http://schemas.microsoft.com/office/drawing/2014/main" xmlns="" id="{759C9DAC-068B-48BF-BD25-5510CA66F4A1}"/>
                </a:ext>
              </a:extLst>
            </p:cNvPr>
            <p:cNvSpPr/>
            <p:nvPr/>
          </p:nvSpPr>
          <p:spPr bwMode="auto">
            <a:xfrm>
              <a:off x="7834708" y="3183783"/>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0" name="Oval 589">
              <a:extLst>
                <a:ext uri="{FF2B5EF4-FFF2-40B4-BE49-F238E27FC236}">
                  <a16:creationId xmlns:a16="http://schemas.microsoft.com/office/drawing/2014/main" xmlns="" id="{71296838-3B23-43B3-BA5A-0EFE9AEEFB42}"/>
                </a:ext>
              </a:extLst>
            </p:cNvPr>
            <p:cNvSpPr/>
            <p:nvPr/>
          </p:nvSpPr>
          <p:spPr bwMode="auto">
            <a:xfrm>
              <a:off x="7936559" y="3214969"/>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1" name="Oval 590">
              <a:extLst>
                <a:ext uri="{FF2B5EF4-FFF2-40B4-BE49-F238E27FC236}">
                  <a16:creationId xmlns:a16="http://schemas.microsoft.com/office/drawing/2014/main" xmlns="" id="{8AA75BF1-1002-4A71-A422-6DEAFD7603DB}"/>
                </a:ext>
              </a:extLst>
            </p:cNvPr>
            <p:cNvSpPr/>
            <p:nvPr/>
          </p:nvSpPr>
          <p:spPr bwMode="auto">
            <a:xfrm>
              <a:off x="13231375" y="2764723"/>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2" name="Oval 591">
              <a:extLst>
                <a:ext uri="{FF2B5EF4-FFF2-40B4-BE49-F238E27FC236}">
                  <a16:creationId xmlns:a16="http://schemas.microsoft.com/office/drawing/2014/main" xmlns="" id="{8CB24686-413C-4450-8A26-F125FDE1476D}"/>
                </a:ext>
              </a:extLst>
            </p:cNvPr>
            <p:cNvSpPr/>
            <p:nvPr/>
          </p:nvSpPr>
          <p:spPr bwMode="auto">
            <a:xfrm>
              <a:off x="12192616" y="4229461"/>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3" name="Oval 592">
              <a:extLst>
                <a:ext uri="{FF2B5EF4-FFF2-40B4-BE49-F238E27FC236}">
                  <a16:creationId xmlns:a16="http://schemas.microsoft.com/office/drawing/2014/main" xmlns="" id="{494394AE-0E38-41B2-80F3-5371CB176ADD}"/>
                </a:ext>
              </a:extLst>
            </p:cNvPr>
            <p:cNvSpPr/>
            <p:nvPr/>
          </p:nvSpPr>
          <p:spPr bwMode="auto">
            <a:xfrm>
              <a:off x="11679903" y="3763793"/>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4" name="Oval 593">
              <a:extLst>
                <a:ext uri="{FF2B5EF4-FFF2-40B4-BE49-F238E27FC236}">
                  <a16:creationId xmlns:a16="http://schemas.microsoft.com/office/drawing/2014/main" xmlns="" id="{B45E6508-554D-403D-81D0-5444DC6D2CFB}"/>
                </a:ext>
              </a:extLst>
            </p:cNvPr>
            <p:cNvSpPr/>
            <p:nvPr/>
          </p:nvSpPr>
          <p:spPr bwMode="auto">
            <a:xfrm>
              <a:off x="20979464" y="1909587"/>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5" name="Oval 594">
              <a:extLst>
                <a:ext uri="{FF2B5EF4-FFF2-40B4-BE49-F238E27FC236}">
                  <a16:creationId xmlns:a16="http://schemas.microsoft.com/office/drawing/2014/main" xmlns="" id="{8171EC38-05D8-468E-879C-8CEF3ED5651B}"/>
                </a:ext>
              </a:extLst>
            </p:cNvPr>
            <p:cNvSpPr/>
            <p:nvPr/>
          </p:nvSpPr>
          <p:spPr bwMode="auto">
            <a:xfrm>
              <a:off x="21825388" y="2015356"/>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6" name="Oval 595">
              <a:extLst>
                <a:ext uri="{FF2B5EF4-FFF2-40B4-BE49-F238E27FC236}">
                  <a16:creationId xmlns:a16="http://schemas.microsoft.com/office/drawing/2014/main" xmlns="" id="{D92D3888-79F0-48FB-A7B9-B65FAA81688E}"/>
                </a:ext>
              </a:extLst>
            </p:cNvPr>
            <p:cNvSpPr/>
            <p:nvPr/>
          </p:nvSpPr>
          <p:spPr bwMode="auto">
            <a:xfrm>
              <a:off x="22185575" y="2747797"/>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7" name="Oval 596">
              <a:extLst>
                <a:ext uri="{FF2B5EF4-FFF2-40B4-BE49-F238E27FC236}">
                  <a16:creationId xmlns:a16="http://schemas.microsoft.com/office/drawing/2014/main" xmlns="" id="{5EE0DEDC-0C59-4149-9C48-C778283337F6}"/>
                </a:ext>
              </a:extLst>
            </p:cNvPr>
            <p:cNvSpPr/>
            <p:nvPr/>
          </p:nvSpPr>
          <p:spPr bwMode="auto">
            <a:xfrm>
              <a:off x="23195000" y="2430517"/>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8" name="Oval 597">
              <a:extLst>
                <a:ext uri="{FF2B5EF4-FFF2-40B4-BE49-F238E27FC236}">
                  <a16:creationId xmlns:a16="http://schemas.microsoft.com/office/drawing/2014/main" xmlns="" id="{2CC5164A-273D-4D1C-88B7-C28ABEAF3A56}"/>
                </a:ext>
              </a:extLst>
            </p:cNvPr>
            <p:cNvSpPr/>
            <p:nvPr/>
          </p:nvSpPr>
          <p:spPr bwMode="auto">
            <a:xfrm>
              <a:off x="31263513" y="7435790"/>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99" name="Oval 598">
              <a:extLst>
                <a:ext uri="{FF2B5EF4-FFF2-40B4-BE49-F238E27FC236}">
                  <a16:creationId xmlns:a16="http://schemas.microsoft.com/office/drawing/2014/main" xmlns="" id="{462DEEEB-27FD-4F18-AF5A-38944BBCF436}"/>
                </a:ext>
              </a:extLst>
            </p:cNvPr>
            <p:cNvSpPr/>
            <p:nvPr/>
          </p:nvSpPr>
          <p:spPr bwMode="auto">
            <a:xfrm>
              <a:off x="40872346" y="14503971"/>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600" name="Oval 599">
              <a:extLst>
                <a:ext uri="{FF2B5EF4-FFF2-40B4-BE49-F238E27FC236}">
                  <a16:creationId xmlns:a16="http://schemas.microsoft.com/office/drawing/2014/main" xmlns="" id="{E71FEECC-EEAB-405C-95F0-8B90CF236EF8}"/>
                </a:ext>
              </a:extLst>
            </p:cNvPr>
            <p:cNvSpPr/>
            <p:nvPr/>
          </p:nvSpPr>
          <p:spPr bwMode="auto">
            <a:xfrm>
              <a:off x="39004785" y="4408162"/>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601" name="Oval 600">
              <a:extLst>
                <a:ext uri="{FF2B5EF4-FFF2-40B4-BE49-F238E27FC236}">
                  <a16:creationId xmlns:a16="http://schemas.microsoft.com/office/drawing/2014/main" xmlns="" id="{66652332-1DCA-4560-829E-B4FF7F3581EC}"/>
                </a:ext>
              </a:extLst>
            </p:cNvPr>
            <p:cNvSpPr/>
            <p:nvPr/>
          </p:nvSpPr>
          <p:spPr bwMode="auto">
            <a:xfrm>
              <a:off x="35389757" y="9332246"/>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602" name="Oval 601">
              <a:extLst>
                <a:ext uri="{FF2B5EF4-FFF2-40B4-BE49-F238E27FC236}">
                  <a16:creationId xmlns:a16="http://schemas.microsoft.com/office/drawing/2014/main" xmlns="" id="{4F088E54-64C6-4CF6-9B7E-A17DA189857F}"/>
                </a:ext>
              </a:extLst>
            </p:cNvPr>
            <p:cNvSpPr/>
            <p:nvPr/>
          </p:nvSpPr>
          <p:spPr bwMode="auto">
            <a:xfrm>
              <a:off x="37533340" y="4455035"/>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603" name="Oval 602">
              <a:extLst>
                <a:ext uri="{FF2B5EF4-FFF2-40B4-BE49-F238E27FC236}">
                  <a16:creationId xmlns:a16="http://schemas.microsoft.com/office/drawing/2014/main" xmlns="" id="{5869FCE2-FAE6-4A7C-8F25-2312ECCD6B6F}"/>
                </a:ext>
              </a:extLst>
            </p:cNvPr>
            <p:cNvSpPr/>
            <p:nvPr/>
          </p:nvSpPr>
          <p:spPr bwMode="auto">
            <a:xfrm>
              <a:off x="35869784" y="4428666"/>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604" name="Oval 603">
              <a:extLst>
                <a:ext uri="{FF2B5EF4-FFF2-40B4-BE49-F238E27FC236}">
                  <a16:creationId xmlns:a16="http://schemas.microsoft.com/office/drawing/2014/main" xmlns="" id="{79FC3D11-0664-4445-B419-FAFD3AEA1D58}"/>
                </a:ext>
              </a:extLst>
            </p:cNvPr>
            <p:cNvSpPr/>
            <p:nvPr/>
          </p:nvSpPr>
          <p:spPr bwMode="auto">
            <a:xfrm>
              <a:off x="34788512" y="5494687"/>
              <a:ext cx="555770" cy="555774"/>
            </a:xfrm>
            <a:prstGeom prst="ellipse">
              <a:avLst/>
            </a:prstGeom>
            <a:grpFill/>
            <a:ln w="1905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05" name="Group 604">
            <a:extLst>
              <a:ext uri="{FF2B5EF4-FFF2-40B4-BE49-F238E27FC236}">
                <a16:creationId xmlns:a16="http://schemas.microsoft.com/office/drawing/2014/main" xmlns="" id="{E1DC84BA-86F5-44BF-8C63-AF158A62EDE8}"/>
              </a:ext>
            </a:extLst>
          </p:cNvPr>
          <p:cNvGrpSpPr/>
          <p:nvPr/>
        </p:nvGrpSpPr>
        <p:grpSpPr>
          <a:xfrm>
            <a:off x="1167741" y="1208780"/>
            <a:ext cx="7045271" cy="3078953"/>
            <a:chOff x="14282482" y="1313805"/>
            <a:chExt cx="31172903" cy="13623307"/>
          </a:xfrm>
          <a:solidFill>
            <a:srgbClr val="7F7F7F"/>
          </a:solidFill>
        </p:grpSpPr>
        <p:grpSp>
          <p:nvGrpSpPr>
            <p:cNvPr id="606" name="Group 605">
              <a:extLst>
                <a:ext uri="{FF2B5EF4-FFF2-40B4-BE49-F238E27FC236}">
                  <a16:creationId xmlns:a16="http://schemas.microsoft.com/office/drawing/2014/main" xmlns="" id="{C6838C9F-8F95-4115-A099-990A9778503E}"/>
                </a:ext>
              </a:extLst>
            </p:cNvPr>
            <p:cNvGrpSpPr/>
            <p:nvPr/>
          </p:nvGrpSpPr>
          <p:grpSpPr>
            <a:xfrm>
              <a:off x="14282482" y="1313805"/>
              <a:ext cx="31172903" cy="13623307"/>
              <a:chOff x="7009810" y="918475"/>
              <a:chExt cx="34210688" cy="14950892"/>
            </a:xfrm>
            <a:grpFill/>
          </p:grpSpPr>
          <p:grpSp>
            <p:nvGrpSpPr>
              <p:cNvPr id="613" name="PoPs">
                <a:extLst>
                  <a:ext uri="{FF2B5EF4-FFF2-40B4-BE49-F238E27FC236}">
                    <a16:creationId xmlns:a16="http://schemas.microsoft.com/office/drawing/2014/main" xmlns="" id="{FAFABEAC-1C75-4514-986D-127C5DAC1689}"/>
                  </a:ext>
                </a:extLst>
              </p:cNvPr>
              <p:cNvGrpSpPr/>
              <p:nvPr/>
            </p:nvGrpSpPr>
            <p:grpSpPr>
              <a:xfrm>
                <a:off x="7009810" y="918475"/>
                <a:ext cx="34210688" cy="14950892"/>
                <a:chOff x="12382642" y="1729686"/>
                <a:chExt cx="32622973" cy="14257022"/>
              </a:xfrm>
              <a:grpFill/>
            </p:grpSpPr>
            <p:sp>
              <p:nvSpPr>
                <p:cNvPr id="615" name="Oval 614">
                  <a:extLst>
                    <a:ext uri="{FF2B5EF4-FFF2-40B4-BE49-F238E27FC236}">
                      <a16:creationId xmlns:a16="http://schemas.microsoft.com/office/drawing/2014/main" xmlns="" id="{2CDA3233-9985-4774-9468-0D2BDF9CAD98}"/>
                    </a:ext>
                  </a:extLst>
                </p:cNvPr>
                <p:cNvSpPr/>
                <p:nvPr/>
              </p:nvSpPr>
              <p:spPr>
                <a:xfrm>
                  <a:off x="17123201" y="487247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6" name="Oval 615">
                  <a:extLst>
                    <a:ext uri="{FF2B5EF4-FFF2-40B4-BE49-F238E27FC236}">
                      <a16:creationId xmlns:a16="http://schemas.microsoft.com/office/drawing/2014/main" xmlns="" id="{DD3EBC25-6AA5-437D-9D54-17DB6B9C00A5}"/>
                    </a:ext>
                  </a:extLst>
                </p:cNvPr>
                <p:cNvSpPr/>
                <p:nvPr/>
              </p:nvSpPr>
              <p:spPr>
                <a:xfrm>
                  <a:off x="17227765" y="468350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7" name="Oval 616">
                  <a:extLst>
                    <a:ext uri="{FF2B5EF4-FFF2-40B4-BE49-F238E27FC236}">
                      <a16:creationId xmlns:a16="http://schemas.microsoft.com/office/drawing/2014/main" xmlns="" id="{E2709BB3-7EC5-4030-BB3D-E8C1863B9428}"/>
                    </a:ext>
                  </a:extLst>
                </p:cNvPr>
                <p:cNvSpPr/>
                <p:nvPr/>
              </p:nvSpPr>
              <p:spPr>
                <a:xfrm>
                  <a:off x="17323801" y="486756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8" name="Oval 617">
                  <a:extLst>
                    <a:ext uri="{FF2B5EF4-FFF2-40B4-BE49-F238E27FC236}">
                      <a16:creationId xmlns:a16="http://schemas.microsoft.com/office/drawing/2014/main" xmlns="" id="{F4E05FEA-2E97-4C3B-9B78-A92D5E1C1064}"/>
                    </a:ext>
                  </a:extLst>
                </p:cNvPr>
                <p:cNvSpPr/>
                <p:nvPr/>
              </p:nvSpPr>
              <p:spPr>
                <a:xfrm>
                  <a:off x="18360396" y="4108421"/>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9" name="Oval 618">
                  <a:extLst>
                    <a:ext uri="{FF2B5EF4-FFF2-40B4-BE49-F238E27FC236}">
                      <a16:creationId xmlns:a16="http://schemas.microsoft.com/office/drawing/2014/main" xmlns="" id="{C1628311-26E5-49A4-9091-E00CEC034CB1}"/>
                    </a:ext>
                  </a:extLst>
                </p:cNvPr>
                <p:cNvSpPr/>
                <p:nvPr/>
              </p:nvSpPr>
              <p:spPr>
                <a:xfrm>
                  <a:off x="16515307" y="525567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0" name="Oval 619">
                  <a:extLst>
                    <a:ext uri="{FF2B5EF4-FFF2-40B4-BE49-F238E27FC236}">
                      <a16:creationId xmlns:a16="http://schemas.microsoft.com/office/drawing/2014/main" xmlns="" id="{15AB26D6-0E9A-4B08-9A71-CB2B4A4B55D5}"/>
                    </a:ext>
                  </a:extLst>
                </p:cNvPr>
                <p:cNvSpPr/>
                <p:nvPr/>
              </p:nvSpPr>
              <p:spPr>
                <a:xfrm>
                  <a:off x="16667707" y="540807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1" name="Oval 620">
                  <a:extLst>
                    <a:ext uri="{FF2B5EF4-FFF2-40B4-BE49-F238E27FC236}">
                      <a16:creationId xmlns:a16="http://schemas.microsoft.com/office/drawing/2014/main" xmlns="" id="{6E671B30-7E9B-4B1E-B5C6-195FD90A82F7}"/>
                    </a:ext>
                  </a:extLst>
                </p:cNvPr>
                <p:cNvSpPr/>
                <p:nvPr/>
              </p:nvSpPr>
              <p:spPr>
                <a:xfrm>
                  <a:off x="16428783" y="545057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2" name="Oval 621">
                  <a:extLst>
                    <a:ext uri="{FF2B5EF4-FFF2-40B4-BE49-F238E27FC236}">
                      <a16:creationId xmlns:a16="http://schemas.microsoft.com/office/drawing/2014/main" xmlns="" id="{B1319C7D-80BB-433C-BA20-6440CFCC02FE}"/>
                    </a:ext>
                  </a:extLst>
                </p:cNvPr>
                <p:cNvSpPr/>
                <p:nvPr/>
              </p:nvSpPr>
              <p:spPr>
                <a:xfrm>
                  <a:off x="16522347" y="384765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3" name="Oval 622">
                  <a:extLst>
                    <a:ext uri="{FF2B5EF4-FFF2-40B4-BE49-F238E27FC236}">
                      <a16:creationId xmlns:a16="http://schemas.microsoft.com/office/drawing/2014/main" xmlns="" id="{D24C7BE0-E046-4E90-8709-69FB70C50A91}"/>
                    </a:ext>
                  </a:extLst>
                </p:cNvPr>
                <p:cNvSpPr/>
                <p:nvPr/>
              </p:nvSpPr>
              <p:spPr>
                <a:xfrm>
                  <a:off x="14918859" y="550431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4" name="Oval 623">
                  <a:extLst>
                    <a:ext uri="{FF2B5EF4-FFF2-40B4-BE49-F238E27FC236}">
                      <a16:creationId xmlns:a16="http://schemas.microsoft.com/office/drawing/2014/main" xmlns="" id="{68A9D5E5-6D30-4CC8-A116-6F15CE897E33}"/>
                    </a:ext>
                  </a:extLst>
                </p:cNvPr>
                <p:cNvSpPr/>
                <p:nvPr/>
              </p:nvSpPr>
              <p:spPr>
                <a:xfrm>
                  <a:off x="16402935" y="396983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5" name="Oval 624">
                  <a:extLst>
                    <a:ext uri="{FF2B5EF4-FFF2-40B4-BE49-F238E27FC236}">
                      <a16:creationId xmlns:a16="http://schemas.microsoft.com/office/drawing/2014/main" xmlns="" id="{9D5DD53C-442C-4379-8465-626D803C2B60}"/>
                    </a:ext>
                  </a:extLst>
                </p:cNvPr>
                <p:cNvSpPr/>
                <p:nvPr/>
              </p:nvSpPr>
              <p:spPr>
                <a:xfrm>
                  <a:off x="15115237" y="5742060"/>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6" name="Oval 625">
                  <a:extLst>
                    <a:ext uri="{FF2B5EF4-FFF2-40B4-BE49-F238E27FC236}">
                      <a16:creationId xmlns:a16="http://schemas.microsoft.com/office/drawing/2014/main" xmlns="" id="{79741A37-D8EB-4B84-A4B0-08C433200B4C}"/>
                    </a:ext>
                  </a:extLst>
                </p:cNvPr>
                <p:cNvSpPr/>
                <p:nvPr/>
              </p:nvSpPr>
              <p:spPr>
                <a:xfrm>
                  <a:off x="14899419" y="580911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7" name="Oval 626">
                  <a:extLst>
                    <a:ext uri="{FF2B5EF4-FFF2-40B4-BE49-F238E27FC236}">
                      <a16:creationId xmlns:a16="http://schemas.microsoft.com/office/drawing/2014/main" xmlns="" id="{6435D480-FE53-4948-BA41-5FF4DFA5D36E}"/>
                    </a:ext>
                  </a:extLst>
                </p:cNvPr>
                <p:cNvSpPr/>
                <p:nvPr/>
              </p:nvSpPr>
              <p:spPr>
                <a:xfrm>
                  <a:off x="15154117" y="554856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8" name="Oval 627">
                  <a:extLst>
                    <a:ext uri="{FF2B5EF4-FFF2-40B4-BE49-F238E27FC236}">
                      <a16:creationId xmlns:a16="http://schemas.microsoft.com/office/drawing/2014/main" xmlns="" id="{70D0AFFC-F8C5-470C-B496-13E01DEDB841}"/>
                    </a:ext>
                  </a:extLst>
                </p:cNvPr>
                <p:cNvSpPr/>
                <p:nvPr/>
              </p:nvSpPr>
              <p:spPr>
                <a:xfrm>
                  <a:off x="14771557" y="569938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29" name="Oval 628">
                  <a:extLst>
                    <a:ext uri="{FF2B5EF4-FFF2-40B4-BE49-F238E27FC236}">
                      <a16:creationId xmlns:a16="http://schemas.microsoft.com/office/drawing/2014/main" xmlns="" id="{426475F3-D9B4-4CB8-8B14-BE23F0DE694B}"/>
                    </a:ext>
                  </a:extLst>
                </p:cNvPr>
                <p:cNvSpPr/>
                <p:nvPr/>
              </p:nvSpPr>
              <p:spPr>
                <a:xfrm>
                  <a:off x="14444676" y="4741200"/>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0" name="Oval 629">
                  <a:extLst>
                    <a:ext uri="{FF2B5EF4-FFF2-40B4-BE49-F238E27FC236}">
                      <a16:creationId xmlns:a16="http://schemas.microsoft.com/office/drawing/2014/main" xmlns="" id="{CB2ED184-33A1-4E4B-BF8C-77645702DE6C}"/>
                    </a:ext>
                  </a:extLst>
                </p:cNvPr>
                <p:cNvSpPr/>
                <p:nvPr/>
              </p:nvSpPr>
              <p:spPr>
                <a:xfrm>
                  <a:off x="14297101" y="4848240"/>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1" name="Oval 630">
                  <a:extLst>
                    <a:ext uri="{FF2B5EF4-FFF2-40B4-BE49-F238E27FC236}">
                      <a16:creationId xmlns:a16="http://schemas.microsoft.com/office/drawing/2014/main" xmlns="" id="{93432261-878E-4F9C-846B-D705469566EC}"/>
                    </a:ext>
                  </a:extLst>
                </p:cNvPr>
                <p:cNvSpPr/>
                <p:nvPr/>
              </p:nvSpPr>
              <p:spPr>
                <a:xfrm>
                  <a:off x="12818373" y="517056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2" name="Oval 631">
                  <a:extLst>
                    <a:ext uri="{FF2B5EF4-FFF2-40B4-BE49-F238E27FC236}">
                      <a16:creationId xmlns:a16="http://schemas.microsoft.com/office/drawing/2014/main" xmlns="" id="{D08530DB-22A9-4AA0-BB9A-2E511E2E4EF5}"/>
                    </a:ext>
                  </a:extLst>
                </p:cNvPr>
                <p:cNvSpPr/>
                <p:nvPr/>
              </p:nvSpPr>
              <p:spPr>
                <a:xfrm>
                  <a:off x="16690534" y="596873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3" name="Oval 632">
                  <a:extLst>
                    <a:ext uri="{FF2B5EF4-FFF2-40B4-BE49-F238E27FC236}">
                      <a16:creationId xmlns:a16="http://schemas.microsoft.com/office/drawing/2014/main" xmlns="" id="{F8E71A98-12E6-4812-9251-D5B2631DC44E}"/>
                    </a:ext>
                  </a:extLst>
                </p:cNvPr>
                <p:cNvSpPr/>
                <p:nvPr/>
              </p:nvSpPr>
              <p:spPr>
                <a:xfrm>
                  <a:off x="12575279" y="537609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4" name="Oval 633">
                  <a:extLst>
                    <a:ext uri="{FF2B5EF4-FFF2-40B4-BE49-F238E27FC236}">
                      <a16:creationId xmlns:a16="http://schemas.microsoft.com/office/drawing/2014/main" xmlns="" id="{6C812767-D196-4034-9668-DE035079D7CE}"/>
                    </a:ext>
                  </a:extLst>
                </p:cNvPr>
                <p:cNvSpPr/>
                <p:nvPr/>
              </p:nvSpPr>
              <p:spPr>
                <a:xfrm>
                  <a:off x="12632531" y="571625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5" name="Oval 634">
                  <a:extLst>
                    <a:ext uri="{FF2B5EF4-FFF2-40B4-BE49-F238E27FC236}">
                      <a16:creationId xmlns:a16="http://schemas.microsoft.com/office/drawing/2014/main" xmlns="" id="{671CA3AB-49D1-4449-AAE4-75B056E1D8A6}"/>
                    </a:ext>
                  </a:extLst>
                </p:cNvPr>
                <p:cNvSpPr/>
                <p:nvPr/>
              </p:nvSpPr>
              <p:spPr>
                <a:xfrm>
                  <a:off x="12382642" y="525510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6" name="Oval 635">
                  <a:extLst>
                    <a:ext uri="{FF2B5EF4-FFF2-40B4-BE49-F238E27FC236}">
                      <a16:creationId xmlns:a16="http://schemas.microsoft.com/office/drawing/2014/main" xmlns="" id="{621BC9E3-3432-4383-8EBD-CCF8052589A9}"/>
                    </a:ext>
                  </a:extLst>
                </p:cNvPr>
                <p:cNvSpPr/>
                <p:nvPr/>
              </p:nvSpPr>
              <p:spPr>
                <a:xfrm>
                  <a:off x="12581148" y="515589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7" name="Oval 636">
                  <a:extLst>
                    <a:ext uri="{FF2B5EF4-FFF2-40B4-BE49-F238E27FC236}">
                      <a16:creationId xmlns:a16="http://schemas.microsoft.com/office/drawing/2014/main" xmlns="" id="{F8C24205-4200-47AC-A12A-586295338370}"/>
                    </a:ext>
                  </a:extLst>
                </p:cNvPr>
                <p:cNvSpPr/>
                <p:nvPr/>
              </p:nvSpPr>
              <p:spPr>
                <a:xfrm>
                  <a:off x="16757441" y="647814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8" name="Oval 637">
                  <a:extLst>
                    <a:ext uri="{FF2B5EF4-FFF2-40B4-BE49-F238E27FC236}">
                      <a16:creationId xmlns:a16="http://schemas.microsoft.com/office/drawing/2014/main" xmlns="" id="{BD564268-3C6E-4ABB-852C-8F8470602DA3}"/>
                    </a:ext>
                  </a:extLst>
                </p:cNvPr>
                <p:cNvSpPr/>
                <p:nvPr/>
              </p:nvSpPr>
              <p:spPr>
                <a:xfrm>
                  <a:off x="16866845" y="662838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39" name="Oval 638">
                  <a:extLst>
                    <a:ext uri="{FF2B5EF4-FFF2-40B4-BE49-F238E27FC236}">
                      <a16:creationId xmlns:a16="http://schemas.microsoft.com/office/drawing/2014/main" xmlns="" id="{C7A5444D-6627-4049-B6A6-1CE722249553}"/>
                    </a:ext>
                  </a:extLst>
                </p:cNvPr>
                <p:cNvSpPr/>
                <p:nvPr/>
              </p:nvSpPr>
              <p:spPr>
                <a:xfrm>
                  <a:off x="16683965" y="6619640"/>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0" name="Oval 639">
                  <a:extLst>
                    <a:ext uri="{FF2B5EF4-FFF2-40B4-BE49-F238E27FC236}">
                      <a16:creationId xmlns:a16="http://schemas.microsoft.com/office/drawing/2014/main" xmlns="" id="{EE1E7A69-690B-4A49-AA0E-73A6177394B0}"/>
                    </a:ext>
                  </a:extLst>
                </p:cNvPr>
                <p:cNvSpPr/>
                <p:nvPr/>
              </p:nvSpPr>
              <p:spPr>
                <a:xfrm>
                  <a:off x="16001919" y="367354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1" name="Oval 640">
                  <a:extLst>
                    <a:ext uri="{FF2B5EF4-FFF2-40B4-BE49-F238E27FC236}">
                      <a16:creationId xmlns:a16="http://schemas.microsoft.com/office/drawing/2014/main" xmlns="" id="{F5E9B098-23FF-4C4B-B629-9CB588CCC2E3}"/>
                    </a:ext>
                  </a:extLst>
                </p:cNvPr>
                <p:cNvSpPr/>
                <p:nvPr/>
              </p:nvSpPr>
              <p:spPr>
                <a:xfrm>
                  <a:off x="18203457" y="351747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2" name="Oval 641">
                  <a:extLst>
                    <a:ext uri="{FF2B5EF4-FFF2-40B4-BE49-F238E27FC236}">
                      <a16:creationId xmlns:a16="http://schemas.microsoft.com/office/drawing/2014/main" xmlns="" id="{F24530C5-F6F1-4CCF-A3D2-7B05766DF3E6}"/>
                    </a:ext>
                  </a:extLst>
                </p:cNvPr>
                <p:cNvSpPr/>
                <p:nvPr/>
              </p:nvSpPr>
              <p:spPr>
                <a:xfrm>
                  <a:off x="18512796" y="4260821"/>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3" name="Oval 642">
                  <a:extLst>
                    <a:ext uri="{FF2B5EF4-FFF2-40B4-BE49-F238E27FC236}">
                      <a16:creationId xmlns:a16="http://schemas.microsoft.com/office/drawing/2014/main" xmlns="" id="{E17665DB-8293-40D1-AB8E-B4CB9C94380C}"/>
                    </a:ext>
                  </a:extLst>
                </p:cNvPr>
                <p:cNvSpPr/>
                <p:nvPr/>
              </p:nvSpPr>
              <p:spPr>
                <a:xfrm>
                  <a:off x="17963468" y="437456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4" name="Oval 643">
                  <a:extLst>
                    <a:ext uri="{FF2B5EF4-FFF2-40B4-BE49-F238E27FC236}">
                      <a16:creationId xmlns:a16="http://schemas.microsoft.com/office/drawing/2014/main" xmlns="" id="{B1CC81E1-F674-4C1E-AEBD-11F7E5EAA660}"/>
                    </a:ext>
                  </a:extLst>
                </p:cNvPr>
                <p:cNvSpPr/>
                <p:nvPr/>
              </p:nvSpPr>
              <p:spPr>
                <a:xfrm>
                  <a:off x="18115868" y="452696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5" name="Oval 644">
                  <a:extLst>
                    <a:ext uri="{FF2B5EF4-FFF2-40B4-BE49-F238E27FC236}">
                      <a16:creationId xmlns:a16="http://schemas.microsoft.com/office/drawing/2014/main" xmlns="" id="{E658B161-4737-41B5-A92C-5ECA4E7001FF}"/>
                    </a:ext>
                  </a:extLst>
                </p:cNvPr>
                <p:cNvSpPr/>
                <p:nvPr/>
              </p:nvSpPr>
              <p:spPr>
                <a:xfrm>
                  <a:off x="18147036" y="4260821"/>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6" name="Oval 645">
                  <a:extLst>
                    <a:ext uri="{FF2B5EF4-FFF2-40B4-BE49-F238E27FC236}">
                      <a16:creationId xmlns:a16="http://schemas.microsoft.com/office/drawing/2014/main" xmlns="" id="{ECC9075F-D6E5-4A1B-9EA2-AC0F1867C506}"/>
                    </a:ext>
                  </a:extLst>
                </p:cNvPr>
                <p:cNvSpPr/>
                <p:nvPr/>
              </p:nvSpPr>
              <p:spPr>
                <a:xfrm>
                  <a:off x="17697397" y="419318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7" name="Oval 646">
                  <a:extLst>
                    <a:ext uri="{FF2B5EF4-FFF2-40B4-BE49-F238E27FC236}">
                      <a16:creationId xmlns:a16="http://schemas.microsoft.com/office/drawing/2014/main" xmlns="" id="{4EBE7945-BE26-4008-B898-90D9BF0BB463}"/>
                    </a:ext>
                  </a:extLst>
                </p:cNvPr>
                <p:cNvSpPr/>
                <p:nvPr/>
              </p:nvSpPr>
              <p:spPr>
                <a:xfrm>
                  <a:off x="17849797" y="434558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8" name="Oval 647">
                  <a:extLst>
                    <a:ext uri="{FF2B5EF4-FFF2-40B4-BE49-F238E27FC236}">
                      <a16:creationId xmlns:a16="http://schemas.microsoft.com/office/drawing/2014/main" xmlns="" id="{FB5A62C2-E395-46ED-A6B7-EC9FD854C1E8}"/>
                    </a:ext>
                  </a:extLst>
                </p:cNvPr>
                <p:cNvSpPr/>
                <p:nvPr/>
              </p:nvSpPr>
              <p:spPr>
                <a:xfrm>
                  <a:off x="17517325" y="438834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49" name="Oval 648">
                  <a:extLst>
                    <a:ext uri="{FF2B5EF4-FFF2-40B4-BE49-F238E27FC236}">
                      <a16:creationId xmlns:a16="http://schemas.microsoft.com/office/drawing/2014/main" xmlns="" id="{228B6ECD-93BE-4BE0-B8A3-A7EA22D79F45}"/>
                    </a:ext>
                  </a:extLst>
                </p:cNvPr>
                <p:cNvSpPr/>
                <p:nvPr/>
              </p:nvSpPr>
              <p:spPr>
                <a:xfrm>
                  <a:off x="12382642" y="505326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0" name="Oval 649">
                  <a:extLst>
                    <a:ext uri="{FF2B5EF4-FFF2-40B4-BE49-F238E27FC236}">
                      <a16:creationId xmlns:a16="http://schemas.microsoft.com/office/drawing/2014/main" xmlns="" id="{88A7A271-E041-45D9-B235-0F21250EE551}"/>
                    </a:ext>
                  </a:extLst>
                </p:cNvPr>
                <p:cNvSpPr/>
                <p:nvPr/>
              </p:nvSpPr>
              <p:spPr>
                <a:xfrm>
                  <a:off x="13455052" y="555918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1" name="Oval 650">
                  <a:extLst>
                    <a:ext uri="{FF2B5EF4-FFF2-40B4-BE49-F238E27FC236}">
                      <a16:creationId xmlns:a16="http://schemas.microsoft.com/office/drawing/2014/main" xmlns="" id="{57FFEEEB-61D3-4330-A192-349DFF9345FD}"/>
                    </a:ext>
                  </a:extLst>
                </p:cNvPr>
                <p:cNvSpPr/>
                <p:nvPr/>
              </p:nvSpPr>
              <p:spPr>
                <a:xfrm>
                  <a:off x="17538781" y="465579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2" name="Oval 651">
                  <a:extLst>
                    <a:ext uri="{FF2B5EF4-FFF2-40B4-BE49-F238E27FC236}">
                      <a16:creationId xmlns:a16="http://schemas.microsoft.com/office/drawing/2014/main" xmlns="" id="{693E4638-5D60-43DD-91B0-6807F762A335}"/>
                    </a:ext>
                  </a:extLst>
                </p:cNvPr>
                <p:cNvSpPr/>
                <p:nvPr/>
              </p:nvSpPr>
              <p:spPr>
                <a:xfrm>
                  <a:off x="12714735" y="496503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3" name="Oval 652">
                  <a:extLst>
                    <a:ext uri="{FF2B5EF4-FFF2-40B4-BE49-F238E27FC236}">
                      <a16:creationId xmlns:a16="http://schemas.microsoft.com/office/drawing/2014/main" xmlns="" id="{DA15781C-DBC7-4298-8E43-DB8BC68CC28B}"/>
                    </a:ext>
                  </a:extLst>
                </p:cNvPr>
                <p:cNvSpPr/>
                <p:nvPr/>
              </p:nvSpPr>
              <p:spPr>
                <a:xfrm>
                  <a:off x="12413942" y="486291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4" name="Oval 653">
                  <a:extLst>
                    <a:ext uri="{FF2B5EF4-FFF2-40B4-BE49-F238E27FC236}">
                      <a16:creationId xmlns:a16="http://schemas.microsoft.com/office/drawing/2014/main" xmlns="" id="{EAA66713-5657-4757-8AA7-F6B5529A34AF}"/>
                    </a:ext>
                  </a:extLst>
                </p:cNvPr>
                <p:cNvSpPr/>
                <p:nvPr/>
              </p:nvSpPr>
              <p:spPr>
                <a:xfrm>
                  <a:off x="13220201" y="351237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5" name="Oval 654">
                  <a:extLst>
                    <a:ext uri="{FF2B5EF4-FFF2-40B4-BE49-F238E27FC236}">
                      <a16:creationId xmlns:a16="http://schemas.microsoft.com/office/drawing/2014/main" xmlns="" id="{31F903D5-FD5B-453A-AA04-23206F9421EE}"/>
                    </a:ext>
                  </a:extLst>
                </p:cNvPr>
                <p:cNvSpPr/>
                <p:nvPr/>
              </p:nvSpPr>
              <p:spPr>
                <a:xfrm>
                  <a:off x="13372601" y="366477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6" name="Oval 655">
                  <a:extLst>
                    <a:ext uri="{FF2B5EF4-FFF2-40B4-BE49-F238E27FC236}">
                      <a16:creationId xmlns:a16="http://schemas.microsoft.com/office/drawing/2014/main" xmlns="" id="{80F7728F-4D9F-461E-8B6A-2F0D7F7513AA}"/>
                    </a:ext>
                  </a:extLst>
                </p:cNvPr>
                <p:cNvSpPr/>
                <p:nvPr/>
              </p:nvSpPr>
              <p:spPr>
                <a:xfrm>
                  <a:off x="13192681" y="373183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7" name="Oval 656">
                  <a:extLst>
                    <a:ext uri="{FF2B5EF4-FFF2-40B4-BE49-F238E27FC236}">
                      <a16:creationId xmlns:a16="http://schemas.microsoft.com/office/drawing/2014/main" xmlns="" id="{231F41FD-6E28-4CA2-8533-A8EDFAF2E2F1}"/>
                    </a:ext>
                  </a:extLst>
                </p:cNvPr>
                <p:cNvSpPr/>
                <p:nvPr/>
              </p:nvSpPr>
              <p:spPr>
                <a:xfrm>
                  <a:off x="16842087" y="403534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8" name="Oval 657">
                  <a:extLst>
                    <a:ext uri="{FF2B5EF4-FFF2-40B4-BE49-F238E27FC236}">
                      <a16:creationId xmlns:a16="http://schemas.microsoft.com/office/drawing/2014/main" xmlns="" id="{E66399DF-437D-4E36-81A5-85AD2B9CD15E}"/>
                    </a:ext>
                  </a:extLst>
                </p:cNvPr>
                <p:cNvSpPr/>
                <p:nvPr/>
              </p:nvSpPr>
              <p:spPr>
                <a:xfrm>
                  <a:off x="16102851" y="444075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59" name="Oval 658">
                  <a:extLst>
                    <a:ext uri="{FF2B5EF4-FFF2-40B4-BE49-F238E27FC236}">
                      <a16:creationId xmlns:a16="http://schemas.microsoft.com/office/drawing/2014/main" xmlns="" id="{7F7F260E-3EB6-446F-89E5-D46F654B3E9E}"/>
                    </a:ext>
                  </a:extLst>
                </p:cNvPr>
                <p:cNvSpPr/>
                <p:nvPr/>
              </p:nvSpPr>
              <p:spPr>
                <a:xfrm>
                  <a:off x="17700205" y="371445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0" name="Oval 659">
                  <a:extLst>
                    <a:ext uri="{FF2B5EF4-FFF2-40B4-BE49-F238E27FC236}">
                      <a16:creationId xmlns:a16="http://schemas.microsoft.com/office/drawing/2014/main" xmlns="" id="{D709A7F6-E560-4FE7-AC1A-1DE4537B9D4E}"/>
                    </a:ext>
                  </a:extLst>
                </p:cNvPr>
                <p:cNvSpPr/>
                <p:nvPr/>
              </p:nvSpPr>
              <p:spPr>
                <a:xfrm>
                  <a:off x="21239445" y="1345910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1" name="Oval 660">
                  <a:extLst>
                    <a:ext uri="{FF2B5EF4-FFF2-40B4-BE49-F238E27FC236}">
                      <a16:creationId xmlns:a16="http://schemas.microsoft.com/office/drawing/2014/main" xmlns="" id="{CD0E0BDC-1040-452E-9629-B116AA7B43A6}"/>
                    </a:ext>
                  </a:extLst>
                </p:cNvPr>
                <p:cNvSpPr/>
                <p:nvPr/>
              </p:nvSpPr>
              <p:spPr>
                <a:xfrm>
                  <a:off x="20587195" y="13691341"/>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2" name="Oval 661">
                  <a:extLst>
                    <a:ext uri="{FF2B5EF4-FFF2-40B4-BE49-F238E27FC236}">
                      <a16:creationId xmlns:a16="http://schemas.microsoft.com/office/drawing/2014/main" xmlns="" id="{129C4EA6-2ADB-4BD8-810B-551054F88E59}"/>
                    </a:ext>
                  </a:extLst>
                </p:cNvPr>
                <p:cNvSpPr/>
                <p:nvPr/>
              </p:nvSpPr>
              <p:spPr>
                <a:xfrm>
                  <a:off x="21351533" y="1325793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3" name="Oval 662">
                  <a:extLst>
                    <a:ext uri="{FF2B5EF4-FFF2-40B4-BE49-F238E27FC236}">
                      <a16:creationId xmlns:a16="http://schemas.microsoft.com/office/drawing/2014/main" xmlns="" id="{E6136165-9B70-45BF-9914-40943E2EE3B8}"/>
                    </a:ext>
                  </a:extLst>
                </p:cNvPr>
                <p:cNvSpPr/>
                <p:nvPr/>
              </p:nvSpPr>
              <p:spPr>
                <a:xfrm>
                  <a:off x="20747085" y="1372791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4" name="Oval 663">
                  <a:extLst>
                    <a:ext uri="{FF2B5EF4-FFF2-40B4-BE49-F238E27FC236}">
                      <a16:creationId xmlns:a16="http://schemas.microsoft.com/office/drawing/2014/main" xmlns="" id="{D2291513-01BE-45E6-8F83-40E6168210AC}"/>
                    </a:ext>
                  </a:extLst>
                </p:cNvPr>
                <p:cNvSpPr/>
                <p:nvPr/>
              </p:nvSpPr>
              <p:spPr>
                <a:xfrm>
                  <a:off x="27267629" y="306027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5" name="Oval 664">
                  <a:extLst>
                    <a:ext uri="{FF2B5EF4-FFF2-40B4-BE49-F238E27FC236}">
                      <a16:creationId xmlns:a16="http://schemas.microsoft.com/office/drawing/2014/main" xmlns="" id="{FB0ADCB4-814E-41B7-A98F-567AA7304949}"/>
                    </a:ext>
                  </a:extLst>
                </p:cNvPr>
                <p:cNvSpPr/>
                <p:nvPr/>
              </p:nvSpPr>
              <p:spPr>
                <a:xfrm>
                  <a:off x="27405515" y="292238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6" name="Oval 665">
                  <a:extLst>
                    <a:ext uri="{FF2B5EF4-FFF2-40B4-BE49-F238E27FC236}">
                      <a16:creationId xmlns:a16="http://schemas.microsoft.com/office/drawing/2014/main" xmlns="" id="{1A34BA82-1783-48FF-AABE-A4C25E0127B0}"/>
                    </a:ext>
                  </a:extLst>
                </p:cNvPr>
                <p:cNvSpPr/>
                <p:nvPr/>
              </p:nvSpPr>
              <p:spPr>
                <a:xfrm>
                  <a:off x="28196544" y="306027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7" name="Oval 666">
                  <a:extLst>
                    <a:ext uri="{FF2B5EF4-FFF2-40B4-BE49-F238E27FC236}">
                      <a16:creationId xmlns:a16="http://schemas.microsoft.com/office/drawing/2014/main" xmlns="" id="{6C495F2D-60C8-4C73-BFAB-3107258E8B7C}"/>
                    </a:ext>
                  </a:extLst>
                </p:cNvPr>
                <p:cNvSpPr/>
                <p:nvPr/>
              </p:nvSpPr>
              <p:spPr>
                <a:xfrm>
                  <a:off x="28865221" y="1497433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8" name="Oval 667">
                  <a:extLst>
                    <a:ext uri="{FF2B5EF4-FFF2-40B4-BE49-F238E27FC236}">
                      <a16:creationId xmlns:a16="http://schemas.microsoft.com/office/drawing/2014/main" xmlns="" id="{E2C0931A-7C0E-44CE-A1F4-172273C9D015}"/>
                    </a:ext>
                  </a:extLst>
                </p:cNvPr>
                <p:cNvSpPr/>
                <p:nvPr/>
              </p:nvSpPr>
              <p:spPr>
                <a:xfrm>
                  <a:off x="28196544" y="225945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69" name="Oval 668">
                  <a:extLst>
                    <a:ext uri="{FF2B5EF4-FFF2-40B4-BE49-F238E27FC236}">
                      <a16:creationId xmlns:a16="http://schemas.microsoft.com/office/drawing/2014/main" xmlns="" id="{9EEB8591-412D-4439-BE71-C147E242C36C}"/>
                    </a:ext>
                  </a:extLst>
                </p:cNvPr>
                <p:cNvSpPr/>
                <p:nvPr/>
              </p:nvSpPr>
              <p:spPr>
                <a:xfrm>
                  <a:off x="33327344" y="680318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0" name="Oval 669">
                  <a:extLst>
                    <a:ext uri="{FF2B5EF4-FFF2-40B4-BE49-F238E27FC236}">
                      <a16:creationId xmlns:a16="http://schemas.microsoft.com/office/drawing/2014/main" xmlns="" id="{D48AA1B9-8DC3-4F2A-BD01-A2F63842776B}"/>
                    </a:ext>
                  </a:extLst>
                </p:cNvPr>
                <p:cNvSpPr/>
                <p:nvPr/>
              </p:nvSpPr>
              <p:spPr>
                <a:xfrm>
                  <a:off x="26012144" y="274821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1" name="Oval 670">
                  <a:extLst>
                    <a:ext uri="{FF2B5EF4-FFF2-40B4-BE49-F238E27FC236}">
                      <a16:creationId xmlns:a16="http://schemas.microsoft.com/office/drawing/2014/main" xmlns="" id="{E133BE1D-B5D8-4DB3-9A45-BFB04ED2E1FA}"/>
                    </a:ext>
                  </a:extLst>
                </p:cNvPr>
                <p:cNvSpPr/>
                <p:nvPr/>
              </p:nvSpPr>
              <p:spPr>
                <a:xfrm>
                  <a:off x="27903989" y="328667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2" name="Oval 671">
                  <a:extLst>
                    <a:ext uri="{FF2B5EF4-FFF2-40B4-BE49-F238E27FC236}">
                      <a16:creationId xmlns:a16="http://schemas.microsoft.com/office/drawing/2014/main" xmlns="" id="{573895C1-7E0B-4F4E-88B7-8C0464B6EB19}"/>
                    </a:ext>
                  </a:extLst>
                </p:cNvPr>
                <p:cNvSpPr/>
                <p:nvPr/>
              </p:nvSpPr>
              <p:spPr>
                <a:xfrm>
                  <a:off x="27803593" y="3274760"/>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3" name="Oval 672">
                  <a:extLst>
                    <a:ext uri="{FF2B5EF4-FFF2-40B4-BE49-F238E27FC236}">
                      <a16:creationId xmlns:a16="http://schemas.microsoft.com/office/drawing/2014/main" xmlns="" id="{3D2355F9-44E5-4081-A159-63A3D205466F}"/>
                    </a:ext>
                  </a:extLst>
                </p:cNvPr>
                <p:cNvSpPr/>
                <p:nvPr/>
              </p:nvSpPr>
              <p:spPr>
                <a:xfrm>
                  <a:off x="27834378" y="3451060"/>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4" name="Oval 673">
                  <a:extLst>
                    <a:ext uri="{FF2B5EF4-FFF2-40B4-BE49-F238E27FC236}">
                      <a16:creationId xmlns:a16="http://schemas.microsoft.com/office/drawing/2014/main" xmlns="" id="{41E285AE-867E-4A21-BE78-0B4320C2C6EF}"/>
                    </a:ext>
                  </a:extLst>
                </p:cNvPr>
                <p:cNvSpPr/>
                <p:nvPr/>
              </p:nvSpPr>
              <p:spPr>
                <a:xfrm>
                  <a:off x="28208789" y="359147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5" name="Oval 674">
                  <a:extLst>
                    <a:ext uri="{FF2B5EF4-FFF2-40B4-BE49-F238E27FC236}">
                      <a16:creationId xmlns:a16="http://schemas.microsoft.com/office/drawing/2014/main" xmlns="" id="{F0543908-C99C-4025-AE5E-F58C24B1F43C}"/>
                    </a:ext>
                  </a:extLst>
                </p:cNvPr>
                <p:cNvSpPr/>
                <p:nvPr/>
              </p:nvSpPr>
              <p:spPr>
                <a:xfrm>
                  <a:off x="27614429" y="3275460"/>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6" name="Oval 675">
                  <a:extLst>
                    <a:ext uri="{FF2B5EF4-FFF2-40B4-BE49-F238E27FC236}">
                      <a16:creationId xmlns:a16="http://schemas.microsoft.com/office/drawing/2014/main" xmlns="" id="{8636572B-DD2F-4165-852A-920D12A91D06}"/>
                    </a:ext>
                  </a:extLst>
                </p:cNvPr>
                <p:cNvSpPr/>
                <p:nvPr/>
              </p:nvSpPr>
              <p:spPr>
                <a:xfrm>
                  <a:off x="28141462" y="339530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7" name="Oval 676">
                  <a:extLst>
                    <a:ext uri="{FF2B5EF4-FFF2-40B4-BE49-F238E27FC236}">
                      <a16:creationId xmlns:a16="http://schemas.microsoft.com/office/drawing/2014/main" xmlns="" id="{70259467-160B-42AF-BAB8-BEB428B81424}"/>
                    </a:ext>
                  </a:extLst>
                </p:cNvPr>
                <p:cNvSpPr/>
                <p:nvPr/>
              </p:nvSpPr>
              <p:spPr>
                <a:xfrm>
                  <a:off x="27760421" y="335727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8" name="Oval 677">
                  <a:extLst>
                    <a:ext uri="{FF2B5EF4-FFF2-40B4-BE49-F238E27FC236}">
                      <a16:creationId xmlns:a16="http://schemas.microsoft.com/office/drawing/2014/main" xmlns="" id="{F5800E51-A55D-40DD-9EED-5FF4C912D224}"/>
                    </a:ext>
                  </a:extLst>
                </p:cNvPr>
                <p:cNvSpPr/>
                <p:nvPr/>
              </p:nvSpPr>
              <p:spPr>
                <a:xfrm>
                  <a:off x="27722290" y="356978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79" name="Oval 678">
                  <a:extLst>
                    <a:ext uri="{FF2B5EF4-FFF2-40B4-BE49-F238E27FC236}">
                      <a16:creationId xmlns:a16="http://schemas.microsoft.com/office/drawing/2014/main" xmlns="" id="{54F1377F-3F53-4013-B734-3D34F33D632F}"/>
                    </a:ext>
                  </a:extLst>
                </p:cNvPr>
                <p:cNvSpPr/>
                <p:nvPr/>
              </p:nvSpPr>
              <p:spPr>
                <a:xfrm>
                  <a:off x="33537801" y="683946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0" name="Oval 679">
                  <a:extLst>
                    <a:ext uri="{FF2B5EF4-FFF2-40B4-BE49-F238E27FC236}">
                      <a16:creationId xmlns:a16="http://schemas.microsoft.com/office/drawing/2014/main" xmlns="" id="{4D78F6BB-27B5-44E1-A56B-41BC1EDE21AF}"/>
                    </a:ext>
                  </a:extLst>
                </p:cNvPr>
                <p:cNvSpPr/>
                <p:nvPr/>
              </p:nvSpPr>
              <p:spPr>
                <a:xfrm>
                  <a:off x="29190773" y="172968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1" name="Oval 680">
                  <a:extLst>
                    <a:ext uri="{FF2B5EF4-FFF2-40B4-BE49-F238E27FC236}">
                      <a16:creationId xmlns:a16="http://schemas.microsoft.com/office/drawing/2014/main" xmlns="" id="{9B7963E2-B0AE-4B86-B080-FCCB59A0C3D8}"/>
                    </a:ext>
                  </a:extLst>
                </p:cNvPr>
                <p:cNvSpPr/>
                <p:nvPr/>
              </p:nvSpPr>
              <p:spPr>
                <a:xfrm>
                  <a:off x="29990078" y="1424136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2" name="Oval 681">
                  <a:extLst>
                    <a:ext uri="{FF2B5EF4-FFF2-40B4-BE49-F238E27FC236}">
                      <a16:creationId xmlns:a16="http://schemas.microsoft.com/office/drawing/2014/main" xmlns="" id="{9870945F-681A-48EE-9C25-369ACCB89D14}"/>
                    </a:ext>
                  </a:extLst>
                </p:cNvPr>
                <p:cNvSpPr/>
                <p:nvPr/>
              </p:nvSpPr>
              <p:spPr>
                <a:xfrm>
                  <a:off x="26736519" y="273950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3" name="Oval 682">
                  <a:extLst>
                    <a:ext uri="{FF2B5EF4-FFF2-40B4-BE49-F238E27FC236}">
                      <a16:creationId xmlns:a16="http://schemas.microsoft.com/office/drawing/2014/main" xmlns="" id="{131B11C1-F7E5-4D66-BB0B-98CF8BCF9E24}"/>
                    </a:ext>
                  </a:extLst>
                </p:cNvPr>
                <p:cNvSpPr/>
                <p:nvPr/>
              </p:nvSpPr>
              <p:spPr>
                <a:xfrm>
                  <a:off x="26774837" y="292091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4" name="Oval 683">
                  <a:extLst>
                    <a:ext uri="{FF2B5EF4-FFF2-40B4-BE49-F238E27FC236}">
                      <a16:creationId xmlns:a16="http://schemas.microsoft.com/office/drawing/2014/main" xmlns="" id="{06E2CB3E-390D-4AA3-B5B2-B8B5A62261B3}"/>
                    </a:ext>
                  </a:extLst>
                </p:cNvPr>
                <p:cNvSpPr/>
                <p:nvPr/>
              </p:nvSpPr>
              <p:spPr>
                <a:xfrm>
                  <a:off x="26927237" y="307331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5" name="Oval 684">
                  <a:extLst>
                    <a:ext uri="{FF2B5EF4-FFF2-40B4-BE49-F238E27FC236}">
                      <a16:creationId xmlns:a16="http://schemas.microsoft.com/office/drawing/2014/main" xmlns="" id="{F89D4C51-C61C-4730-8699-A3C7BF846A2D}"/>
                    </a:ext>
                  </a:extLst>
                </p:cNvPr>
                <p:cNvSpPr/>
                <p:nvPr/>
              </p:nvSpPr>
              <p:spPr>
                <a:xfrm>
                  <a:off x="26549487" y="295896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6" name="Oval 685">
                  <a:extLst>
                    <a:ext uri="{FF2B5EF4-FFF2-40B4-BE49-F238E27FC236}">
                      <a16:creationId xmlns:a16="http://schemas.microsoft.com/office/drawing/2014/main" xmlns="" id="{97774BBF-E190-4FDC-B914-80A074262F77}"/>
                    </a:ext>
                  </a:extLst>
                </p:cNvPr>
                <p:cNvSpPr/>
                <p:nvPr/>
              </p:nvSpPr>
              <p:spPr>
                <a:xfrm>
                  <a:off x="26556776" y="283021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7" name="Oval 686">
                  <a:extLst>
                    <a:ext uri="{FF2B5EF4-FFF2-40B4-BE49-F238E27FC236}">
                      <a16:creationId xmlns:a16="http://schemas.microsoft.com/office/drawing/2014/main" xmlns="" id="{32599A9F-D3DE-4D55-BACB-A66E473C1531}"/>
                    </a:ext>
                  </a:extLst>
                </p:cNvPr>
                <p:cNvSpPr/>
                <p:nvPr/>
              </p:nvSpPr>
              <p:spPr>
                <a:xfrm>
                  <a:off x="26564065" y="264733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8" name="Oval 687">
                  <a:extLst>
                    <a:ext uri="{FF2B5EF4-FFF2-40B4-BE49-F238E27FC236}">
                      <a16:creationId xmlns:a16="http://schemas.microsoft.com/office/drawing/2014/main" xmlns="" id="{DEEB12CF-7E54-4A35-BBA8-E975A7978F31}"/>
                    </a:ext>
                  </a:extLst>
                </p:cNvPr>
                <p:cNvSpPr/>
                <p:nvPr/>
              </p:nvSpPr>
              <p:spPr>
                <a:xfrm>
                  <a:off x="26396127" y="289872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89" name="Oval 688">
                  <a:extLst>
                    <a:ext uri="{FF2B5EF4-FFF2-40B4-BE49-F238E27FC236}">
                      <a16:creationId xmlns:a16="http://schemas.microsoft.com/office/drawing/2014/main" xmlns="" id="{8ACD1D09-9634-4106-B7E8-44667604AD53}"/>
                    </a:ext>
                  </a:extLst>
                </p:cNvPr>
                <p:cNvSpPr/>
                <p:nvPr/>
              </p:nvSpPr>
              <p:spPr>
                <a:xfrm>
                  <a:off x="26461376" y="275853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0" name="Oval 689">
                  <a:extLst>
                    <a:ext uri="{FF2B5EF4-FFF2-40B4-BE49-F238E27FC236}">
                      <a16:creationId xmlns:a16="http://schemas.microsoft.com/office/drawing/2014/main" xmlns="" id="{CE5ED41F-FBF4-4CA5-B438-5B8A386FF247}"/>
                    </a:ext>
                  </a:extLst>
                </p:cNvPr>
                <p:cNvSpPr/>
                <p:nvPr/>
              </p:nvSpPr>
              <p:spPr>
                <a:xfrm>
                  <a:off x="26613776" y="291093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1" name="Oval 690">
                  <a:extLst>
                    <a:ext uri="{FF2B5EF4-FFF2-40B4-BE49-F238E27FC236}">
                      <a16:creationId xmlns:a16="http://schemas.microsoft.com/office/drawing/2014/main" xmlns="" id="{978CC251-B25F-4AC5-B0A5-59141A89C2AC}"/>
                    </a:ext>
                  </a:extLst>
                </p:cNvPr>
                <p:cNvSpPr/>
                <p:nvPr/>
              </p:nvSpPr>
              <p:spPr>
                <a:xfrm>
                  <a:off x="26004036" y="462363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2" name="Oval 691">
                  <a:extLst>
                    <a:ext uri="{FF2B5EF4-FFF2-40B4-BE49-F238E27FC236}">
                      <a16:creationId xmlns:a16="http://schemas.microsoft.com/office/drawing/2014/main" xmlns="" id="{EB4CA095-7BD1-49B8-94BF-B05B9D8718C3}"/>
                    </a:ext>
                  </a:extLst>
                </p:cNvPr>
                <p:cNvSpPr/>
                <p:nvPr/>
              </p:nvSpPr>
              <p:spPr>
                <a:xfrm>
                  <a:off x="26199608" y="459126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3" name="Oval 692">
                  <a:extLst>
                    <a:ext uri="{FF2B5EF4-FFF2-40B4-BE49-F238E27FC236}">
                      <a16:creationId xmlns:a16="http://schemas.microsoft.com/office/drawing/2014/main" xmlns="" id="{F99768F6-F37D-483C-A020-112822FC82D7}"/>
                    </a:ext>
                  </a:extLst>
                </p:cNvPr>
                <p:cNvSpPr/>
                <p:nvPr/>
              </p:nvSpPr>
              <p:spPr>
                <a:xfrm>
                  <a:off x="26417440" y="258330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4" name="Oval 693">
                  <a:extLst>
                    <a:ext uri="{FF2B5EF4-FFF2-40B4-BE49-F238E27FC236}">
                      <a16:creationId xmlns:a16="http://schemas.microsoft.com/office/drawing/2014/main" xmlns="" id="{72A5EF93-0EE5-4935-B1B7-9D9100479606}"/>
                    </a:ext>
                  </a:extLst>
                </p:cNvPr>
                <p:cNvSpPr/>
                <p:nvPr/>
              </p:nvSpPr>
              <p:spPr>
                <a:xfrm>
                  <a:off x="27455212" y="398393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5" name="Oval 694">
                  <a:extLst>
                    <a:ext uri="{FF2B5EF4-FFF2-40B4-BE49-F238E27FC236}">
                      <a16:creationId xmlns:a16="http://schemas.microsoft.com/office/drawing/2014/main" xmlns="" id="{DCF67E26-8B87-493B-AEA3-0035A2A29315}"/>
                    </a:ext>
                  </a:extLst>
                </p:cNvPr>
                <p:cNvSpPr/>
                <p:nvPr/>
              </p:nvSpPr>
              <p:spPr>
                <a:xfrm>
                  <a:off x="27884367" y="394746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6" name="Oval 695">
                  <a:extLst>
                    <a:ext uri="{FF2B5EF4-FFF2-40B4-BE49-F238E27FC236}">
                      <a16:creationId xmlns:a16="http://schemas.microsoft.com/office/drawing/2014/main" xmlns="" id="{EE1BC76D-A170-4C6B-8174-395BFCF1A5F8}"/>
                    </a:ext>
                  </a:extLst>
                </p:cNvPr>
                <p:cNvSpPr/>
                <p:nvPr/>
              </p:nvSpPr>
              <p:spPr>
                <a:xfrm>
                  <a:off x="28185001" y="380873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7" name="Oval 696">
                  <a:extLst>
                    <a:ext uri="{FF2B5EF4-FFF2-40B4-BE49-F238E27FC236}">
                      <a16:creationId xmlns:a16="http://schemas.microsoft.com/office/drawing/2014/main" xmlns="" id="{0E351284-1CB7-4412-BE99-FD551028B656}"/>
                    </a:ext>
                  </a:extLst>
                </p:cNvPr>
                <p:cNvSpPr/>
                <p:nvPr/>
              </p:nvSpPr>
              <p:spPr>
                <a:xfrm>
                  <a:off x="27706304" y="180732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8" name="Oval 697">
                  <a:extLst>
                    <a:ext uri="{FF2B5EF4-FFF2-40B4-BE49-F238E27FC236}">
                      <a16:creationId xmlns:a16="http://schemas.microsoft.com/office/drawing/2014/main" xmlns="" id="{C961EBD8-4F4F-4CA5-A07B-19C9C8586279}"/>
                    </a:ext>
                  </a:extLst>
                </p:cNvPr>
                <p:cNvSpPr/>
                <p:nvPr/>
              </p:nvSpPr>
              <p:spPr>
                <a:xfrm>
                  <a:off x="28338435" y="480302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99" name="Oval 698">
                  <a:extLst>
                    <a:ext uri="{FF2B5EF4-FFF2-40B4-BE49-F238E27FC236}">
                      <a16:creationId xmlns:a16="http://schemas.microsoft.com/office/drawing/2014/main" xmlns="" id="{541626E7-0864-402A-A942-7C544D2BFBED}"/>
                    </a:ext>
                  </a:extLst>
                </p:cNvPr>
                <p:cNvSpPr/>
                <p:nvPr/>
              </p:nvSpPr>
              <p:spPr>
                <a:xfrm>
                  <a:off x="26879749" y="356205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0" name="Oval 699">
                  <a:extLst>
                    <a:ext uri="{FF2B5EF4-FFF2-40B4-BE49-F238E27FC236}">
                      <a16:creationId xmlns:a16="http://schemas.microsoft.com/office/drawing/2014/main" xmlns="" id="{9B9B4868-4225-4F29-B6AE-96CCE790DD0A}"/>
                    </a:ext>
                  </a:extLst>
                </p:cNvPr>
                <p:cNvSpPr/>
                <p:nvPr/>
              </p:nvSpPr>
              <p:spPr>
                <a:xfrm>
                  <a:off x="27032149" y="371445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1" name="Oval 700">
                  <a:extLst>
                    <a:ext uri="{FF2B5EF4-FFF2-40B4-BE49-F238E27FC236}">
                      <a16:creationId xmlns:a16="http://schemas.microsoft.com/office/drawing/2014/main" xmlns="" id="{26757930-6242-409C-A86A-85B6FA9D168E}"/>
                    </a:ext>
                  </a:extLst>
                </p:cNvPr>
                <p:cNvSpPr/>
                <p:nvPr/>
              </p:nvSpPr>
              <p:spPr>
                <a:xfrm>
                  <a:off x="27032149" y="371445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2" name="Oval 701">
                  <a:extLst>
                    <a:ext uri="{FF2B5EF4-FFF2-40B4-BE49-F238E27FC236}">
                      <a16:creationId xmlns:a16="http://schemas.microsoft.com/office/drawing/2014/main" xmlns="" id="{F4661E1C-C1BF-4475-85F0-19D936DF881E}"/>
                    </a:ext>
                  </a:extLst>
                </p:cNvPr>
                <p:cNvSpPr/>
                <p:nvPr/>
              </p:nvSpPr>
              <p:spPr>
                <a:xfrm>
                  <a:off x="26814898" y="3730670"/>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3" name="Oval 702">
                  <a:extLst>
                    <a:ext uri="{FF2B5EF4-FFF2-40B4-BE49-F238E27FC236}">
                      <a16:creationId xmlns:a16="http://schemas.microsoft.com/office/drawing/2014/main" xmlns="" id="{C71D66E6-F659-464C-8755-B6748F43420E}"/>
                    </a:ext>
                  </a:extLst>
                </p:cNvPr>
                <p:cNvSpPr/>
                <p:nvPr/>
              </p:nvSpPr>
              <p:spPr>
                <a:xfrm>
                  <a:off x="27084292" y="351237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4" name="Oval 703">
                  <a:extLst>
                    <a:ext uri="{FF2B5EF4-FFF2-40B4-BE49-F238E27FC236}">
                      <a16:creationId xmlns:a16="http://schemas.microsoft.com/office/drawing/2014/main" xmlns="" id="{121B6FBE-33AA-4A1C-9BEB-B7F62F457E35}"/>
                    </a:ext>
                  </a:extLst>
                </p:cNvPr>
                <p:cNvSpPr/>
                <p:nvPr/>
              </p:nvSpPr>
              <p:spPr>
                <a:xfrm>
                  <a:off x="28648459" y="336373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5" name="Oval 704">
                  <a:extLst>
                    <a:ext uri="{FF2B5EF4-FFF2-40B4-BE49-F238E27FC236}">
                      <a16:creationId xmlns:a16="http://schemas.microsoft.com/office/drawing/2014/main" xmlns="" id="{F0C8B46A-01A3-4042-B826-76C3F30D9956}"/>
                    </a:ext>
                  </a:extLst>
                </p:cNvPr>
                <p:cNvSpPr/>
                <p:nvPr/>
              </p:nvSpPr>
              <p:spPr>
                <a:xfrm>
                  <a:off x="28348944" y="241185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6" name="Oval 705">
                  <a:extLst>
                    <a:ext uri="{FF2B5EF4-FFF2-40B4-BE49-F238E27FC236}">
                      <a16:creationId xmlns:a16="http://schemas.microsoft.com/office/drawing/2014/main" xmlns="" id="{9747982A-0EE7-48E0-B401-18F11157A14E}"/>
                    </a:ext>
                  </a:extLst>
                </p:cNvPr>
                <p:cNvSpPr/>
                <p:nvPr/>
              </p:nvSpPr>
              <p:spPr>
                <a:xfrm>
                  <a:off x="28562384" y="184395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7" name="Oval 706">
                  <a:extLst>
                    <a:ext uri="{FF2B5EF4-FFF2-40B4-BE49-F238E27FC236}">
                      <a16:creationId xmlns:a16="http://schemas.microsoft.com/office/drawing/2014/main" xmlns="" id="{BB304234-C62C-4412-A2FC-CA563E57ED64}"/>
                    </a:ext>
                  </a:extLst>
                </p:cNvPr>
                <p:cNvSpPr/>
                <p:nvPr/>
              </p:nvSpPr>
              <p:spPr>
                <a:xfrm>
                  <a:off x="28353311" y="1830911"/>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8" name="Oval 707">
                  <a:extLst>
                    <a:ext uri="{FF2B5EF4-FFF2-40B4-BE49-F238E27FC236}">
                      <a16:creationId xmlns:a16="http://schemas.microsoft.com/office/drawing/2014/main" xmlns="" id="{76D85F75-9D12-4C7B-AA20-9C727D38D279}"/>
                    </a:ext>
                  </a:extLst>
                </p:cNvPr>
                <p:cNvSpPr/>
                <p:nvPr/>
              </p:nvSpPr>
              <p:spPr>
                <a:xfrm>
                  <a:off x="28457848" y="193462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09" name="Oval 708">
                  <a:extLst>
                    <a:ext uri="{FF2B5EF4-FFF2-40B4-BE49-F238E27FC236}">
                      <a16:creationId xmlns:a16="http://schemas.microsoft.com/office/drawing/2014/main" xmlns="" id="{821F6971-D12D-4EDD-9BA1-F69630AD635D}"/>
                    </a:ext>
                  </a:extLst>
                </p:cNvPr>
                <p:cNvSpPr/>
                <p:nvPr/>
              </p:nvSpPr>
              <p:spPr>
                <a:xfrm>
                  <a:off x="28648799" y="365243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0" name="Oval 709">
                  <a:extLst>
                    <a:ext uri="{FF2B5EF4-FFF2-40B4-BE49-F238E27FC236}">
                      <a16:creationId xmlns:a16="http://schemas.microsoft.com/office/drawing/2014/main" xmlns="" id="{998FCA5B-2E04-4FBB-BCE7-61C4F10F43CE}"/>
                    </a:ext>
                  </a:extLst>
                </p:cNvPr>
                <p:cNvSpPr/>
                <p:nvPr/>
              </p:nvSpPr>
              <p:spPr>
                <a:xfrm>
                  <a:off x="28850316" y="292091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1" name="Oval 710">
                  <a:extLst>
                    <a:ext uri="{FF2B5EF4-FFF2-40B4-BE49-F238E27FC236}">
                      <a16:creationId xmlns:a16="http://schemas.microsoft.com/office/drawing/2014/main" xmlns="" id="{34ADB929-F7ED-443B-876C-E86E37A69510}"/>
                    </a:ext>
                  </a:extLst>
                </p:cNvPr>
                <p:cNvSpPr/>
                <p:nvPr/>
              </p:nvSpPr>
              <p:spPr>
                <a:xfrm>
                  <a:off x="27957620" y="288848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2" name="Oval 711">
                  <a:extLst>
                    <a:ext uri="{FF2B5EF4-FFF2-40B4-BE49-F238E27FC236}">
                      <a16:creationId xmlns:a16="http://schemas.microsoft.com/office/drawing/2014/main" xmlns="" id="{68FD4DEF-E5C0-4541-B4F6-D4AE79B738A1}"/>
                    </a:ext>
                  </a:extLst>
                </p:cNvPr>
                <p:cNvSpPr/>
                <p:nvPr/>
              </p:nvSpPr>
              <p:spPr>
                <a:xfrm>
                  <a:off x="36302773" y="846047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3" name="Oval 712">
                  <a:extLst>
                    <a:ext uri="{FF2B5EF4-FFF2-40B4-BE49-F238E27FC236}">
                      <a16:creationId xmlns:a16="http://schemas.microsoft.com/office/drawing/2014/main" xmlns="" id="{4F32BC7A-2E41-4A46-BF0C-4329A6759679}"/>
                    </a:ext>
                  </a:extLst>
                </p:cNvPr>
                <p:cNvSpPr/>
                <p:nvPr/>
              </p:nvSpPr>
              <p:spPr>
                <a:xfrm>
                  <a:off x="36525098" y="825505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4" name="Oval 713">
                  <a:extLst>
                    <a:ext uri="{FF2B5EF4-FFF2-40B4-BE49-F238E27FC236}">
                      <a16:creationId xmlns:a16="http://schemas.microsoft.com/office/drawing/2014/main" xmlns="" id="{DD3147E5-9AFC-450E-ABEA-0824CD3D9266}"/>
                    </a:ext>
                  </a:extLst>
                </p:cNvPr>
                <p:cNvSpPr/>
                <p:nvPr/>
              </p:nvSpPr>
              <p:spPr>
                <a:xfrm>
                  <a:off x="36575742" y="807217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5" name="Oval 714">
                  <a:extLst>
                    <a:ext uri="{FF2B5EF4-FFF2-40B4-BE49-F238E27FC236}">
                      <a16:creationId xmlns:a16="http://schemas.microsoft.com/office/drawing/2014/main" xmlns="" id="{AD72C67B-936E-47A1-AEED-703E2AB48860}"/>
                    </a:ext>
                  </a:extLst>
                </p:cNvPr>
                <p:cNvSpPr/>
                <p:nvPr/>
              </p:nvSpPr>
              <p:spPr>
                <a:xfrm>
                  <a:off x="40757976" y="702234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6" name="Oval 715">
                  <a:extLst>
                    <a:ext uri="{FF2B5EF4-FFF2-40B4-BE49-F238E27FC236}">
                      <a16:creationId xmlns:a16="http://schemas.microsoft.com/office/drawing/2014/main" xmlns="" id="{C036822B-A406-440C-ABF0-F4CA582B2B25}"/>
                    </a:ext>
                  </a:extLst>
                </p:cNvPr>
                <p:cNvSpPr/>
                <p:nvPr/>
              </p:nvSpPr>
              <p:spPr>
                <a:xfrm>
                  <a:off x="40519052" y="702234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7" name="Oval 716">
                  <a:extLst>
                    <a:ext uri="{FF2B5EF4-FFF2-40B4-BE49-F238E27FC236}">
                      <a16:creationId xmlns:a16="http://schemas.microsoft.com/office/drawing/2014/main" xmlns="" id="{F4B5E892-226B-4699-9A1D-D4C426C1BE3B}"/>
                    </a:ext>
                  </a:extLst>
                </p:cNvPr>
                <p:cNvSpPr/>
                <p:nvPr/>
              </p:nvSpPr>
              <p:spPr>
                <a:xfrm>
                  <a:off x="40671452" y="717474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8" name="Oval 717">
                  <a:extLst>
                    <a:ext uri="{FF2B5EF4-FFF2-40B4-BE49-F238E27FC236}">
                      <a16:creationId xmlns:a16="http://schemas.microsoft.com/office/drawing/2014/main" xmlns="" id="{F967BA32-8A3A-496C-AC38-E95DD458AF0E}"/>
                    </a:ext>
                  </a:extLst>
                </p:cNvPr>
                <p:cNvSpPr/>
                <p:nvPr/>
              </p:nvSpPr>
              <p:spPr>
                <a:xfrm>
                  <a:off x="39338705" y="968248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19" name="Oval 718">
                  <a:extLst>
                    <a:ext uri="{FF2B5EF4-FFF2-40B4-BE49-F238E27FC236}">
                      <a16:creationId xmlns:a16="http://schemas.microsoft.com/office/drawing/2014/main" xmlns="" id="{B26EA382-A141-40DB-8EC5-7A5012640812}"/>
                    </a:ext>
                  </a:extLst>
                </p:cNvPr>
                <p:cNvSpPr/>
                <p:nvPr/>
              </p:nvSpPr>
              <p:spPr>
                <a:xfrm>
                  <a:off x="41694708" y="807217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0" name="Oval 719">
                  <a:extLst>
                    <a:ext uri="{FF2B5EF4-FFF2-40B4-BE49-F238E27FC236}">
                      <a16:creationId xmlns:a16="http://schemas.microsoft.com/office/drawing/2014/main" xmlns="" id="{A3BA951C-5CEC-4F8E-8F41-D8C02EBA8554}"/>
                    </a:ext>
                  </a:extLst>
                </p:cNvPr>
                <p:cNvSpPr/>
                <p:nvPr/>
              </p:nvSpPr>
              <p:spPr>
                <a:xfrm>
                  <a:off x="43702009" y="15620948"/>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1" name="Oval 720">
                  <a:extLst>
                    <a:ext uri="{FF2B5EF4-FFF2-40B4-BE49-F238E27FC236}">
                      <a16:creationId xmlns:a16="http://schemas.microsoft.com/office/drawing/2014/main" xmlns="" id="{30E50BD0-7DCB-4552-A391-0E4E6B88FFCE}"/>
                    </a:ext>
                  </a:extLst>
                </p:cNvPr>
                <p:cNvSpPr/>
                <p:nvPr/>
              </p:nvSpPr>
              <p:spPr>
                <a:xfrm>
                  <a:off x="35852987" y="788929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2" name="Oval 721">
                  <a:extLst>
                    <a:ext uri="{FF2B5EF4-FFF2-40B4-BE49-F238E27FC236}">
                      <a16:creationId xmlns:a16="http://schemas.microsoft.com/office/drawing/2014/main" xmlns="" id="{3095E3EB-079E-4822-B791-52A5A4A3B2E5}"/>
                    </a:ext>
                  </a:extLst>
                </p:cNvPr>
                <p:cNvSpPr/>
                <p:nvPr/>
              </p:nvSpPr>
              <p:spPr>
                <a:xfrm>
                  <a:off x="35954543" y="810875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3" name="Oval 722">
                  <a:extLst>
                    <a:ext uri="{FF2B5EF4-FFF2-40B4-BE49-F238E27FC236}">
                      <a16:creationId xmlns:a16="http://schemas.microsoft.com/office/drawing/2014/main" xmlns="" id="{6FFA19F3-3EDF-4A22-9357-8AA0EEFC41F5}"/>
                    </a:ext>
                  </a:extLst>
                </p:cNvPr>
                <p:cNvSpPr/>
                <p:nvPr/>
              </p:nvSpPr>
              <p:spPr>
                <a:xfrm>
                  <a:off x="36390419" y="712522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4" name="Oval 723">
                  <a:extLst>
                    <a:ext uri="{FF2B5EF4-FFF2-40B4-BE49-F238E27FC236}">
                      <a16:creationId xmlns:a16="http://schemas.microsoft.com/office/drawing/2014/main" xmlns="" id="{95A7DA9E-9D71-4E7A-B72B-C192D29AF56F}"/>
                    </a:ext>
                  </a:extLst>
                </p:cNvPr>
                <p:cNvSpPr/>
                <p:nvPr/>
              </p:nvSpPr>
              <p:spPr>
                <a:xfrm>
                  <a:off x="36302773" y="732632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5" name="Oval 724">
                  <a:extLst>
                    <a:ext uri="{FF2B5EF4-FFF2-40B4-BE49-F238E27FC236}">
                      <a16:creationId xmlns:a16="http://schemas.microsoft.com/office/drawing/2014/main" xmlns="" id="{3D19A5BE-7D0A-4A71-8A5A-00EF6CA48911}"/>
                    </a:ext>
                  </a:extLst>
                </p:cNvPr>
                <p:cNvSpPr/>
                <p:nvPr/>
              </p:nvSpPr>
              <p:spPr>
                <a:xfrm>
                  <a:off x="42708245" y="527302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6" name="Oval 725">
                  <a:extLst>
                    <a:ext uri="{FF2B5EF4-FFF2-40B4-BE49-F238E27FC236}">
                      <a16:creationId xmlns:a16="http://schemas.microsoft.com/office/drawing/2014/main" xmlns="" id="{3B492BC6-B7C3-4C6E-8DA8-82CC4EB48BAF}"/>
                    </a:ext>
                  </a:extLst>
                </p:cNvPr>
                <p:cNvSpPr/>
                <p:nvPr/>
              </p:nvSpPr>
              <p:spPr>
                <a:xfrm>
                  <a:off x="40667054" y="1468682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7" name="Oval 726">
                  <a:extLst>
                    <a:ext uri="{FF2B5EF4-FFF2-40B4-BE49-F238E27FC236}">
                      <a16:creationId xmlns:a16="http://schemas.microsoft.com/office/drawing/2014/main" xmlns="" id="{6EC4D372-3B78-4568-9026-4BAB8A677403}"/>
                    </a:ext>
                  </a:extLst>
                </p:cNvPr>
                <p:cNvSpPr/>
                <p:nvPr/>
              </p:nvSpPr>
              <p:spPr>
                <a:xfrm>
                  <a:off x="41524269" y="513855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8" name="Oval 727">
                  <a:extLst>
                    <a:ext uri="{FF2B5EF4-FFF2-40B4-BE49-F238E27FC236}">
                      <a16:creationId xmlns:a16="http://schemas.microsoft.com/office/drawing/2014/main" xmlns="" id="{D2462F50-19D8-450E-A0DF-D1CB22895D9A}"/>
                    </a:ext>
                  </a:extLst>
                </p:cNvPr>
                <p:cNvSpPr/>
                <p:nvPr/>
              </p:nvSpPr>
              <p:spPr>
                <a:xfrm>
                  <a:off x="41694708" y="509014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29" name="Oval 728">
                  <a:extLst>
                    <a:ext uri="{FF2B5EF4-FFF2-40B4-BE49-F238E27FC236}">
                      <a16:creationId xmlns:a16="http://schemas.microsoft.com/office/drawing/2014/main" xmlns="" id="{598D9930-5B80-4E27-9C57-9F2EDCEA23F3}"/>
                    </a:ext>
                  </a:extLst>
                </p:cNvPr>
                <p:cNvSpPr/>
                <p:nvPr/>
              </p:nvSpPr>
              <p:spPr>
                <a:xfrm>
                  <a:off x="41502576" y="531594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0" name="Oval 729">
                  <a:extLst>
                    <a:ext uri="{FF2B5EF4-FFF2-40B4-BE49-F238E27FC236}">
                      <a16:creationId xmlns:a16="http://schemas.microsoft.com/office/drawing/2014/main" xmlns="" id="{E3F171E0-7242-45D1-B5D2-53DB81E2C976}"/>
                    </a:ext>
                  </a:extLst>
                </p:cNvPr>
                <p:cNvSpPr/>
                <p:nvPr/>
              </p:nvSpPr>
              <p:spPr>
                <a:xfrm>
                  <a:off x="41710292" y="528544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1" name="Oval 730">
                  <a:extLst>
                    <a:ext uri="{FF2B5EF4-FFF2-40B4-BE49-F238E27FC236}">
                      <a16:creationId xmlns:a16="http://schemas.microsoft.com/office/drawing/2014/main" xmlns="" id="{BAFEA049-73C8-4270-940E-69D39133BBA8}"/>
                    </a:ext>
                  </a:extLst>
                </p:cNvPr>
                <p:cNvSpPr/>
                <p:nvPr/>
              </p:nvSpPr>
              <p:spPr>
                <a:xfrm>
                  <a:off x="39566881" y="1009810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2" name="Oval 731">
                  <a:extLst>
                    <a:ext uri="{FF2B5EF4-FFF2-40B4-BE49-F238E27FC236}">
                      <a16:creationId xmlns:a16="http://schemas.microsoft.com/office/drawing/2014/main" xmlns="" id="{C718395C-DFB9-4A57-9CEF-418C93654B70}"/>
                    </a:ext>
                  </a:extLst>
                </p:cNvPr>
                <p:cNvSpPr/>
                <p:nvPr/>
              </p:nvSpPr>
              <p:spPr>
                <a:xfrm>
                  <a:off x="39740996" y="10048242"/>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3" name="Oval 732">
                  <a:extLst>
                    <a:ext uri="{FF2B5EF4-FFF2-40B4-BE49-F238E27FC236}">
                      <a16:creationId xmlns:a16="http://schemas.microsoft.com/office/drawing/2014/main" xmlns="" id="{A8EABB56-B762-457F-80CB-FC79DF051128}"/>
                    </a:ext>
                  </a:extLst>
                </p:cNvPr>
                <p:cNvSpPr/>
                <p:nvPr/>
              </p:nvSpPr>
              <p:spPr>
                <a:xfrm>
                  <a:off x="39691440" y="10175575"/>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4" name="Oval 733">
                  <a:extLst>
                    <a:ext uri="{FF2B5EF4-FFF2-40B4-BE49-F238E27FC236}">
                      <a16:creationId xmlns:a16="http://schemas.microsoft.com/office/drawing/2014/main" xmlns="" id="{212647CD-6F9F-44D2-AF17-8C1CDD6A4D17}"/>
                    </a:ext>
                  </a:extLst>
                </p:cNvPr>
                <p:cNvSpPr/>
                <p:nvPr/>
              </p:nvSpPr>
              <p:spPr>
                <a:xfrm>
                  <a:off x="44639855" y="1499421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5" name="Oval 734">
                  <a:extLst>
                    <a:ext uri="{FF2B5EF4-FFF2-40B4-BE49-F238E27FC236}">
                      <a16:creationId xmlns:a16="http://schemas.microsoft.com/office/drawing/2014/main" xmlns="" id="{B6E747DF-310F-46F6-918C-262777BFE1AB}"/>
                    </a:ext>
                  </a:extLst>
                </p:cNvPr>
                <p:cNvSpPr/>
                <p:nvPr/>
              </p:nvSpPr>
              <p:spPr>
                <a:xfrm>
                  <a:off x="41385442" y="708592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6" name="Oval 735">
                  <a:extLst>
                    <a:ext uri="{FF2B5EF4-FFF2-40B4-BE49-F238E27FC236}">
                      <a16:creationId xmlns:a16="http://schemas.microsoft.com/office/drawing/2014/main" xmlns="" id="{CD2D3E30-AC68-421E-BDE9-61B6C5751D98}"/>
                    </a:ext>
                  </a:extLst>
                </p:cNvPr>
                <p:cNvSpPr/>
                <p:nvPr/>
              </p:nvSpPr>
              <p:spPr>
                <a:xfrm>
                  <a:off x="41537842" y="723832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7" name="Oval 736">
                  <a:extLst>
                    <a:ext uri="{FF2B5EF4-FFF2-40B4-BE49-F238E27FC236}">
                      <a16:creationId xmlns:a16="http://schemas.microsoft.com/office/drawing/2014/main" xmlns="" id="{498AD2DB-BF01-4D7D-AFBA-6378DD53BE2C}"/>
                    </a:ext>
                  </a:extLst>
                </p:cNvPr>
                <p:cNvSpPr/>
                <p:nvPr/>
              </p:nvSpPr>
              <p:spPr>
                <a:xfrm>
                  <a:off x="41326411" y="723832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8" name="Oval 737">
                  <a:extLst>
                    <a:ext uri="{FF2B5EF4-FFF2-40B4-BE49-F238E27FC236}">
                      <a16:creationId xmlns:a16="http://schemas.microsoft.com/office/drawing/2014/main" xmlns="" id="{255B1937-6555-47C0-8366-02667242F293}"/>
                    </a:ext>
                  </a:extLst>
                </p:cNvPr>
                <p:cNvSpPr/>
                <p:nvPr/>
              </p:nvSpPr>
              <p:spPr>
                <a:xfrm>
                  <a:off x="43248120" y="529082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39" name="Oval 738">
                  <a:extLst>
                    <a:ext uri="{FF2B5EF4-FFF2-40B4-BE49-F238E27FC236}">
                      <a16:creationId xmlns:a16="http://schemas.microsoft.com/office/drawing/2014/main" xmlns="" id="{BE8C5685-F228-4EC3-B523-E43081174BC9}"/>
                    </a:ext>
                  </a:extLst>
                </p:cNvPr>
                <p:cNvSpPr/>
                <p:nvPr/>
              </p:nvSpPr>
              <p:spPr>
                <a:xfrm>
                  <a:off x="43136032" y="512037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40" name="Oval 739">
                  <a:extLst>
                    <a:ext uri="{FF2B5EF4-FFF2-40B4-BE49-F238E27FC236}">
                      <a16:creationId xmlns:a16="http://schemas.microsoft.com/office/drawing/2014/main" xmlns="" id="{23D7964A-E580-44D3-BF3E-7DC870BF7F7C}"/>
                    </a:ext>
                  </a:extLst>
                </p:cNvPr>
                <p:cNvSpPr/>
                <p:nvPr/>
              </p:nvSpPr>
              <p:spPr>
                <a:xfrm>
                  <a:off x="43012705" y="5107944"/>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41" name="Oval 740">
                  <a:extLst>
                    <a:ext uri="{FF2B5EF4-FFF2-40B4-BE49-F238E27FC236}">
                      <a16:creationId xmlns:a16="http://schemas.microsoft.com/office/drawing/2014/main" xmlns="" id="{4C098B5E-8002-48EF-AA1A-029427A36F92}"/>
                    </a:ext>
                  </a:extLst>
                </p:cNvPr>
                <p:cNvSpPr/>
                <p:nvPr/>
              </p:nvSpPr>
              <p:spPr>
                <a:xfrm>
                  <a:off x="43057721" y="5285449"/>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42" name="Oval 741">
                  <a:extLst>
                    <a:ext uri="{FF2B5EF4-FFF2-40B4-BE49-F238E27FC236}">
                      <a16:creationId xmlns:a16="http://schemas.microsoft.com/office/drawing/2014/main" xmlns="" id="{B04EEB9F-FEDE-4047-B330-BEEE283254D2}"/>
                    </a:ext>
                  </a:extLst>
                </p:cNvPr>
                <p:cNvSpPr/>
                <p:nvPr/>
              </p:nvSpPr>
              <p:spPr>
                <a:xfrm>
                  <a:off x="43316097" y="507222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43" name="Oval 742">
                  <a:extLst>
                    <a:ext uri="{FF2B5EF4-FFF2-40B4-BE49-F238E27FC236}">
                      <a16:creationId xmlns:a16="http://schemas.microsoft.com/office/drawing/2014/main" xmlns="" id="{0A034D0E-F969-4463-B426-2A947B17692B}"/>
                    </a:ext>
                  </a:extLst>
                </p:cNvPr>
                <p:cNvSpPr/>
                <p:nvPr/>
              </p:nvSpPr>
              <p:spPr>
                <a:xfrm>
                  <a:off x="43468497" y="5224626"/>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44" name="Oval 743">
                  <a:extLst>
                    <a:ext uri="{FF2B5EF4-FFF2-40B4-BE49-F238E27FC236}">
                      <a16:creationId xmlns:a16="http://schemas.microsoft.com/office/drawing/2014/main" xmlns="" id="{D916B9E0-AD01-4D09-B474-D61C6821E474}"/>
                    </a:ext>
                  </a:extLst>
                </p:cNvPr>
                <p:cNvSpPr/>
                <p:nvPr/>
              </p:nvSpPr>
              <p:spPr>
                <a:xfrm>
                  <a:off x="43133217" y="4978927"/>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745" name="Oval 744">
                  <a:extLst>
                    <a:ext uri="{FF2B5EF4-FFF2-40B4-BE49-F238E27FC236}">
                      <a16:creationId xmlns:a16="http://schemas.microsoft.com/office/drawing/2014/main" xmlns="" id="{6A5E36EA-8586-4245-80F0-415F8740E6A3}"/>
                    </a:ext>
                  </a:extLst>
                </p:cNvPr>
                <p:cNvSpPr/>
                <p:nvPr/>
              </p:nvSpPr>
              <p:spPr>
                <a:xfrm>
                  <a:off x="43057721" y="5449003"/>
                  <a:ext cx="365760" cy="365760"/>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grpSp>
          <p:sp>
            <p:nvSpPr>
              <p:cNvPr id="614" name="Oval 613">
                <a:extLst>
                  <a:ext uri="{FF2B5EF4-FFF2-40B4-BE49-F238E27FC236}">
                    <a16:creationId xmlns:a16="http://schemas.microsoft.com/office/drawing/2014/main" xmlns="" id="{B6CD479A-3043-4024-B75A-9A1B4D81CD6E}"/>
                  </a:ext>
                </a:extLst>
              </p:cNvPr>
              <p:cNvSpPr/>
              <p:nvPr/>
            </p:nvSpPr>
            <p:spPr>
              <a:xfrm>
                <a:off x="11678148" y="3908197"/>
                <a:ext cx="383561" cy="383561"/>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grpSp>
        <p:sp>
          <p:nvSpPr>
            <p:cNvPr id="607" name="Oval 606">
              <a:extLst>
                <a:ext uri="{FF2B5EF4-FFF2-40B4-BE49-F238E27FC236}">
                  <a16:creationId xmlns:a16="http://schemas.microsoft.com/office/drawing/2014/main" xmlns="" id="{0A9BBB45-7F5B-47AB-AD19-075EFD577756}"/>
                </a:ext>
              </a:extLst>
            </p:cNvPr>
            <p:cNvSpPr/>
            <p:nvPr/>
          </p:nvSpPr>
          <p:spPr>
            <a:xfrm>
              <a:off x="22662222" y="12347107"/>
              <a:ext cx="349502" cy="349502"/>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08" name="Oval 607">
              <a:extLst>
                <a:ext uri="{FF2B5EF4-FFF2-40B4-BE49-F238E27FC236}">
                  <a16:creationId xmlns:a16="http://schemas.microsoft.com/office/drawing/2014/main" xmlns="" id="{1CE0133E-E934-4F5B-BB03-C52390EC86A7}"/>
                </a:ext>
              </a:extLst>
            </p:cNvPr>
            <p:cNvSpPr/>
            <p:nvPr/>
          </p:nvSpPr>
          <p:spPr>
            <a:xfrm>
              <a:off x="43741892" y="4650542"/>
              <a:ext cx="349502" cy="349502"/>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09" name="Oval 608">
              <a:extLst>
                <a:ext uri="{FF2B5EF4-FFF2-40B4-BE49-F238E27FC236}">
                  <a16:creationId xmlns:a16="http://schemas.microsoft.com/office/drawing/2014/main" xmlns="" id="{4FA87D54-4E47-46E2-8885-58B51BC902E4}"/>
                </a:ext>
              </a:extLst>
            </p:cNvPr>
            <p:cNvSpPr/>
            <p:nvPr/>
          </p:nvSpPr>
          <p:spPr>
            <a:xfrm>
              <a:off x="29280395" y="3046032"/>
              <a:ext cx="349502" cy="349502"/>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0" name="Oval 609">
              <a:extLst>
                <a:ext uri="{FF2B5EF4-FFF2-40B4-BE49-F238E27FC236}">
                  <a16:creationId xmlns:a16="http://schemas.microsoft.com/office/drawing/2014/main" xmlns="" id="{61C2A3F6-53CA-4C16-8057-86342E2A9BB3}"/>
                </a:ext>
              </a:extLst>
            </p:cNvPr>
            <p:cNvSpPr/>
            <p:nvPr/>
          </p:nvSpPr>
          <p:spPr>
            <a:xfrm>
              <a:off x="18281057" y="3483876"/>
              <a:ext cx="349502" cy="349502"/>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1" name="Oval 610">
              <a:extLst>
                <a:ext uri="{FF2B5EF4-FFF2-40B4-BE49-F238E27FC236}">
                  <a16:creationId xmlns:a16="http://schemas.microsoft.com/office/drawing/2014/main" xmlns="" id="{DA00334D-26A9-4250-A025-1137745FB043}"/>
                </a:ext>
              </a:extLst>
            </p:cNvPr>
            <p:cNvSpPr/>
            <p:nvPr/>
          </p:nvSpPr>
          <p:spPr>
            <a:xfrm>
              <a:off x="19393465" y="3901038"/>
              <a:ext cx="349502" cy="349502"/>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612" name="Oval 611">
              <a:extLst>
                <a:ext uri="{FF2B5EF4-FFF2-40B4-BE49-F238E27FC236}">
                  <a16:creationId xmlns:a16="http://schemas.microsoft.com/office/drawing/2014/main" xmlns="" id="{4DEFFCA9-0803-4AC5-927B-1E1EA8531A6D}"/>
                </a:ext>
              </a:extLst>
            </p:cNvPr>
            <p:cNvSpPr/>
            <p:nvPr/>
          </p:nvSpPr>
          <p:spPr>
            <a:xfrm>
              <a:off x="18833434" y="4529865"/>
              <a:ext cx="349502" cy="349502"/>
            </a:xfrm>
            <a:prstGeom prst="ellipse">
              <a:avLst/>
            </a:prstGeom>
            <a:grpFill/>
            <a:ln w="12700">
              <a:solidFill>
                <a:srgbClr val="6C6C6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grpSp>
      <p:grpSp>
        <p:nvGrpSpPr>
          <p:cNvPr id="746" name="Group 745">
            <a:extLst>
              <a:ext uri="{FF2B5EF4-FFF2-40B4-BE49-F238E27FC236}">
                <a16:creationId xmlns:a16="http://schemas.microsoft.com/office/drawing/2014/main" xmlns="" id="{8630FA3B-175C-479F-ADCB-9F3E8124285D}"/>
              </a:ext>
            </a:extLst>
          </p:cNvPr>
          <p:cNvGrpSpPr/>
          <p:nvPr/>
        </p:nvGrpSpPr>
        <p:grpSpPr>
          <a:xfrm>
            <a:off x="1156078" y="1235151"/>
            <a:ext cx="7057587" cy="3022449"/>
            <a:chOff x="9266990" y="1430477"/>
            <a:chExt cx="31227397" cy="13373298"/>
          </a:xfrm>
          <a:solidFill>
            <a:srgbClr val="7F7F7F"/>
          </a:solidFill>
        </p:grpSpPr>
        <p:grpSp>
          <p:nvGrpSpPr>
            <p:cNvPr id="747" name="DirectConnect">
              <a:extLst>
                <a:ext uri="{FF2B5EF4-FFF2-40B4-BE49-F238E27FC236}">
                  <a16:creationId xmlns:a16="http://schemas.microsoft.com/office/drawing/2014/main" xmlns="" id="{D8FBAEDD-F042-4319-B08E-CDCBDD21B6AF}"/>
                </a:ext>
              </a:extLst>
            </p:cNvPr>
            <p:cNvGrpSpPr/>
            <p:nvPr/>
          </p:nvGrpSpPr>
          <p:grpSpPr>
            <a:xfrm>
              <a:off x="9266990" y="1430477"/>
              <a:ext cx="31227397" cy="13373298"/>
              <a:chOff x="7088629" y="969800"/>
              <a:chExt cx="34270492" cy="14676519"/>
            </a:xfrm>
            <a:grpFill/>
          </p:grpSpPr>
          <p:sp>
            <p:nvSpPr>
              <p:cNvPr id="749" name="Oval 748">
                <a:extLst>
                  <a:ext uri="{FF2B5EF4-FFF2-40B4-BE49-F238E27FC236}">
                    <a16:creationId xmlns:a16="http://schemas.microsoft.com/office/drawing/2014/main" xmlns="" id="{AD9EC739-5257-436D-AD1F-7A4A5A49754E}"/>
                  </a:ext>
                </a:extLst>
              </p:cNvPr>
              <p:cNvSpPr/>
              <p:nvPr/>
            </p:nvSpPr>
            <p:spPr bwMode="auto">
              <a:xfrm>
                <a:off x="31654820" y="754016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0" name="Oval 749">
                <a:extLst>
                  <a:ext uri="{FF2B5EF4-FFF2-40B4-BE49-F238E27FC236}">
                    <a16:creationId xmlns:a16="http://schemas.microsoft.com/office/drawing/2014/main" xmlns="" id="{F5DF5236-369A-43D4-8B65-E7EAE5C67D95}"/>
                  </a:ext>
                </a:extLst>
              </p:cNvPr>
              <p:cNvSpPr/>
              <p:nvPr/>
            </p:nvSpPr>
            <p:spPr bwMode="auto">
              <a:xfrm>
                <a:off x="32154679" y="8175193"/>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1" name="Oval 750">
                <a:extLst>
                  <a:ext uri="{FF2B5EF4-FFF2-40B4-BE49-F238E27FC236}">
                    <a16:creationId xmlns:a16="http://schemas.microsoft.com/office/drawing/2014/main" xmlns="" id="{80CE1F98-35CC-4893-9C31-FCD35D33B3E2}"/>
                  </a:ext>
                </a:extLst>
              </p:cNvPr>
              <p:cNvSpPr/>
              <p:nvPr/>
            </p:nvSpPr>
            <p:spPr bwMode="auto">
              <a:xfrm>
                <a:off x="31511160" y="759403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2" name="Oval 751">
                <a:extLst>
                  <a:ext uri="{FF2B5EF4-FFF2-40B4-BE49-F238E27FC236}">
                    <a16:creationId xmlns:a16="http://schemas.microsoft.com/office/drawing/2014/main" xmlns="" id="{BE8A4D5F-8062-424F-90C7-903BD8453679}"/>
                  </a:ext>
                </a:extLst>
              </p:cNvPr>
              <p:cNvSpPr/>
              <p:nvPr/>
            </p:nvSpPr>
            <p:spPr bwMode="auto">
              <a:xfrm>
                <a:off x="32076443" y="6644638"/>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3" name="Oval 752">
                <a:extLst>
                  <a:ext uri="{FF2B5EF4-FFF2-40B4-BE49-F238E27FC236}">
                    <a16:creationId xmlns:a16="http://schemas.microsoft.com/office/drawing/2014/main" xmlns="" id="{1A671379-2586-4D57-849E-955F01372E71}"/>
                  </a:ext>
                </a:extLst>
              </p:cNvPr>
              <p:cNvSpPr/>
              <p:nvPr/>
            </p:nvSpPr>
            <p:spPr bwMode="auto">
              <a:xfrm>
                <a:off x="32573448" y="7748611"/>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4" name="Oval 753">
                <a:extLst>
                  <a:ext uri="{FF2B5EF4-FFF2-40B4-BE49-F238E27FC236}">
                    <a16:creationId xmlns:a16="http://schemas.microsoft.com/office/drawing/2014/main" xmlns="" id="{DE0A5B7C-6A21-4AFA-ADEC-2F34C1CAE97C}"/>
                  </a:ext>
                </a:extLst>
              </p:cNvPr>
              <p:cNvSpPr/>
              <p:nvPr/>
            </p:nvSpPr>
            <p:spPr bwMode="auto">
              <a:xfrm>
                <a:off x="32145503" y="7830912"/>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5" name="Oval 754">
                <a:extLst>
                  <a:ext uri="{FF2B5EF4-FFF2-40B4-BE49-F238E27FC236}">
                    <a16:creationId xmlns:a16="http://schemas.microsoft.com/office/drawing/2014/main" xmlns="" id="{E5B77053-CE87-40B4-AC67-41DA63887340}"/>
                  </a:ext>
                </a:extLst>
              </p:cNvPr>
              <p:cNvSpPr/>
              <p:nvPr/>
            </p:nvSpPr>
            <p:spPr bwMode="auto">
              <a:xfrm>
                <a:off x="37403399" y="462850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6" name="Oval 755">
                <a:extLst>
                  <a:ext uri="{FF2B5EF4-FFF2-40B4-BE49-F238E27FC236}">
                    <a16:creationId xmlns:a16="http://schemas.microsoft.com/office/drawing/2014/main" xmlns="" id="{3EAD9AF6-6C10-45D5-88DC-B340837E4B6D}"/>
                  </a:ext>
                </a:extLst>
              </p:cNvPr>
              <p:cNvSpPr/>
              <p:nvPr/>
            </p:nvSpPr>
            <p:spPr bwMode="auto">
              <a:xfrm>
                <a:off x="37585248" y="4533875"/>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7" name="Oval 756">
                <a:extLst>
                  <a:ext uri="{FF2B5EF4-FFF2-40B4-BE49-F238E27FC236}">
                    <a16:creationId xmlns:a16="http://schemas.microsoft.com/office/drawing/2014/main" xmlns="" id="{5F090778-3812-421F-9A9C-3B6C64F8CA51}"/>
                  </a:ext>
                </a:extLst>
              </p:cNvPr>
              <p:cNvSpPr/>
              <p:nvPr/>
            </p:nvSpPr>
            <p:spPr bwMode="auto">
              <a:xfrm>
                <a:off x="35873349" y="1002155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8" name="Oval 757">
                <a:extLst>
                  <a:ext uri="{FF2B5EF4-FFF2-40B4-BE49-F238E27FC236}">
                    <a16:creationId xmlns:a16="http://schemas.microsoft.com/office/drawing/2014/main" xmlns="" id="{9333344B-22AF-454A-A9E9-E91A5E005796}"/>
                  </a:ext>
                </a:extLst>
              </p:cNvPr>
              <p:cNvSpPr/>
              <p:nvPr/>
            </p:nvSpPr>
            <p:spPr bwMode="auto">
              <a:xfrm>
                <a:off x="35877273" y="982790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59" name="Oval 758">
                <a:extLst>
                  <a:ext uri="{FF2B5EF4-FFF2-40B4-BE49-F238E27FC236}">
                    <a16:creationId xmlns:a16="http://schemas.microsoft.com/office/drawing/2014/main" xmlns="" id="{63B11E17-85CD-44EA-B82F-52A154B78DAD}"/>
                  </a:ext>
                </a:extLst>
              </p:cNvPr>
              <p:cNvSpPr/>
              <p:nvPr/>
            </p:nvSpPr>
            <p:spPr bwMode="auto">
              <a:xfrm>
                <a:off x="31477401" y="7383175"/>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0" name="Oval 759">
                <a:extLst>
                  <a:ext uri="{FF2B5EF4-FFF2-40B4-BE49-F238E27FC236}">
                    <a16:creationId xmlns:a16="http://schemas.microsoft.com/office/drawing/2014/main" xmlns="" id="{20EF7E20-087B-4F63-99A3-4869104F85FF}"/>
                  </a:ext>
                </a:extLst>
              </p:cNvPr>
              <p:cNvSpPr/>
              <p:nvPr/>
            </p:nvSpPr>
            <p:spPr bwMode="auto">
              <a:xfrm>
                <a:off x="36691242" y="648434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1" name="Oval 760">
                <a:extLst>
                  <a:ext uri="{FF2B5EF4-FFF2-40B4-BE49-F238E27FC236}">
                    <a16:creationId xmlns:a16="http://schemas.microsoft.com/office/drawing/2014/main" xmlns="" id="{4EE5D1DC-1EDB-4997-AF71-CF962607EE14}"/>
                  </a:ext>
                </a:extLst>
              </p:cNvPr>
              <p:cNvSpPr/>
              <p:nvPr/>
            </p:nvSpPr>
            <p:spPr bwMode="auto">
              <a:xfrm>
                <a:off x="35592943" y="9259247"/>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2" name="Oval 761">
                <a:extLst>
                  <a:ext uri="{FF2B5EF4-FFF2-40B4-BE49-F238E27FC236}">
                    <a16:creationId xmlns:a16="http://schemas.microsoft.com/office/drawing/2014/main" xmlns="" id="{6C480C9C-1DFA-479D-AA5C-98CE1B31E95B}"/>
                  </a:ext>
                </a:extLst>
              </p:cNvPr>
              <p:cNvSpPr/>
              <p:nvPr/>
            </p:nvSpPr>
            <p:spPr bwMode="auto">
              <a:xfrm>
                <a:off x="41084801" y="14903032"/>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3" name="Oval 762">
                <a:extLst>
                  <a:ext uri="{FF2B5EF4-FFF2-40B4-BE49-F238E27FC236}">
                    <a16:creationId xmlns:a16="http://schemas.microsoft.com/office/drawing/2014/main" xmlns="" id="{51CACA74-B874-4917-96E0-39D35B9CE79A}"/>
                  </a:ext>
                </a:extLst>
              </p:cNvPr>
              <p:cNvSpPr/>
              <p:nvPr/>
            </p:nvSpPr>
            <p:spPr bwMode="auto">
              <a:xfrm>
                <a:off x="40509145" y="15183611"/>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4" name="Oval 763">
                <a:extLst>
                  <a:ext uri="{FF2B5EF4-FFF2-40B4-BE49-F238E27FC236}">
                    <a16:creationId xmlns:a16="http://schemas.microsoft.com/office/drawing/2014/main" xmlns="" id="{6159325D-3D82-4C6E-B9D4-53DEA6D672B2}"/>
                  </a:ext>
                </a:extLst>
              </p:cNvPr>
              <p:cNvSpPr/>
              <p:nvPr/>
            </p:nvSpPr>
            <p:spPr bwMode="auto">
              <a:xfrm>
                <a:off x="40005945" y="1537199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5" name="Oval 764">
                <a:extLst>
                  <a:ext uri="{FF2B5EF4-FFF2-40B4-BE49-F238E27FC236}">
                    <a16:creationId xmlns:a16="http://schemas.microsoft.com/office/drawing/2014/main" xmlns="" id="{169B391D-4F7A-4B8D-B665-559CF495C390}"/>
                  </a:ext>
                </a:extLst>
              </p:cNvPr>
              <p:cNvSpPr/>
              <p:nvPr/>
            </p:nvSpPr>
            <p:spPr bwMode="auto">
              <a:xfrm>
                <a:off x="36875181" y="14412843"/>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6" name="Oval 765">
                <a:extLst>
                  <a:ext uri="{FF2B5EF4-FFF2-40B4-BE49-F238E27FC236}">
                    <a16:creationId xmlns:a16="http://schemas.microsoft.com/office/drawing/2014/main" xmlns="" id="{E515556C-7264-4D42-BE77-7685F3AB297D}"/>
                  </a:ext>
                </a:extLst>
              </p:cNvPr>
              <p:cNvSpPr/>
              <p:nvPr/>
            </p:nvSpPr>
            <p:spPr bwMode="auto">
              <a:xfrm>
                <a:off x="39331519" y="4610888"/>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7" name="Oval 766">
                <a:extLst>
                  <a:ext uri="{FF2B5EF4-FFF2-40B4-BE49-F238E27FC236}">
                    <a16:creationId xmlns:a16="http://schemas.microsoft.com/office/drawing/2014/main" xmlns="" id="{7FB8B52D-BDB7-43D2-9CAA-D5A4014E1BCE}"/>
                  </a:ext>
                </a:extLst>
              </p:cNvPr>
              <p:cNvSpPr/>
              <p:nvPr/>
            </p:nvSpPr>
            <p:spPr bwMode="auto">
              <a:xfrm>
                <a:off x="37546971" y="6679655"/>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8" name="Oval 767">
                <a:extLst>
                  <a:ext uri="{FF2B5EF4-FFF2-40B4-BE49-F238E27FC236}">
                    <a16:creationId xmlns:a16="http://schemas.microsoft.com/office/drawing/2014/main" xmlns="" id="{41E2DDD2-814A-48FC-825B-8E0FBEE7447A}"/>
                  </a:ext>
                </a:extLst>
              </p:cNvPr>
              <p:cNvSpPr/>
              <p:nvPr/>
            </p:nvSpPr>
            <p:spPr bwMode="auto">
              <a:xfrm>
                <a:off x="37678961" y="6547271"/>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69" name="Oval 768">
                <a:extLst>
                  <a:ext uri="{FF2B5EF4-FFF2-40B4-BE49-F238E27FC236}">
                    <a16:creationId xmlns:a16="http://schemas.microsoft.com/office/drawing/2014/main" xmlns="" id="{D411B829-6514-43E1-9C81-BF18A7D3C40B}"/>
                  </a:ext>
                </a:extLst>
              </p:cNvPr>
              <p:cNvSpPr/>
              <p:nvPr/>
            </p:nvSpPr>
            <p:spPr bwMode="auto">
              <a:xfrm>
                <a:off x="39011695" y="4675413"/>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0" name="Oval 769">
                <a:extLst>
                  <a:ext uri="{FF2B5EF4-FFF2-40B4-BE49-F238E27FC236}">
                    <a16:creationId xmlns:a16="http://schemas.microsoft.com/office/drawing/2014/main" xmlns="" id="{AB819ED3-C78C-4BAC-82C6-0654D15DFB3E}"/>
                  </a:ext>
                </a:extLst>
              </p:cNvPr>
              <p:cNvSpPr/>
              <p:nvPr/>
            </p:nvSpPr>
            <p:spPr bwMode="auto">
              <a:xfrm>
                <a:off x="39504113" y="4674963"/>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1" name="Oval 770">
                <a:extLst>
                  <a:ext uri="{FF2B5EF4-FFF2-40B4-BE49-F238E27FC236}">
                    <a16:creationId xmlns:a16="http://schemas.microsoft.com/office/drawing/2014/main" xmlns="" id="{C676B137-45E8-47E0-9654-8084242D0EEE}"/>
                  </a:ext>
                </a:extLst>
              </p:cNvPr>
              <p:cNvSpPr/>
              <p:nvPr/>
            </p:nvSpPr>
            <p:spPr bwMode="auto">
              <a:xfrm>
                <a:off x="7141087" y="4836607"/>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2" name="Oval 771">
                <a:extLst>
                  <a:ext uri="{FF2B5EF4-FFF2-40B4-BE49-F238E27FC236}">
                    <a16:creationId xmlns:a16="http://schemas.microsoft.com/office/drawing/2014/main" xmlns="" id="{BA1DDD12-F8B1-470E-B8A9-5EB1991D6469}"/>
                  </a:ext>
                </a:extLst>
              </p:cNvPr>
              <p:cNvSpPr/>
              <p:nvPr/>
            </p:nvSpPr>
            <p:spPr bwMode="auto">
              <a:xfrm>
                <a:off x="12531518" y="3034421"/>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3" name="Oval 772">
                <a:extLst>
                  <a:ext uri="{FF2B5EF4-FFF2-40B4-BE49-F238E27FC236}">
                    <a16:creationId xmlns:a16="http://schemas.microsoft.com/office/drawing/2014/main" xmlns="" id="{5233185B-6C2B-457D-BD34-A54FE16898FB}"/>
                  </a:ext>
                </a:extLst>
              </p:cNvPr>
              <p:cNvSpPr/>
              <p:nvPr/>
            </p:nvSpPr>
            <p:spPr bwMode="auto">
              <a:xfrm>
                <a:off x="7697129" y="2507773"/>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4" name="Oval 773">
                <a:extLst>
                  <a:ext uri="{FF2B5EF4-FFF2-40B4-BE49-F238E27FC236}">
                    <a16:creationId xmlns:a16="http://schemas.microsoft.com/office/drawing/2014/main" xmlns="" id="{D3D2E4E1-4CA4-412B-BED0-DE3D2DC84E13}"/>
                  </a:ext>
                </a:extLst>
              </p:cNvPr>
              <p:cNvSpPr/>
              <p:nvPr/>
            </p:nvSpPr>
            <p:spPr bwMode="auto">
              <a:xfrm>
                <a:off x="13286254" y="270077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5" name="Oval 774">
                <a:extLst>
                  <a:ext uri="{FF2B5EF4-FFF2-40B4-BE49-F238E27FC236}">
                    <a16:creationId xmlns:a16="http://schemas.microsoft.com/office/drawing/2014/main" xmlns="" id="{B794A92D-21C7-4820-B9E8-E2ABE703CFD2}"/>
                  </a:ext>
                </a:extLst>
              </p:cNvPr>
              <p:cNvSpPr/>
              <p:nvPr/>
            </p:nvSpPr>
            <p:spPr bwMode="auto">
              <a:xfrm>
                <a:off x="35915238" y="4317875"/>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6" name="Oval 775">
                <a:extLst>
                  <a:ext uri="{FF2B5EF4-FFF2-40B4-BE49-F238E27FC236}">
                    <a16:creationId xmlns:a16="http://schemas.microsoft.com/office/drawing/2014/main" xmlns="" id="{269CAA9D-47BC-4ECE-AED9-7BBDC774E369}"/>
                  </a:ext>
                </a:extLst>
              </p:cNvPr>
              <p:cNvSpPr/>
              <p:nvPr/>
            </p:nvSpPr>
            <p:spPr bwMode="auto">
              <a:xfrm>
                <a:off x="35094680" y="551501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7" name="Oval 776">
                <a:extLst>
                  <a:ext uri="{FF2B5EF4-FFF2-40B4-BE49-F238E27FC236}">
                    <a16:creationId xmlns:a16="http://schemas.microsoft.com/office/drawing/2014/main" xmlns="" id="{BDFBBD7A-5064-4FEC-826A-70441EC4B112}"/>
                  </a:ext>
                </a:extLst>
              </p:cNvPr>
              <p:cNvSpPr/>
              <p:nvPr/>
            </p:nvSpPr>
            <p:spPr bwMode="auto">
              <a:xfrm>
                <a:off x="35148846" y="572419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8" name="Oval 777">
                <a:extLst>
                  <a:ext uri="{FF2B5EF4-FFF2-40B4-BE49-F238E27FC236}">
                    <a16:creationId xmlns:a16="http://schemas.microsoft.com/office/drawing/2014/main" xmlns="" id="{E9D91CC9-C404-438D-AFB4-88CA9CFFB031}"/>
                  </a:ext>
                </a:extLst>
              </p:cNvPr>
              <p:cNvSpPr/>
              <p:nvPr/>
            </p:nvSpPr>
            <p:spPr bwMode="auto">
              <a:xfrm>
                <a:off x="24076313" y="289747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79" name="Oval 778">
                <a:extLst>
                  <a:ext uri="{FF2B5EF4-FFF2-40B4-BE49-F238E27FC236}">
                    <a16:creationId xmlns:a16="http://schemas.microsoft.com/office/drawing/2014/main" xmlns="" id="{16248ED2-29B8-497E-8C64-963C0EDFCE42}"/>
                  </a:ext>
                </a:extLst>
              </p:cNvPr>
              <p:cNvSpPr/>
              <p:nvPr/>
            </p:nvSpPr>
            <p:spPr bwMode="auto">
              <a:xfrm>
                <a:off x="23296982" y="107831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0" name="Oval 779">
                <a:extLst>
                  <a:ext uri="{FF2B5EF4-FFF2-40B4-BE49-F238E27FC236}">
                    <a16:creationId xmlns:a16="http://schemas.microsoft.com/office/drawing/2014/main" xmlns="" id="{4E0D6CC1-0CE5-4E08-82E3-0136E6A9B0DE}"/>
                  </a:ext>
                </a:extLst>
              </p:cNvPr>
              <p:cNvSpPr/>
              <p:nvPr/>
            </p:nvSpPr>
            <p:spPr bwMode="auto">
              <a:xfrm>
                <a:off x="22786704" y="234676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1" name="Oval 780">
                <a:extLst>
                  <a:ext uri="{FF2B5EF4-FFF2-40B4-BE49-F238E27FC236}">
                    <a16:creationId xmlns:a16="http://schemas.microsoft.com/office/drawing/2014/main" xmlns="" id="{9194DE5B-E870-4D47-B958-B7031939EF58}"/>
                  </a:ext>
                </a:extLst>
              </p:cNvPr>
              <p:cNvSpPr/>
              <p:nvPr/>
            </p:nvSpPr>
            <p:spPr bwMode="auto">
              <a:xfrm>
                <a:off x="23056985" y="271686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2" name="Oval 781">
                <a:extLst>
                  <a:ext uri="{FF2B5EF4-FFF2-40B4-BE49-F238E27FC236}">
                    <a16:creationId xmlns:a16="http://schemas.microsoft.com/office/drawing/2014/main" xmlns="" id="{EE2AA309-CADF-4911-BC34-D911492F2FB0}"/>
                  </a:ext>
                </a:extLst>
              </p:cNvPr>
              <p:cNvSpPr/>
              <p:nvPr/>
            </p:nvSpPr>
            <p:spPr bwMode="auto">
              <a:xfrm>
                <a:off x="24688904" y="109757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3" name="Oval 782">
                <a:extLst>
                  <a:ext uri="{FF2B5EF4-FFF2-40B4-BE49-F238E27FC236}">
                    <a16:creationId xmlns:a16="http://schemas.microsoft.com/office/drawing/2014/main" xmlns="" id="{D069D611-6BFD-4027-88C6-9D8CA4079901}"/>
                  </a:ext>
                </a:extLst>
              </p:cNvPr>
              <p:cNvSpPr/>
              <p:nvPr/>
            </p:nvSpPr>
            <p:spPr bwMode="auto">
              <a:xfrm>
                <a:off x="23356756" y="293585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4" name="Oval 783">
                <a:extLst>
                  <a:ext uri="{FF2B5EF4-FFF2-40B4-BE49-F238E27FC236}">
                    <a16:creationId xmlns:a16="http://schemas.microsoft.com/office/drawing/2014/main" xmlns="" id="{CFE753A7-A7C6-4449-849D-043C1FA77C65}"/>
                  </a:ext>
                </a:extLst>
              </p:cNvPr>
              <p:cNvSpPr/>
              <p:nvPr/>
            </p:nvSpPr>
            <p:spPr bwMode="auto">
              <a:xfrm>
                <a:off x="23217849" y="255877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5" name="Oval 784">
                <a:extLst>
                  <a:ext uri="{FF2B5EF4-FFF2-40B4-BE49-F238E27FC236}">
                    <a16:creationId xmlns:a16="http://schemas.microsoft.com/office/drawing/2014/main" xmlns="" id="{86B4E5AC-216E-4D64-B31D-D14778FABEDA}"/>
                  </a:ext>
                </a:extLst>
              </p:cNvPr>
              <p:cNvSpPr/>
              <p:nvPr/>
            </p:nvSpPr>
            <p:spPr bwMode="auto">
              <a:xfrm>
                <a:off x="24225687" y="2299841"/>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6" name="Oval 785">
                <a:extLst>
                  <a:ext uri="{FF2B5EF4-FFF2-40B4-BE49-F238E27FC236}">
                    <a16:creationId xmlns:a16="http://schemas.microsoft.com/office/drawing/2014/main" xmlns="" id="{3C0C7666-54F4-41EB-BFD8-4FEAC94602E8}"/>
                  </a:ext>
                </a:extLst>
              </p:cNvPr>
              <p:cNvSpPr/>
              <p:nvPr/>
            </p:nvSpPr>
            <p:spPr bwMode="auto">
              <a:xfrm>
                <a:off x="23564838" y="165387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7" name="Oval 786">
                <a:extLst>
                  <a:ext uri="{FF2B5EF4-FFF2-40B4-BE49-F238E27FC236}">
                    <a16:creationId xmlns:a16="http://schemas.microsoft.com/office/drawing/2014/main" xmlns="" id="{09281860-DC20-4E38-8149-33E4A5C785A4}"/>
                  </a:ext>
                </a:extLst>
              </p:cNvPr>
              <p:cNvSpPr/>
              <p:nvPr/>
            </p:nvSpPr>
            <p:spPr bwMode="auto">
              <a:xfrm>
                <a:off x="23210189" y="271103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8" name="Oval 787">
                <a:extLst>
                  <a:ext uri="{FF2B5EF4-FFF2-40B4-BE49-F238E27FC236}">
                    <a16:creationId xmlns:a16="http://schemas.microsoft.com/office/drawing/2014/main" xmlns="" id="{61DF8BF5-7C25-4D55-9CC2-B6B3AA2A6EB4}"/>
                  </a:ext>
                </a:extLst>
              </p:cNvPr>
              <p:cNvSpPr/>
              <p:nvPr/>
            </p:nvSpPr>
            <p:spPr bwMode="auto">
              <a:xfrm>
                <a:off x="21448898" y="4096932"/>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9" name="Oval 788">
                <a:extLst>
                  <a:ext uri="{FF2B5EF4-FFF2-40B4-BE49-F238E27FC236}">
                    <a16:creationId xmlns:a16="http://schemas.microsoft.com/office/drawing/2014/main" xmlns="" id="{BD637BBD-C259-4883-A132-79157EB6CF4C}"/>
                  </a:ext>
                </a:extLst>
              </p:cNvPr>
              <p:cNvSpPr/>
              <p:nvPr/>
            </p:nvSpPr>
            <p:spPr bwMode="auto">
              <a:xfrm>
                <a:off x="23944950" y="96980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0" name="Oval 789">
                <a:extLst>
                  <a:ext uri="{FF2B5EF4-FFF2-40B4-BE49-F238E27FC236}">
                    <a16:creationId xmlns:a16="http://schemas.microsoft.com/office/drawing/2014/main" xmlns="" id="{943574C8-EEFE-4DDA-B80D-4F91DA40D819}"/>
                  </a:ext>
                </a:extLst>
              </p:cNvPr>
              <p:cNvSpPr/>
              <p:nvPr/>
            </p:nvSpPr>
            <p:spPr bwMode="auto">
              <a:xfrm>
                <a:off x="23880079" y="272453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1" name="Oval 790">
                <a:extLst>
                  <a:ext uri="{FF2B5EF4-FFF2-40B4-BE49-F238E27FC236}">
                    <a16:creationId xmlns:a16="http://schemas.microsoft.com/office/drawing/2014/main" xmlns="" id="{79FC0D47-C5D8-4877-8733-38C54A2AE432}"/>
                  </a:ext>
                </a:extLst>
              </p:cNvPr>
              <p:cNvSpPr/>
              <p:nvPr/>
            </p:nvSpPr>
            <p:spPr bwMode="auto">
              <a:xfrm>
                <a:off x="23109034" y="3001955"/>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2" name="Oval 791">
                <a:extLst>
                  <a:ext uri="{FF2B5EF4-FFF2-40B4-BE49-F238E27FC236}">
                    <a16:creationId xmlns:a16="http://schemas.microsoft.com/office/drawing/2014/main" xmlns="" id="{6A2CA611-4290-4222-97F3-C5DDA1E2B957}"/>
                  </a:ext>
                </a:extLst>
              </p:cNvPr>
              <p:cNvSpPr/>
              <p:nvPr/>
            </p:nvSpPr>
            <p:spPr bwMode="auto">
              <a:xfrm>
                <a:off x="23546477" y="237713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3" name="Oval 792">
                <a:extLst>
                  <a:ext uri="{FF2B5EF4-FFF2-40B4-BE49-F238E27FC236}">
                    <a16:creationId xmlns:a16="http://schemas.microsoft.com/office/drawing/2014/main" xmlns="" id="{2CDB97C5-CA0D-4613-BE92-71B7EBB8C73F}"/>
                  </a:ext>
                </a:extLst>
              </p:cNvPr>
              <p:cNvSpPr/>
              <p:nvPr/>
            </p:nvSpPr>
            <p:spPr bwMode="auto">
              <a:xfrm>
                <a:off x="21585727" y="4105663"/>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4" name="Oval 793">
                <a:extLst>
                  <a:ext uri="{FF2B5EF4-FFF2-40B4-BE49-F238E27FC236}">
                    <a16:creationId xmlns:a16="http://schemas.microsoft.com/office/drawing/2014/main" xmlns="" id="{E12F587B-8370-4A6E-AB52-B2F85BA3C0DA}"/>
                  </a:ext>
                </a:extLst>
              </p:cNvPr>
              <p:cNvSpPr/>
              <p:nvPr/>
            </p:nvSpPr>
            <p:spPr bwMode="auto">
              <a:xfrm>
                <a:off x="22392442" y="294846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5" name="Oval 794">
                <a:extLst>
                  <a:ext uri="{FF2B5EF4-FFF2-40B4-BE49-F238E27FC236}">
                    <a16:creationId xmlns:a16="http://schemas.microsoft.com/office/drawing/2014/main" xmlns="" id="{04F139B8-06B0-4EE9-9B4A-09D449B4706D}"/>
                  </a:ext>
                </a:extLst>
              </p:cNvPr>
              <p:cNvSpPr/>
              <p:nvPr/>
            </p:nvSpPr>
            <p:spPr bwMode="auto">
              <a:xfrm>
                <a:off x="21998558" y="216922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6" name="Oval 795">
                <a:extLst>
                  <a:ext uri="{FF2B5EF4-FFF2-40B4-BE49-F238E27FC236}">
                    <a16:creationId xmlns:a16="http://schemas.microsoft.com/office/drawing/2014/main" xmlns="" id="{074A336B-B3C1-43C8-B626-676E38B6A471}"/>
                  </a:ext>
                </a:extLst>
              </p:cNvPr>
              <p:cNvSpPr/>
              <p:nvPr/>
            </p:nvSpPr>
            <p:spPr bwMode="auto">
              <a:xfrm>
                <a:off x="21488104" y="220450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7" name="Oval 796">
                <a:extLst>
                  <a:ext uri="{FF2B5EF4-FFF2-40B4-BE49-F238E27FC236}">
                    <a16:creationId xmlns:a16="http://schemas.microsoft.com/office/drawing/2014/main" xmlns="" id="{872D92B5-AD61-4CB6-AF93-ED0551664ECC}"/>
                  </a:ext>
                </a:extLst>
              </p:cNvPr>
              <p:cNvSpPr/>
              <p:nvPr/>
            </p:nvSpPr>
            <p:spPr bwMode="auto">
              <a:xfrm>
                <a:off x="28469529" y="6251505"/>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8" name="Oval 797">
                <a:extLst>
                  <a:ext uri="{FF2B5EF4-FFF2-40B4-BE49-F238E27FC236}">
                    <a16:creationId xmlns:a16="http://schemas.microsoft.com/office/drawing/2014/main" xmlns="" id="{B5CE8CF1-B67D-48DA-962C-9FA57B1634F5}"/>
                  </a:ext>
                </a:extLst>
              </p:cNvPr>
              <p:cNvSpPr/>
              <p:nvPr/>
            </p:nvSpPr>
            <p:spPr bwMode="auto">
              <a:xfrm>
                <a:off x="21909677" y="191793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9" name="Oval 798">
                <a:extLst>
                  <a:ext uri="{FF2B5EF4-FFF2-40B4-BE49-F238E27FC236}">
                    <a16:creationId xmlns:a16="http://schemas.microsoft.com/office/drawing/2014/main" xmlns="" id="{7BE3EB97-7AC5-4BBE-8A6F-18263328CBC3}"/>
                  </a:ext>
                </a:extLst>
              </p:cNvPr>
              <p:cNvSpPr/>
              <p:nvPr/>
            </p:nvSpPr>
            <p:spPr bwMode="auto">
              <a:xfrm>
                <a:off x="29110952" y="6301443"/>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0" name="Oval 799">
                <a:extLst>
                  <a:ext uri="{FF2B5EF4-FFF2-40B4-BE49-F238E27FC236}">
                    <a16:creationId xmlns:a16="http://schemas.microsoft.com/office/drawing/2014/main" xmlns="" id="{8FDE4FC0-42C5-4B50-8067-EC6BFC03E347}"/>
                  </a:ext>
                </a:extLst>
              </p:cNvPr>
              <p:cNvSpPr/>
              <p:nvPr/>
            </p:nvSpPr>
            <p:spPr bwMode="auto">
              <a:xfrm>
                <a:off x="21567975" y="2147195"/>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1" name="Oval 800">
                <a:extLst>
                  <a:ext uri="{FF2B5EF4-FFF2-40B4-BE49-F238E27FC236}">
                    <a16:creationId xmlns:a16="http://schemas.microsoft.com/office/drawing/2014/main" xmlns="" id="{6DC525E9-2A0F-48A3-A665-8B9ED1E73FDE}"/>
                  </a:ext>
                </a:extLst>
              </p:cNvPr>
              <p:cNvSpPr/>
              <p:nvPr/>
            </p:nvSpPr>
            <p:spPr bwMode="auto">
              <a:xfrm>
                <a:off x="22669985" y="334050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2" name="Oval 801">
                <a:extLst>
                  <a:ext uri="{FF2B5EF4-FFF2-40B4-BE49-F238E27FC236}">
                    <a16:creationId xmlns:a16="http://schemas.microsoft.com/office/drawing/2014/main" xmlns="" id="{F36CC8EA-1373-435F-A69D-A018A6E89FF0}"/>
                  </a:ext>
                </a:extLst>
              </p:cNvPr>
              <p:cNvSpPr/>
              <p:nvPr/>
            </p:nvSpPr>
            <p:spPr bwMode="auto">
              <a:xfrm>
                <a:off x="24414584" y="14840298"/>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3" name="Oval 802">
                <a:extLst>
                  <a:ext uri="{FF2B5EF4-FFF2-40B4-BE49-F238E27FC236}">
                    <a16:creationId xmlns:a16="http://schemas.microsoft.com/office/drawing/2014/main" xmlns="" id="{6730C1E6-54C7-4017-A527-70BB5079B3A5}"/>
                  </a:ext>
                </a:extLst>
              </p:cNvPr>
              <p:cNvSpPr/>
              <p:nvPr/>
            </p:nvSpPr>
            <p:spPr bwMode="auto">
              <a:xfrm>
                <a:off x="25556979" y="14157708"/>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4" name="Oval 803">
                <a:extLst>
                  <a:ext uri="{FF2B5EF4-FFF2-40B4-BE49-F238E27FC236}">
                    <a16:creationId xmlns:a16="http://schemas.microsoft.com/office/drawing/2014/main" xmlns="" id="{8BAA2B62-4C2C-4E87-ACE7-F640A3E9123B}"/>
                  </a:ext>
                </a:extLst>
              </p:cNvPr>
              <p:cNvSpPr/>
              <p:nvPr/>
            </p:nvSpPr>
            <p:spPr bwMode="auto">
              <a:xfrm>
                <a:off x="22100093" y="2093917"/>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5" name="Oval 804">
                <a:extLst>
                  <a:ext uri="{FF2B5EF4-FFF2-40B4-BE49-F238E27FC236}">
                    <a16:creationId xmlns:a16="http://schemas.microsoft.com/office/drawing/2014/main" xmlns="" id="{0F9670A1-2C06-484A-9416-B92EB1D00B90}"/>
                  </a:ext>
                </a:extLst>
              </p:cNvPr>
              <p:cNvSpPr/>
              <p:nvPr/>
            </p:nvSpPr>
            <p:spPr bwMode="auto">
              <a:xfrm>
                <a:off x="21818450" y="1966791"/>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6" name="Oval 805">
                <a:extLst>
                  <a:ext uri="{FF2B5EF4-FFF2-40B4-BE49-F238E27FC236}">
                    <a16:creationId xmlns:a16="http://schemas.microsoft.com/office/drawing/2014/main" xmlns="" id="{71DBCFE0-C5FF-470B-B5CD-A0A14EE0BCC2}"/>
                  </a:ext>
                </a:extLst>
              </p:cNvPr>
              <p:cNvSpPr/>
              <p:nvPr/>
            </p:nvSpPr>
            <p:spPr bwMode="auto">
              <a:xfrm>
                <a:off x="22114083" y="226908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7" name="Oval 806">
                <a:extLst>
                  <a:ext uri="{FF2B5EF4-FFF2-40B4-BE49-F238E27FC236}">
                    <a16:creationId xmlns:a16="http://schemas.microsoft.com/office/drawing/2014/main" xmlns="" id="{CF332105-5B78-4023-8669-AC3F36F74777}"/>
                  </a:ext>
                </a:extLst>
              </p:cNvPr>
              <p:cNvSpPr/>
              <p:nvPr/>
            </p:nvSpPr>
            <p:spPr bwMode="auto">
              <a:xfrm>
                <a:off x="22266064" y="305905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8" name="Oval 807">
                <a:extLst>
                  <a:ext uri="{FF2B5EF4-FFF2-40B4-BE49-F238E27FC236}">
                    <a16:creationId xmlns:a16="http://schemas.microsoft.com/office/drawing/2014/main" xmlns="" id="{4698A6BB-3B31-4796-BCEE-14FFBE74C63E}"/>
                  </a:ext>
                </a:extLst>
              </p:cNvPr>
              <p:cNvSpPr/>
              <p:nvPr/>
            </p:nvSpPr>
            <p:spPr bwMode="auto">
              <a:xfrm>
                <a:off x="22426534" y="306870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9" name="Oval 808">
                <a:extLst>
                  <a:ext uri="{FF2B5EF4-FFF2-40B4-BE49-F238E27FC236}">
                    <a16:creationId xmlns:a16="http://schemas.microsoft.com/office/drawing/2014/main" xmlns="" id="{1D62AAB3-E7E3-45AF-8283-575801067454}"/>
                  </a:ext>
                </a:extLst>
              </p:cNvPr>
              <p:cNvSpPr/>
              <p:nvPr/>
            </p:nvSpPr>
            <p:spPr bwMode="auto">
              <a:xfrm>
                <a:off x="22268894" y="2936355"/>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0" name="Oval 809">
                <a:extLst>
                  <a:ext uri="{FF2B5EF4-FFF2-40B4-BE49-F238E27FC236}">
                    <a16:creationId xmlns:a16="http://schemas.microsoft.com/office/drawing/2014/main" xmlns="" id="{90416278-1621-4D31-BCAA-6C2B0B5AFF0C}"/>
                  </a:ext>
                </a:extLst>
              </p:cNvPr>
              <p:cNvSpPr/>
              <p:nvPr/>
            </p:nvSpPr>
            <p:spPr bwMode="auto">
              <a:xfrm>
                <a:off x="16304496" y="1307360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1" name="Oval 810">
                <a:extLst>
                  <a:ext uri="{FF2B5EF4-FFF2-40B4-BE49-F238E27FC236}">
                    <a16:creationId xmlns:a16="http://schemas.microsoft.com/office/drawing/2014/main" xmlns="" id="{955654B9-9FD1-4DC6-B251-E12D32A9C564}"/>
                  </a:ext>
                </a:extLst>
              </p:cNvPr>
              <p:cNvSpPr/>
              <p:nvPr/>
            </p:nvSpPr>
            <p:spPr bwMode="auto">
              <a:xfrm>
                <a:off x="15743217" y="1330825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2" name="Oval 811">
                <a:extLst>
                  <a:ext uri="{FF2B5EF4-FFF2-40B4-BE49-F238E27FC236}">
                    <a16:creationId xmlns:a16="http://schemas.microsoft.com/office/drawing/2014/main" xmlns="" id="{8C4455F2-A26B-470B-88BF-DB09954DC39D}"/>
                  </a:ext>
                </a:extLst>
              </p:cNvPr>
              <p:cNvSpPr/>
              <p:nvPr/>
            </p:nvSpPr>
            <p:spPr bwMode="auto">
              <a:xfrm>
                <a:off x="15895933" y="1332619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3" name="Oval 812">
                <a:extLst>
                  <a:ext uri="{FF2B5EF4-FFF2-40B4-BE49-F238E27FC236}">
                    <a16:creationId xmlns:a16="http://schemas.microsoft.com/office/drawing/2014/main" xmlns="" id="{11F7D78E-0BDF-49FE-B169-A4DBDE277DC9}"/>
                  </a:ext>
                </a:extLst>
              </p:cNvPr>
              <p:cNvSpPr/>
              <p:nvPr/>
            </p:nvSpPr>
            <p:spPr bwMode="auto">
              <a:xfrm>
                <a:off x="10917845" y="309381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4" name="Oval 813">
                <a:extLst>
                  <a:ext uri="{FF2B5EF4-FFF2-40B4-BE49-F238E27FC236}">
                    <a16:creationId xmlns:a16="http://schemas.microsoft.com/office/drawing/2014/main" xmlns="" id="{354C9517-26B6-4A9F-9220-AF71C278097F}"/>
                  </a:ext>
                </a:extLst>
              </p:cNvPr>
              <p:cNvSpPr/>
              <p:nvPr/>
            </p:nvSpPr>
            <p:spPr bwMode="auto">
              <a:xfrm>
                <a:off x="9919588" y="557275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5" name="Oval 814">
                <a:extLst>
                  <a:ext uri="{FF2B5EF4-FFF2-40B4-BE49-F238E27FC236}">
                    <a16:creationId xmlns:a16="http://schemas.microsoft.com/office/drawing/2014/main" xmlns="" id="{768BE851-5DF3-4796-A912-FF41A9B454FD}"/>
                  </a:ext>
                </a:extLst>
              </p:cNvPr>
              <p:cNvSpPr/>
              <p:nvPr/>
            </p:nvSpPr>
            <p:spPr bwMode="auto">
              <a:xfrm>
                <a:off x="11397618" y="3267553"/>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6" name="Oval 815">
                <a:extLst>
                  <a:ext uri="{FF2B5EF4-FFF2-40B4-BE49-F238E27FC236}">
                    <a16:creationId xmlns:a16="http://schemas.microsoft.com/office/drawing/2014/main" xmlns="" id="{B06740EA-E1F5-42A1-99C4-45AF93A1C002}"/>
                  </a:ext>
                </a:extLst>
              </p:cNvPr>
              <p:cNvSpPr/>
              <p:nvPr/>
            </p:nvSpPr>
            <p:spPr bwMode="auto">
              <a:xfrm>
                <a:off x="11122010" y="3957719"/>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7" name="Oval 816">
                <a:extLst>
                  <a:ext uri="{FF2B5EF4-FFF2-40B4-BE49-F238E27FC236}">
                    <a16:creationId xmlns:a16="http://schemas.microsoft.com/office/drawing/2014/main" xmlns="" id="{13331562-CFE1-4B79-9A7F-4BEE6F3591E3}"/>
                  </a:ext>
                </a:extLst>
              </p:cNvPr>
              <p:cNvSpPr/>
              <p:nvPr/>
            </p:nvSpPr>
            <p:spPr bwMode="auto">
              <a:xfrm>
                <a:off x="11644548" y="395750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8" name="Oval 817">
                <a:extLst>
                  <a:ext uri="{FF2B5EF4-FFF2-40B4-BE49-F238E27FC236}">
                    <a16:creationId xmlns:a16="http://schemas.microsoft.com/office/drawing/2014/main" xmlns="" id="{CF6EE1AE-12A6-4BE6-A407-2E74BB044048}"/>
                  </a:ext>
                </a:extLst>
              </p:cNvPr>
              <p:cNvSpPr/>
              <p:nvPr/>
            </p:nvSpPr>
            <p:spPr bwMode="auto">
              <a:xfrm>
                <a:off x="11289677" y="3202991"/>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19" name="Oval 818">
                <a:extLst>
                  <a:ext uri="{FF2B5EF4-FFF2-40B4-BE49-F238E27FC236}">
                    <a16:creationId xmlns:a16="http://schemas.microsoft.com/office/drawing/2014/main" xmlns="" id="{51A26269-52EA-4EA8-A081-F6F71EA9356A}"/>
                  </a:ext>
                </a:extLst>
              </p:cNvPr>
              <p:cNvSpPr/>
              <p:nvPr/>
            </p:nvSpPr>
            <p:spPr bwMode="auto">
              <a:xfrm>
                <a:off x="12582549" y="361482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0" name="Oval 819">
                <a:extLst>
                  <a:ext uri="{FF2B5EF4-FFF2-40B4-BE49-F238E27FC236}">
                    <a16:creationId xmlns:a16="http://schemas.microsoft.com/office/drawing/2014/main" xmlns="" id="{B9B03EE4-6C33-4D6F-93B0-E61B9F7D3DA3}"/>
                  </a:ext>
                </a:extLst>
              </p:cNvPr>
              <p:cNvSpPr/>
              <p:nvPr/>
            </p:nvSpPr>
            <p:spPr bwMode="auto">
              <a:xfrm>
                <a:off x="13002592" y="3908935"/>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1" name="Oval 820">
                <a:extLst>
                  <a:ext uri="{FF2B5EF4-FFF2-40B4-BE49-F238E27FC236}">
                    <a16:creationId xmlns:a16="http://schemas.microsoft.com/office/drawing/2014/main" xmlns="" id="{B91FB12E-B3F1-4BF3-9FB0-091768B6BCEE}"/>
                  </a:ext>
                </a:extLst>
              </p:cNvPr>
              <p:cNvSpPr/>
              <p:nvPr/>
            </p:nvSpPr>
            <p:spPr bwMode="auto">
              <a:xfrm>
                <a:off x="13188264" y="375182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2" name="Oval 821">
                <a:extLst>
                  <a:ext uri="{FF2B5EF4-FFF2-40B4-BE49-F238E27FC236}">
                    <a16:creationId xmlns:a16="http://schemas.microsoft.com/office/drawing/2014/main" xmlns="" id="{1C17DF4B-A0A6-4C88-B595-705DE55BFD5D}"/>
                  </a:ext>
                </a:extLst>
              </p:cNvPr>
              <p:cNvSpPr/>
              <p:nvPr/>
            </p:nvSpPr>
            <p:spPr bwMode="auto">
              <a:xfrm>
                <a:off x="11427626" y="479315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3" name="Oval 822">
                <a:extLst>
                  <a:ext uri="{FF2B5EF4-FFF2-40B4-BE49-F238E27FC236}">
                    <a16:creationId xmlns:a16="http://schemas.microsoft.com/office/drawing/2014/main" xmlns="" id="{DD8F3E98-1BF8-4AEA-B764-FA78E25E2523}"/>
                  </a:ext>
                </a:extLst>
              </p:cNvPr>
              <p:cNvSpPr/>
              <p:nvPr/>
            </p:nvSpPr>
            <p:spPr bwMode="auto">
              <a:xfrm>
                <a:off x="9817655" y="509745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4" name="Oval 823">
                <a:extLst>
                  <a:ext uri="{FF2B5EF4-FFF2-40B4-BE49-F238E27FC236}">
                    <a16:creationId xmlns:a16="http://schemas.microsoft.com/office/drawing/2014/main" xmlns="" id="{6D124904-3289-4081-96ED-ED45A79434EB}"/>
                  </a:ext>
                </a:extLst>
              </p:cNvPr>
              <p:cNvSpPr/>
              <p:nvPr/>
            </p:nvSpPr>
            <p:spPr bwMode="auto">
              <a:xfrm>
                <a:off x="12509181" y="417122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5" name="Oval 824">
                <a:extLst>
                  <a:ext uri="{FF2B5EF4-FFF2-40B4-BE49-F238E27FC236}">
                    <a16:creationId xmlns:a16="http://schemas.microsoft.com/office/drawing/2014/main" xmlns="" id="{2DB0C1A7-958A-4D5B-A8E3-F5F8D6BDF135}"/>
                  </a:ext>
                </a:extLst>
              </p:cNvPr>
              <p:cNvSpPr/>
              <p:nvPr/>
            </p:nvSpPr>
            <p:spPr bwMode="auto">
              <a:xfrm>
                <a:off x="11722029" y="604641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6" name="Oval 825">
                <a:extLst>
                  <a:ext uri="{FF2B5EF4-FFF2-40B4-BE49-F238E27FC236}">
                    <a16:creationId xmlns:a16="http://schemas.microsoft.com/office/drawing/2014/main" xmlns="" id="{8564D410-47E6-46C2-9B8C-69C1A34D5EAC}"/>
                  </a:ext>
                </a:extLst>
              </p:cNvPr>
              <p:cNvSpPr/>
              <p:nvPr/>
            </p:nvSpPr>
            <p:spPr bwMode="auto">
              <a:xfrm>
                <a:off x="12849581" y="3659381"/>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7" name="Oval 826">
                <a:extLst>
                  <a:ext uri="{FF2B5EF4-FFF2-40B4-BE49-F238E27FC236}">
                    <a16:creationId xmlns:a16="http://schemas.microsoft.com/office/drawing/2014/main" xmlns="" id="{6F391560-C701-4976-B794-4F1DB873422D}"/>
                  </a:ext>
                </a:extLst>
              </p:cNvPr>
              <p:cNvSpPr/>
              <p:nvPr/>
            </p:nvSpPr>
            <p:spPr bwMode="auto">
              <a:xfrm>
                <a:off x="13348641" y="3758357"/>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8" name="Oval 827">
                <a:extLst>
                  <a:ext uri="{FF2B5EF4-FFF2-40B4-BE49-F238E27FC236}">
                    <a16:creationId xmlns:a16="http://schemas.microsoft.com/office/drawing/2014/main" xmlns="" id="{C725E0A7-8582-4DB7-BEAF-FCB26AD1B871}"/>
                  </a:ext>
                </a:extLst>
              </p:cNvPr>
              <p:cNvSpPr/>
              <p:nvPr/>
            </p:nvSpPr>
            <p:spPr bwMode="auto">
              <a:xfrm>
                <a:off x="7088629" y="4654783"/>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29" name="Oval 828">
                <a:extLst>
                  <a:ext uri="{FF2B5EF4-FFF2-40B4-BE49-F238E27FC236}">
                    <a16:creationId xmlns:a16="http://schemas.microsoft.com/office/drawing/2014/main" xmlns="" id="{45969D94-DF50-4621-B87D-44AD750AAC34}"/>
                  </a:ext>
                </a:extLst>
              </p:cNvPr>
              <p:cNvSpPr/>
              <p:nvPr/>
            </p:nvSpPr>
            <p:spPr bwMode="auto">
              <a:xfrm>
                <a:off x="7265278" y="470823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0" name="Oval 829">
                <a:extLst>
                  <a:ext uri="{FF2B5EF4-FFF2-40B4-BE49-F238E27FC236}">
                    <a16:creationId xmlns:a16="http://schemas.microsoft.com/office/drawing/2014/main" xmlns="" id="{2E0FE6F5-71B2-4A7E-8EF1-7B550EB4A48E}"/>
                  </a:ext>
                </a:extLst>
              </p:cNvPr>
              <p:cNvSpPr/>
              <p:nvPr/>
            </p:nvSpPr>
            <p:spPr bwMode="auto">
              <a:xfrm>
                <a:off x="7205488" y="5072562"/>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1" name="Oval 830">
                <a:extLst>
                  <a:ext uri="{FF2B5EF4-FFF2-40B4-BE49-F238E27FC236}">
                    <a16:creationId xmlns:a16="http://schemas.microsoft.com/office/drawing/2014/main" xmlns="" id="{BF232EB2-60A9-43AE-9671-50128BF17121}"/>
                  </a:ext>
                </a:extLst>
              </p:cNvPr>
              <p:cNvSpPr/>
              <p:nvPr/>
            </p:nvSpPr>
            <p:spPr bwMode="auto">
              <a:xfrm>
                <a:off x="7284682" y="5216384"/>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2" name="Oval 831">
                <a:extLst>
                  <a:ext uri="{FF2B5EF4-FFF2-40B4-BE49-F238E27FC236}">
                    <a16:creationId xmlns:a16="http://schemas.microsoft.com/office/drawing/2014/main" xmlns="" id="{13AC49AA-E1C2-45B9-ABB9-5C1E60809793}"/>
                  </a:ext>
                </a:extLst>
              </p:cNvPr>
              <p:cNvSpPr/>
              <p:nvPr/>
            </p:nvSpPr>
            <p:spPr bwMode="auto">
              <a:xfrm>
                <a:off x="8082429" y="5068267"/>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3" name="Oval 832">
                <a:extLst>
                  <a:ext uri="{FF2B5EF4-FFF2-40B4-BE49-F238E27FC236}">
                    <a16:creationId xmlns:a16="http://schemas.microsoft.com/office/drawing/2014/main" xmlns="" id="{BFC1272B-B4BB-4487-9738-E78C3DF2A376}"/>
                  </a:ext>
                </a:extLst>
              </p:cNvPr>
              <p:cNvSpPr/>
              <p:nvPr/>
            </p:nvSpPr>
            <p:spPr bwMode="auto">
              <a:xfrm>
                <a:off x="9246047" y="4160916"/>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4" name="Oval 833">
                <a:extLst>
                  <a:ext uri="{FF2B5EF4-FFF2-40B4-BE49-F238E27FC236}">
                    <a16:creationId xmlns:a16="http://schemas.microsoft.com/office/drawing/2014/main" xmlns="" id="{15724558-109C-41F1-BD4B-9B8FFB35665F}"/>
                  </a:ext>
                </a:extLst>
              </p:cNvPr>
              <p:cNvSpPr/>
              <p:nvPr/>
            </p:nvSpPr>
            <p:spPr bwMode="auto">
              <a:xfrm>
                <a:off x="7502069" y="3060901"/>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5" name="Oval 834">
                <a:extLst>
                  <a:ext uri="{FF2B5EF4-FFF2-40B4-BE49-F238E27FC236}">
                    <a16:creationId xmlns:a16="http://schemas.microsoft.com/office/drawing/2014/main" xmlns="" id="{4B39FF4E-F911-4585-8BE0-8489EB9B1C81}"/>
                  </a:ext>
                </a:extLst>
              </p:cNvPr>
              <p:cNvSpPr/>
              <p:nvPr/>
            </p:nvSpPr>
            <p:spPr bwMode="auto">
              <a:xfrm>
                <a:off x="7822869" y="487752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36" name="Oval 835">
                <a:extLst>
                  <a:ext uri="{FF2B5EF4-FFF2-40B4-BE49-F238E27FC236}">
                    <a16:creationId xmlns:a16="http://schemas.microsoft.com/office/drawing/2014/main" xmlns="" id="{A10891E8-076B-4C69-BCB9-BEB73834FDD4}"/>
                  </a:ext>
                </a:extLst>
              </p:cNvPr>
              <p:cNvSpPr/>
              <p:nvPr/>
            </p:nvSpPr>
            <p:spPr bwMode="auto">
              <a:xfrm>
                <a:off x="7552290" y="2983210"/>
                <a:ext cx="274320" cy="274320"/>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48" name="Oval 747">
              <a:extLst>
                <a:ext uri="{FF2B5EF4-FFF2-40B4-BE49-F238E27FC236}">
                  <a16:creationId xmlns:a16="http://schemas.microsoft.com/office/drawing/2014/main" xmlns="" id="{5F02A282-680D-483E-991E-F3243F7A8B3D}"/>
                </a:ext>
              </a:extLst>
            </p:cNvPr>
            <p:cNvSpPr/>
            <p:nvPr/>
          </p:nvSpPr>
          <p:spPr bwMode="auto">
            <a:xfrm>
              <a:off x="9977239" y="3044019"/>
              <a:ext cx="249961" cy="249961"/>
            </a:xfrm>
            <a:prstGeom prst="ellipse">
              <a:avLst/>
            </a:prstGeom>
            <a:grpFill/>
            <a:ln w="12700">
              <a:solidFill>
                <a:srgbClr val="6C6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42" name="Group 841">
            <a:extLst>
              <a:ext uri="{FF2B5EF4-FFF2-40B4-BE49-F238E27FC236}">
                <a16:creationId xmlns:a16="http://schemas.microsoft.com/office/drawing/2014/main" xmlns="" id="{237C8DC4-16B9-4B76-8527-79B6FD8FD645}"/>
              </a:ext>
            </a:extLst>
          </p:cNvPr>
          <p:cNvGrpSpPr/>
          <p:nvPr/>
        </p:nvGrpSpPr>
        <p:grpSpPr>
          <a:xfrm>
            <a:off x="126801" y="2840437"/>
            <a:ext cx="216761" cy="169259"/>
            <a:chOff x="4550752" y="8459186"/>
            <a:chExt cx="959094" cy="748910"/>
          </a:xfrm>
        </p:grpSpPr>
        <p:sp>
          <p:nvSpPr>
            <p:cNvPr id="843" name="Freeform 163">
              <a:extLst>
                <a:ext uri="{FF2B5EF4-FFF2-40B4-BE49-F238E27FC236}">
                  <a16:creationId xmlns:a16="http://schemas.microsoft.com/office/drawing/2014/main" xmlns="" id="{5F75E054-6B7B-4603-8B6B-79CB4369CCBD}"/>
                </a:ext>
              </a:extLst>
            </p:cNvPr>
            <p:cNvSpPr>
              <a:spLocks noEditPoints="1"/>
            </p:cNvSpPr>
            <p:nvPr/>
          </p:nvSpPr>
          <p:spPr bwMode="auto">
            <a:xfrm>
              <a:off x="4550752" y="8459186"/>
              <a:ext cx="959094" cy="748910"/>
            </a:xfrm>
            <a:custGeom>
              <a:avLst/>
              <a:gdLst>
                <a:gd name="T0" fmla="*/ 4 w 71"/>
                <a:gd name="T1" fmla="*/ 4 h 52"/>
                <a:gd name="T2" fmla="*/ 0 w 71"/>
                <a:gd name="T3" fmla="*/ 4 h 52"/>
                <a:gd name="T4" fmla="*/ 2 w 71"/>
                <a:gd name="T5" fmla="*/ 6 h 52"/>
                <a:gd name="T6" fmla="*/ 15 w 71"/>
                <a:gd name="T7" fmla="*/ 4 h 52"/>
                <a:gd name="T8" fmla="*/ 15 w 71"/>
                <a:gd name="T9" fmla="*/ 0 h 52"/>
                <a:gd name="T10" fmla="*/ 10 w 71"/>
                <a:gd name="T11" fmla="*/ 2 h 52"/>
                <a:gd name="T12" fmla="*/ 15 w 71"/>
                <a:gd name="T13" fmla="*/ 4 h 52"/>
                <a:gd name="T14" fmla="*/ 15 w 71"/>
                <a:gd name="T15" fmla="*/ 4 h 52"/>
                <a:gd name="T16" fmla="*/ 33 w 71"/>
                <a:gd name="T17" fmla="*/ 10 h 52"/>
                <a:gd name="T18" fmla="*/ 29 w 71"/>
                <a:gd name="T19" fmla="*/ 8 h 52"/>
                <a:gd name="T20" fmla="*/ 31 w 71"/>
                <a:gd name="T21" fmla="*/ 14 h 52"/>
                <a:gd name="T22" fmla="*/ 35 w 71"/>
                <a:gd name="T23" fmla="*/ 12 h 52"/>
                <a:gd name="T24" fmla="*/ 35 w 71"/>
                <a:gd name="T25" fmla="*/ 12 h 52"/>
                <a:gd name="T26" fmla="*/ 44 w 71"/>
                <a:gd name="T27" fmla="*/ 16 h 52"/>
                <a:gd name="T28" fmla="*/ 42 w 71"/>
                <a:gd name="T29" fmla="*/ 16 h 52"/>
                <a:gd name="T30" fmla="*/ 48 w 71"/>
                <a:gd name="T31" fmla="*/ 14 h 52"/>
                <a:gd name="T32" fmla="*/ 46 w 71"/>
                <a:gd name="T33" fmla="*/ 16 h 52"/>
                <a:gd name="T34" fmla="*/ 52 w 71"/>
                <a:gd name="T35" fmla="*/ 23 h 52"/>
                <a:gd name="T36" fmla="*/ 48 w 71"/>
                <a:gd name="T37" fmla="*/ 21 h 52"/>
                <a:gd name="T38" fmla="*/ 48 w 71"/>
                <a:gd name="T39" fmla="*/ 19 h 52"/>
                <a:gd name="T40" fmla="*/ 54 w 71"/>
                <a:gd name="T41" fmla="*/ 21 h 52"/>
                <a:gd name="T42" fmla="*/ 54 w 71"/>
                <a:gd name="T43" fmla="*/ 23 h 52"/>
                <a:gd name="T44" fmla="*/ 52 w 71"/>
                <a:gd name="T45" fmla="*/ 23 h 52"/>
                <a:gd name="T46" fmla="*/ 56 w 71"/>
                <a:gd name="T47" fmla="*/ 39 h 52"/>
                <a:gd name="T48" fmla="*/ 56 w 71"/>
                <a:gd name="T49" fmla="*/ 50 h 52"/>
                <a:gd name="T50" fmla="*/ 64 w 71"/>
                <a:gd name="T51" fmla="*/ 46 h 52"/>
                <a:gd name="T52" fmla="*/ 71 w 71"/>
                <a:gd name="T53" fmla="*/ 41 h 52"/>
                <a:gd name="T54" fmla="*/ 67 w 71"/>
                <a:gd name="T55" fmla="*/ 39 h 52"/>
                <a:gd name="T56" fmla="*/ 64 w 71"/>
                <a:gd name="T57" fmla="*/ 33 h 52"/>
                <a:gd name="T58" fmla="*/ 60 w 71"/>
                <a:gd name="T59" fmla="*/ 31 h 52"/>
                <a:gd name="T60" fmla="*/ 56 w 71"/>
                <a:gd name="T61" fmla="*/ 31 h 52"/>
                <a:gd name="T62" fmla="*/ 56 w 71"/>
                <a:gd name="T63" fmla="*/ 35 h 52"/>
                <a:gd name="T64" fmla="*/ 56 w 71"/>
                <a:gd name="T65"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52">
                  <a:moveTo>
                    <a:pt x="2" y="6"/>
                  </a:moveTo>
                  <a:lnTo>
                    <a:pt x="4" y="4"/>
                  </a:lnTo>
                  <a:lnTo>
                    <a:pt x="2" y="2"/>
                  </a:lnTo>
                  <a:lnTo>
                    <a:pt x="0" y="4"/>
                  </a:lnTo>
                  <a:lnTo>
                    <a:pt x="2" y="6"/>
                  </a:lnTo>
                  <a:lnTo>
                    <a:pt x="2" y="6"/>
                  </a:lnTo>
                  <a:lnTo>
                    <a:pt x="2" y="6"/>
                  </a:lnTo>
                  <a:close/>
                  <a:moveTo>
                    <a:pt x="15" y="4"/>
                  </a:moveTo>
                  <a:lnTo>
                    <a:pt x="15" y="0"/>
                  </a:lnTo>
                  <a:lnTo>
                    <a:pt x="15" y="0"/>
                  </a:lnTo>
                  <a:lnTo>
                    <a:pt x="12" y="0"/>
                  </a:lnTo>
                  <a:lnTo>
                    <a:pt x="10" y="2"/>
                  </a:lnTo>
                  <a:lnTo>
                    <a:pt x="12" y="4"/>
                  </a:lnTo>
                  <a:lnTo>
                    <a:pt x="15" y="4"/>
                  </a:lnTo>
                  <a:lnTo>
                    <a:pt x="15" y="4"/>
                  </a:lnTo>
                  <a:lnTo>
                    <a:pt x="15" y="4"/>
                  </a:lnTo>
                  <a:close/>
                  <a:moveTo>
                    <a:pt x="35" y="12"/>
                  </a:moveTo>
                  <a:lnTo>
                    <a:pt x="33" y="10"/>
                  </a:lnTo>
                  <a:lnTo>
                    <a:pt x="31" y="8"/>
                  </a:lnTo>
                  <a:lnTo>
                    <a:pt x="29" y="8"/>
                  </a:lnTo>
                  <a:lnTo>
                    <a:pt x="29" y="10"/>
                  </a:lnTo>
                  <a:lnTo>
                    <a:pt x="31" y="14"/>
                  </a:lnTo>
                  <a:lnTo>
                    <a:pt x="35" y="14"/>
                  </a:lnTo>
                  <a:lnTo>
                    <a:pt x="35" y="12"/>
                  </a:lnTo>
                  <a:lnTo>
                    <a:pt x="35" y="12"/>
                  </a:lnTo>
                  <a:lnTo>
                    <a:pt x="35" y="12"/>
                  </a:lnTo>
                  <a:close/>
                  <a:moveTo>
                    <a:pt x="46" y="16"/>
                  </a:moveTo>
                  <a:lnTo>
                    <a:pt x="44" y="16"/>
                  </a:lnTo>
                  <a:lnTo>
                    <a:pt x="44" y="16"/>
                  </a:lnTo>
                  <a:lnTo>
                    <a:pt x="42" y="16"/>
                  </a:lnTo>
                  <a:lnTo>
                    <a:pt x="44" y="16"/>
                  </a:lnTo>
                  <a:lnTo>
                    <a:pt x="48" y="14"/>
                  </a:lnTo>
                  <a:lnTo>
                    <a:pt x="46" y="16"/>
                  </a:lnTo>
                  <a:lnTo>
                    <a:pt x="46" y="16"/>
                  </a:lnTo>
                  <a:lnTo>
                    <a:pt x="46" y="16"/>
                  </a:lnTo>
                  <a:close/>
                  <a:moveTo>
                    <a:pt x="52" y="23"/>
                  </a:moveTo>
                  <a:lnTo>
                    <a:pt x="50" y="21"/>
                  </a:lnTo>
                  <a:lnTo>
                    <a:pt x="48" y="21"/>
                  </a:lnTo>
                  <a:lnTo>
                    <a:pt x="48" y="19"/>
                  </a:lnTo>
                  <a:lnTo>
                    <a:pt x="48" y="19"/>
                  </a:lnTo>
                  <a:lnTo>
                    <a:pt x="50" y="19"/>
                  </a:lnTo>
                  <a:lnTo>
                    <a:pt x="54" y="21"/>
                  </a:lnTo>
                  <a:lnTo>
                    <a:pt x="56" y="23"/>
                  </a:lnTo>
                  <a:lnTo>
                    <a:pt x="54" y="23"/>
                  </a:lnTo>
                  <a:lnTo>
                    <a:pt x="52" y="23"/>
                  </a:lnTo>
                  <a:lnTo>
                    <a:pt x="52" y="23"/>
                  </a:lnTo>
                  <a:lnTo>
                    <a:pt x="52" y="23"/>
                  </a:lnTo>
                  <a:close/>
                  <a:moveTo>
                    <a:pt x="56" y="39"/>
                  </a:moveTo>
                  <a:lnTo>
                    <a:pt x="56" y="44"/>
                  </a:lnTo>
                  <a:lnTo>
                    <a:pt x="56" y="50"/>
                  </a:lnTo>
                  <a:lnTo>
                    <a:pt x="60" y="52"/>
                  </a:lnTo>
                  <a:lnTo>
                    <a:pt x="64" y="46"/>
                  </a:lnTo>
                  <a:lnTo>
                    <a:pt x="69" y="44"/>
                  </a:lnTo>
                  <a:lnTo>
                    <a:pt x="71" y="41"/>
                  </a:lnTo>
                  <a:lnTo>
                    <a:pt x="69" y="39"/>
                  </a:lnTo>
                  <a:lnTo>
                    <a:pt x="67" y="39"/>
                  </a:lnTo>
                  <a:lnTo>
                    <a:pt x="69" y="37"/>
                  </a:lnTo>
                  <a:lnTo>
                    <a:pt x="64" y="33"/>
                  </a:lnTo>
                  <a:lnTo>
                    <a:pt x="62" y="33"/>
                  </a:lnTo>
                  <a:lnTo>
                    <a:pt x="60" y="31"/>
                  </a:lnTo>
                  <a:lnTo>
                    <a:pt x="58" y="29"/>
                  </a:lnTo>
                  <a:lnTo>
                    <a:pt x="56" y="31"/>
                  </a:lnTo>
                  <a:lnTo>
                    <a:pt x="58" y="33"/>
                  </a:lnTo>
                  <a:lnTo>
                    <a:pt x="56" y="35"/>
                  </a:lnTo>
                  <a:lnTo>
                    <a:pt x="56" y="37"/>
                  </a:lnTo>
                  <a:lnTo>
                    <a:pt x="56" y="39"/>
                  </a:lnTo>
                  <a:lnTo>
                    <a:pt x="56" y="39"/>
                  </a:lnTo>
                  <a:close/>
                </a:path>
              </a:pathLst>
            </a:custGeom>
            <a:solidFill>
              <a:schemeClr val="tx1"/>
            </a:solidFill>
            <a:ln>
              <a:noFill/>
            </a:ln>
            <a:effectLst>
              <a:glow rad="736600">
                <a:schemeClr val="tx1">
                  <a:alpha val="27000"/>
                </a:schemeClr>
              </a:glow>
            </a:effectLst>
            <a:extLst/>
          </p:spPr>
          <p:txBody>
            <a:bodyPr vert="horz" wrap="square" lIns="17146" tIns="8573" rIns="17146" bIns="8573" numCol="1" anchor="t" anchorCtr="0" compatLnSpc="1">
              <a:prstTxWarp prst="textNoShape">
                <a:avLst/>
              </a:prstTxWarp>
            </a:bodyPr>
            <a:lstStyle/>
            <a:p>
              <a:endParaRPr lang="en-US" sz="1129"/>
            </a:p>
          </p:txBody>
        </p:sp>
        <p:sp>
          <p:nvSpPr>
            <p:cNvPr id="844" name="Freeform 163">
              <a:extLst>
                <a:ext uri="{FF2B5EF4-FFF2-40B4-BE49-F238E27FC236}">
                  <a16:creationId xmlns:a16="http://schemas.microsoft.com/office/drawing/2014/main" xmlns="" id="{F35AC1EE-E471-47D2-99C0-83E2CA3DE3FB}"/>
                </a:ext>
              </a:extLst>
            </p:cNvPr>
            <p:cNvSpPr>
              <a:spLocks noEditPoints="1"/>
            </p:cNvSpPr>
            <p:nvPr/>
          </p:nvSpPr>
          <p:spPr bwMode="auto">
            <a:xfrm>
              <a:off x="4550752" y="8459186"/>
              <a:ext cx="959094" cy="748910"/>
            </a:xfrm>
            <a:custGeom>
              <a:avLst/>
              <a:gdLst>
                <a:gd name="T0" fmla="*/ 4 w 71"/>
                <a:gd name="T1" fmla="*/ 4 h 52"/>
                <a:gd name="T2" fmla="*/ 0 w 71"/>
                <a:gd name="T3" fmla="*/ 4 h 52"/>
                <a:gd name="T4" fmla="*/ 2 w 71"/>
                <a:gd name="T5" fmla="*/ 6 h 52"/>
                <a:gd name="T6" fmla="*/ 15 w 71"/>
                <a:gd name="T7" fmla="*/ 4 h 52"/>
                <a:gd name="T8" fmla="*/ 15 w 71"/>
                <a:gd name="T9" fmla="*/ 0 h 52"/>
                <a:gd name="T10" fmla="*/ 10 w 71"/>
                <a:gd name="T11" fmla="*/ 2 h 52"/>
                <a:gd name="T12" fmla="*/ 15 w 71"/>
                <a:gd name="T13" fmla="*/ 4 h 52"/>
                <a:gd name="T14" fmla="*/ 15 w 71"/>
                <a:gd name="T15" fmla="*/ 4 h 52"/>
                <a:gd name="T16" fmla="*/ 33 w 71"/>
                <a:gd name="T17" fmla="*/ 10 h 52"/>
                <a:gd name="T18" fmla="*/ 29 w 71"/>
                <a:gd name="T19" fmla="*/ 8 h 52"/>
                <a:gd name="T20" fmla="*/ 31 w 71"/>
                <a:gd name="T21" fmla="*/ 14 h 52"/>
                <a:gd name="T22" fmla="*/ 35 w 71"/>
                <a:gd name="T23" fmla="*/ 12 h 52"/>
                <a:gd name="T24" fmla="*/ 35 w 71"/>
                <a:gd name="T25" fmla="*/ 12 h 52"/>
                <a:gd name="T26" fmla="*/ 44 w 71"/>
                <a:gd name="T27" fmla="*/ 16 h 52"/>
                <a:gd name="T28" fmla="*/ 42 w 71"/>
                <a:gd name="T29" fmla="*/ 16 h 52"/>
                <a:gd name="T30" fmla="*/ 48 w 71"/>
                <a:gd name="T31" fmla="*/ 14 h 52"/>
                <a:gd name="T32" fmla="*/ 46 w 71"/>
                <a:gd name="T33" fmla="*/ 16 h 52"/>
                <a:gd name="T34" fmla="*/ 52 w 71"/>
                <a:gd name="T35" fmla="*/ 23 h 52"/>
                <a:gd name="T36" fmla="*/ 48 w 71"/>
                <a:gd name="T37" fmla="*/ 21 h 52"/>
                <a:gd name="T38" fmla="*/ 48 w 71"/>
                <a:gd name="T39" fmla="*/ 19 h 52"/>
                <a:gd name="T40" fmla="*/ 54 w 71"/>
                <a:gd name="T41" fmla="*/ 21 h 52"/>
                <a:gd name="T42" fmla="*/ 54 w 71"/>
                <a:gd name="T43" fmla="*/ 23 h 52"/>
                <a:gd name="T44" fmla="*/ 52 w 71"/>
                <a:gd name="T45" fmla="*/ 23 h 52"/>
                <a:gd name="T46" fmla="*/ 56 w 71"/>
                <a:gd name="T47" fmla="*/ 39 h 52"/>
                <a:gd name="T48" fmla="*/ 56 w 71"/>
                <a:gd name="T49" fmla="*/ 50 h 52"/>
                <a:gd name="T50" fmla="*/ 64 w 71"/>
                <a:gd name="T51" fmla="*/ 46 h 52"/>
                <a:gd name="T52" fmla="*/ 71 w 71"/>
                <a:gd name="T53" fmla="*/ 41 h 52"/>
                <a:gd name="T54" fmla="*/ 67 w 71"/>
                <a:gd name="T55" fmla="*/ 39 h 52"/>
                <a:gd name="T56" fmla="*/ 64 w 71"/>
                <a:gd name="T57" fmla="*/ 33 h 52"/>
                <a:gd name="T58" fmla="*/ 60 w 71"/>
                <a:gd name="T59" fmla="*/ 31 h 52"/>
                <a:gd name="T60" fmla="*/ 56 w 71"/>
                <a:gd name="T61" fmla="*/ 31 h 52"/>
                <a:gd name="T62" fmla="*/ 56 w 71"/>
                <a:gd name="T63" fmla="*/ 35 h 52"/>
                <a:gd name="T64" fmla="*/ 56 w 71"/>
                <a:gd name="T65"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52">
                  <a:moveTo>
                    <a:pt x="2" y="6"/>
                  </a:moveTo>
                  <a:lnTo>
                    <a:pt x="4" y="4"/>
                  </a:lnTo>
                  <a:lnTo>
                    <a:pt x="2" y="2"/>
                  </a:lnTo>
                  <a:lnTo>
                    <a:pt x="0" y="4"/>
                  </a:lnTo>
                  <a:lnTo>
                    <a:pt x="2" y="6"/>
                  </a:lnTo>
                  <a:lnTo>
                    <a:pt x="2" y="6"/>
                  </a:lnTo>
                  <a:lnTo>
                    <a:pt x="2" y="6"/>
                  </a:lnTo>
                  <a:close/>
                  <a:moveTo>
                    <a:pt x="15" y="4"/>
                  </a:moveTo>
                  <a:lnTo>
                    <a:pt x="15" y="0"/>
                  </a:lnTo>
                  <a:lnTo>
                    <a:pt x="15" y="0"/>
                  </a:lnTo>
                  <a:lnTo>
                    <a:pt x="12" y="0"/>
                  </a:lnTo>
                  <a:lnTo>
                    <a:pt x="10" y="2"/>
                  </a:lnTo>
                  <a:lnTo>
                    <a:pt x="12" y="4"/>
                  </a:lnTo>
                  <a:lnTo>
                    <a:pt x="15" y="4"/>
                  </a:lnTo>
                  <a:lnTo>
                    <a:pt x="15" y="4"/>
                  </a:lnTo>
                  <a:lnTo>
                    <a:pt x="15" y="4"/>
                  </a:lnTo>
                  <a:close/>
                  <a:moveTo>
                    <a:pt x="35" y="12"/>
                  </a:moveTo>
                  <a:lnTo>
                    <a:pt x="33" y="10"/>
                  </a:lnTo>
                  <a:lnTo>
                    <a:pt x="31" y="8"/>
                  </a:lnTo>
                  <a:lnTo>
                    <a:pt x="29" y="8"/>
                  </a:lnTo>
                  <a:lnTo>
                    <a:pt x="29" y="10"/>
                  </a:lnTo>
                  <a:lnTo>
                    <a:pt x="31" y="14"/>
                  </a:lnTo>
                  <a:lnTo>
                    <a:pt x="35" y="14"/>
                  </a:lnTo>
                  <a:lnTo>
                    <a:pt x="35" y="12"/>
                  </a:lnTo>
                  <a:lnTo>
                    <a:pt x="35" y="12"/>
                  </a:lnTo>
                  <a:lnTo>
                    <a:pt x="35" y="12"/>
                  </a:lnTo>
                  <a:close/>
                  <a:moveTo>
                    <a:pt x="46" y="16"/>
                  </a:moveTo>
                  <a:lnTo>
                    <a:pt x="44" y="16"/>
                  </a:lnTo>
                  <a:lnTo>
                    <a:pt x="44" y="16"/>
                  </a:lnTo>
                  <a:lnTo>
                    <a:pt x="42" y="16"/>
                  </a:lnTo>
                  <a:lnTo>
                    <a:pt x="44" y="16"/>
                  </a:lnTo>
                  <a:lnTo>
                    <a:pt x="48" y="14"/>
                  </a:lnTo>
                  <a:lnTo>
                    <a:pt x="46" y="16"/>
                  </a:lnTo>
                  <a:lnTo>
                    <a:pt x="46" y="16"/>
                  </a:lnTo>
                  <a:lnTo>
                    <a:pt x="46" y="16"/>
                  </a:lnTo>
                  <a:close/>
                  <a:moveTo>
                    <a:pt x="52" y="23"/>
                  </a:moveTo>
                  <a:lnTo>
                    <a:pt x="50" y="21"/>
                  </a:lnTo>
                  <a:lnTo>
                    <a:pt x="48" y="21"/>
                  </a:lnTo>
                  <a:lnTo>
                    <a:pt x="48" y="19"/>
                  </a:lnTo>
                  <a:lnTo>
                    <a:pt x="48" y="19"/>
                  </a:lnTo>
                  <a:lnTo>
                    <a:pt x="50" y="19"/>
                  </a:lnTo>
                  <a:lnTo>
                    <a:pt x="54" y="21"/>
                  </a:lnTo>
                  <a:lnTo>
                    <a:pt x="56" y="23"/>
                  </a:lnTo>
                  <a:lnTo>
                    <a:pt x="54" y="23"/>
                  </a:lnTo>
                  <a:lnTo>
                    <a:pt x="52" y="23"/>
                  </a:lnTo>
                  <a:lnTo>
                    <a:pt x="52" y="23"/>
                  </a:lnTo>
                  <a:lnTo>
                    <a:pt x="52" y="23"/>
                  </a:lnTo>
                  <a:close/>
                  <a:moveTo>
                    <a:pt x="56" y="39"/>
                  </a:moveTo>
                  <a:lnTo>
                    <a:pt x="56" y="44"/>
                  </a:lnTo>
                  <a:lnTo>
                    <a:pt x="56" y="50"/>
                  </a:lnTo>
                  <a:lnTo>
                    <a:pt x="60" y="52"/>
                  </a:lnTo>
                  <a:lnTo>
                    <a:pt x="64" y="46"/>
                  </a:lnTo>
                  <a:lnTo>
                    <a:pt x="69" y="44"/>
                  </a:lnTo>
                  <a:lnTo>
                    <a:pt x="71" y="41"/>
                  </a:lnTo>
                  <a:lnTo>
                    <a:pt x="69" y="39"/>
                  </a:lnTo>
                  <a:lnTo>
                    <a:pt x="67" y="39"/>
                  </a:lnTo>
                  <a:lnTo>
                    <a:pt x="69" y="37"/>
                  </a:lnTo>
                  <a:lnTo>
                    <a:pt x="64" y="33"/>
                  </a:lnTo>
                  <a:lnTo>
                    <a:pt x="62" y="33"/>
                  </a:lnTo>
                  <a:lnTo>
                    <a:pt x="60" y="31"/>
                  </a:lnTo>
                  <a:lnTo>
                    <a:pt x="58" y="29"/>
                  </a:lnTo>
                  <a:lnTo>
                    <a:pt x="56" y="31"/>
                  </a:lnTo>
                  <a:lnTo>
                    <a:pt x="58" y="33"/>
                  </a:lnTo>
                  <a:lnTo>
                    <a:pt x="56" y="35"/>
                  </a:lnTo>
                  <a:lnTo>
                    <a:pt x="56" y="37"/>
                  </a:lnTo>
                  <a:lnTo>
                    <a:pt x="56" y="39"/>
                  </a:lnTo>
                  <a:lnTo>
                    <a:pt x="56" y="39"/>
                  </a:lnTo>
                  <a:close/>
                </a:path>
              </a:pathLst>
            </a:custGeom>
            <a:solidFill>
              <a:schemeClr val="bg1"/>
            </a:solidFill>
            <a:ln>
              <a:noFill/>
            </a:ln>
            <a:effectLst/>
            <a:extLst/>
          </p:spPr>
          <p:txBody>
            <a:bodyPr vert="horz" wrap="square" lIns="17146" tIns="8573" rIns="17146" bIns="8573" numCol="1" anchor="t" anchorCtr="0" compatLnSpc="1">
              <a:prstTxWarp prst="textNoShape">
                <a:avLst/>
              </a:prstTxWarp>
            </a:bodyPr>
            <a:lstStyle/>
            <a:p>
              <a:endParaRPr lang="en-US" sz="1129"/>
            </a:p>
          </p:txBody>
        </p:sp>
      </p:grpSp>
      <p:sp>
        <p:nvSpPr>
          <p:cNvPr id="368" name="Rectangle 367">
            <a:extLst>
              <a:ext uri="{FF2B5EF4-FFF2-40B4-BE49-F238E27FC236}">
                <a16:creationId xmlns:a16="http://schemas.microsoft.com/office/drawing/2014/main" xmlns="" id="{47C3F39C-13BA-41E2-8F37-BFA1187B274B}"/>
              </a:ext>
            </a:extLst>
          </p:cNvPr>
          <p:cNvSpPr/>
          <p:nvPr/>
        </p:nvSpPr>
        <p:spPr>
          <a:xfrm>
            <a:off x="3758877" y="4414911"/>
            <a:ext cx="2098651" cy="338554"/>
          </a:xfrm>
          <a:prstGeom prst="rect">
            <a:avLst/>
          </a:prstGeom>
        </p:spPr>
        <p:txBody>
          <a:bodyPr wrap="none" anchor="ctr" anchorCtr="0">
            <a:spAutoFit/>
          </a:bodyPr>
          <a:lstStyle/>
          <a:p>
            <a:r>
              <a:rPr lang="en-US" sz="1600" b="1" dirty="0">
                <a:solidFill>
                  <a:schemeClr val="accent4"/>
                </a:solidFill>
              </a:rPr>
              <a:t>Bay to Bay Express</a:t>
            </a:r>
          </a:p>
        </p:txBody>
      </p:sp>
    </p:spTree>
    <p:extLst>
      <p:ext uri="{BB962C8B-B14F-4D97-AF65-F5344CB8AC3E}">
        <p14:creationId xmlns:p14="http://schemas.microsoft.com/office/powerpoint/2010/main" val="390404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9448DEC-A2E6-4408-A9CD-7648C3FD41B7}"/>
              </a:ext>
            </a:extLst>
          </p:cNvPr>
          <p:cNvSpPr>
            <a:spLocks noGrp="1"/>
          </p:cNvSpPr>
          <p:nvPr>
            <p:ph type="title"/>
          </p:nvPr>
        </p:nvSpPr>
        <p:spPr/>
        <p:txBody>
          <a:bodyPr/>
          <a:lstStyle/>
          <a:p>
            <a:r>
              <a:rPr lang="en-US" dirty="0"/>
              <a:t>Availability Zones</a:t>
            </a:r>
          </a:p>
        </p:txBody>
      </p:sp>
      <p:sp>
        <p:nvSpPr>
          <p:cNvPr id="4" name="Text Placeholder 3">
            <a:extLst>
              <a:ext uri="{FF2B5EF4-FFF2-40B4-BE49-F238E27FC236}">
                <a16:creationId xmlns:a16="http://schemas.microsoft.com/office/drawing/2014/main" xmlns="" id="{B7DF0221-B6B1-483C-B45F-8ECF5C99D7BE}"/>
              </a:ext>
            </a:extLst>
          </p:cNvPr>
          <p:cNvSpPr>
            <a:spLocks noGrp="1"/>
          </p:cNvSpPr>
          <p:nvPr>
            <p:ph idx="1"/>
          </p:nvPr>
        </p:nvSpPr>
        <p:spPr>
          <a:xfrm>
            <a:off x="201931" y="891885"/>
            <a:ext cx="8740141" cy="2234458"/>
          </a:xfrm>
        </p:spPr>
        <p:txBody>
          <a:bodyPr/>
          <a:lstStyle/>
          <a:p>
            <a:r>
              <a:rPr lang="en-US" sz="1800" dirty="0"/>
              <a:t>Region is comprised of multiple Availability Zones</a:t>
            </a:r>
          </a:p>
          <a:p>
            <a:r>
              <a:rPr lang="en-US" sz="1800" dirty="0"/>
              <a:t>Isolation from other Availability Zones (power, network, flood plains)</a:t>
            </a:r>
          </a:p>
          <a:p>
            <a:r>
              <a:rPr lang="en-US" sz="1800" dirty="0"/>
              <a:t>Low latency (&lt;10mS) direct connect between Availability Zones</a:t>
            </a:r>
          </a:p>
          <a:p>
            <a:r>
              <a:rPr lang="en-US" sz="1800" dirty="0"/>
              <a:t>1AZ can include multiple data centers</a:t>
            </a:r>
          </a:p>
          <a:p>
            <a:r>
              <a:rPr lang="en-US" sz="1800" dirty="0"/>
              <a:t>Physical Separation &lt; 100km</a:t>
            </a:r>
          </a:p>
          <a:p>
            <a:pPr marL="0" indent="0">
              <a:buNone/>
            </a:pPr>
            <a:endParaRPr lang="en-US" sz="1800" dirty="0"/>
          </a:p>
        </p:txBody>
      </p:sp>
      <p:grpSp>
        <p:nvGrpSpPr>
          <p:cNvPr id="22" name="Group 21">
            <a:extLst>
              <a:ext uri="{FF2B5EF4-FFF2-40B4-BE49-F238E27FC236}">
                <a16:creationId xmlns:a16="http://schemas.microsoft.com/office/drawing/2014/main" xmlns="" id="{035BA73C-18F8-3A4E-B7C5-AF8367C9B0AB}"/>
              </a:ext>
            </a:extLst>
          </p:cNvPr>
          <p:cNvGrpSpPr/>
          <p:nvPr/>
        </p:nvGrpSpPr>
        <p:grpSpPr>
          <a:xfrm>
            <a:off x="4099385" y="2473468"/>
            <a:ext cx="4442708" cy="1762223"/>
            <a:chOff x="6840142" y="4046193"/>
            <a:chExt cx="7108333" cy="2819556"/>
          </a:xfrm>
        </p:grpSpPr>
        <p:grpSp>
          <p:nvGrpSpPr>
            <p:cNvPr id="5" name="Group 4">
              <a:extLst>
                <a:ext uri="{FF2B5EF4-FFF2-40B4-BE49-F238E27FC236}">
                  <a16:creationId xmlns:a16="http://schemas.microsoft.com/office/drawing/2014/main" xmlns="" id="{7017A0B3-30D4-0740-84F5-964C5AA8E6E0}"/>
                </a:ext>
              </a:extLst>
            </p:cNvPr>
            <p:cNvGrpSpPr/>
            <p:nvPr/>
          </p:nvGrpSpPr>
          <p:grpSpPr>
            <a:xfrm>
              <a:off x="7577389" y="4716437"/>
              <a:ext cx="1765300" cy="1765300"/>
              <a:chOff x="8197850" y="1209675"/>
              <a:chExt cx="1765300" cy="1765300"/>
            </a:xfrm>
          </p:grpSpPr>
          <p:pic>
            <p:nvPicPr>
              <p:cNvPr id="6" name="Graphic 5">
                <a:extLst>
                  <a:ext uri="{FF2B5EF4-FFF2-40B4-BE49-F238E27FC236}">
                    <a16:creationId xmlns:a16="http://schemas.microsoft.com/office/drawing/2014/main" xmlns="" id="{0F9001ED-B60E-1843-A6D7-85C530A86AF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197850" y="1209675"/>
                <a:ext cx="342900" cy="342900"/>
              </a:xfrm>
              <a:prstGeom prst="rect">
                <a:avLst/>
              </a:prstGeom>
            </p:spPr>
          </p:pic>
          <p:sp>
            <p:nvSpPr>
              <p:cNvPr id="7" name="Rectangle 6">
                <a:extLst>
                  <a:ext uri="{FF2B5EF4-FFF2-40B4-BE49-F238E27FC236}">
                    <a16:creationId xmlns:a16="http://schemas.microsoft.com/office/drawing/2014/main" xmlns="" id="{E8D4C80E-ECF9-3D4A-9B22-5C1464FA9C7E}"/>
                  </a:ext>
                </a:extLst>
              </p:cNvPr>
              <p:cNvSpPr/>
              <p:nvPr/>
            </p:nvSpPr>
            <p:spPr>
              <a:xfrm>
                <a:off x="8197850" y="1209675"/>
                <a:ext cx="1765300" cy="176530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pPr algn="l"/>
                <a:r>
                  <a:rPr lang="en-US" sz="750" dirty="0">
                    <a:solidFill>
                      <a:schemeClr val="tx1"/>
                    </a:solidFill>
                  </a:rPr>
                  <a:t>Availability Zone</a:t>
                </a:r>
              </a:p>
            </p:txBody>
          </p:sp>
        </p:grpSp>
        <p:grpSp>
          <p:nvGrpSpPr>
            <p:cNvPr id="8" name="Group 7">
              <a:extLst>
                <a:ext uri="{FF2B5EF4-FFF2-40B4-BE49-F238E27FC236}">
                  <a16:creationId xmlns:a16="http://schemas.microsoft.com/office/drawing/2014/main" xmlns="" id="{8C3D54BB-02D4-0346-B102-E60B2B29B65E}"/>
                </a:ext>
              </a:extLst>
            </p:cNvPr>
            <p:cNvGrpSpPr/>
            <p:nvPr/>
          </p:nvGrpSpPr>
          <p:grpSpPr>
            <a:xfrm>
              <a:off x="6840142" y="4094085"/>
              <a:ext cx="7108333" cy="2771664"/>
              <a:chOff x="4425949" y="1209674"/>
              <a:chExt cx="7108333" cy="2771664"/>
            </a:xfrm>
          </p:grpSpPr>
          <p:pic>
            <p:nvPicPr>
              <p:cNvPr id="9" name="Graphic 8">
                <a:extLst>
                  <a:ext uri="{FF2B5EF4-FFF2-40B4-BE49-F238E27FC236}">
                    <a16:creationId xmlns:a16="http://schemas.microsoft.com/office/drawing/2014/main" xmlns="" id="{8470BD23-886F-3848-A9CD-4624DBCBD1D6}"/>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425950" y="1209675"/>
                <a:ext cx="342900" cy="342900"/>
              </a:xfrm>
              <a:prstGeom prst="rect">
                <a:avLst/>
              </a:prstGeom>
            </p:spPr>
          </p:pic>
          <p:sp>
            <p:nvSpPr>
              <p:cNvPr id="10" name="Rectangle 9">
                <a:extLst>
                  <a:ext uri="{FF2B5EF4-FFF2-40B4-BE49-F238E27FC236}">
                    <a16:creationId xmlns:a16="http://schemas.microsoft.com/office/drawing/2014/main" xmlns="" id="{8074CE7C-4437-6248-859A-3CA1D6E55D2F}"/>
                  </a:ext>
                </a:extLst>
              </p:cNvPr>
              <p:cNvSpPr/>
              <p:nvPr/>
            </p:nvSpPr>
            <p:spPr>
              <a:xfrm>
                <a:off x="4425949" y="1209674"/>
                <a:ext cx="7108333" cy="2771664"/>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pPr algn="l"/>
                <a:r>
                  <a:rPr lang="en-US" sz="750" dirty="0">
                    <a:solidFill>
                      <a:srgbClr val="879196"/>
                    </a:solidFill>
                  </a:rPr>
                  <a:t>Region</a:t>
                </a:r>
              </a:p>
            </p:txBody>
          </p:sp>
        </p:grpSp>
        <p:grpSp>
          <p:nvGrpSpPr>
            <p:cNvPr id="11" name="Group 10">
              <a:extLst>
                <a:ext uri="{FF2B5EF4-FFF2-40B4-BE49-F238E27FC236}">
                  <a16:creationId xmlns:a16="http://schemas.microsoft.com/office/drawing/2014/main" xmlns="" id="{F00C8BC0-5D19-304B-BD91-83629A6B941C}"/>
                </a:ext>
              </a:extLst>
            </p:cNvPr>
            <p:cNvGrpSpPr/>
            <p:nvPr/>
          </p:nvGrpSpPr>
          <p:grpSpPr>
            <a:xfrm>
              <a:off x="9651579" y="4716437"/>
              <a:ext cx="1765300" cy="1765300"/>
              <a:chOff x="8197850" y="1209675"/>
              <a:chExt cx="1765300" cy="1765300"/>
            </a:xfrm>
          </p:grpSpPr>
          <p:pic>
            <p:nvPicPr>
              <p:cNvPr id="12" name="Graphic 11">
                <a:extLst>
                  <a:ext uri="{FF2B5EF4-FFF2-40B4-BE49-F238E27FC236}">
                    <a16:creationId xmlns:a16="http://schemas.microsoft.com/office/drawing/2014/main" xmlns="" id="{6C2C9C3B-41EB-334F-9071-C6B50CBD149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197850" y="1209675"/>
                <a:ext cx="342900" cy="342900"/>
              </a:xfrm>
              <a:prstGeom prst="rect">
                <a:avLst/>
              </a:prstGeom>
            </p:spPr>
          </p:pic>
          <p:sp>
            <p:nvSpPr>
              <p:cNvPr id="13" name="Rectangle 12">
                <a:extLst>
                  <a:ext uri="{FF2B5EF4-FFF2-40B4-BE49-F238E27FC236}">
                    <a16:creationId xmlns:a16="http://schemas.microsoft.com/office/drawing/2014/main" xmlns="" id="{E310E352-A71F-C749-82AC-32DF402A28E7}"/>
                  </a:ext>
                </a:extLst>
              </p:cNvPr>
              <p:cNvSpPr/>
              <p:nvPr/>
            </p:nvSpPr>
            <p:spPr>
              <a:xfrm>
                <a:off x="8197850" y="1209675"/>
                <a:ext cx="1765300" cy="176530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pPr algn="l"/>
                <a:r>
                  <a:rPr lang="en-US" sz="750" dirty="0">
                    <a:solidFill>
                      <a:schemeClr val="tx1"/>
                    </a:solidFill>
                  </a:rPr>
                  <a:t>Availability Zone</a:t>
                </a:r>
              </a:p>
            </p:txBody>
          </p:sp>
        </p:grpSp>
        <p:grpSp>
          <p:nvGrpSpPr>
            <p:cNvPr id="14" name="Group 13">
              <a:extLst>
                <a:ext uri="{FF2B5EF4-FFF2-40B4-BE49-F238E27FC236}">
                  <a16:creationId xmlns:a16="http://schemas.microsoft.com/office/drawing/2014/main" xmlns="" id="{60BEC450-DA94-1B4A-B819-9FE09912BBCC}"/>
                </a:ext>
              </a:extLst>
            </p:cNvPr>
            <p:cNvGrpSpPr/>
            <p:nvPr/>
          </p:nvGrpSpPr>
          <p:grpSpPr>
            <a:xfrm>
              <a:off x="11725769" y="4716437"/>
              <a:ext cx="1765300" cy="1765300"/>
              <a:chOff x="8197850" y="1209675"/>
              <a:chExt cx="1765300" cy="1765300"/>
            </a:xfrm>
          </p:grpSpPr>
          <p:pic>
            <p:nvPicPr>
              <p:cNvPr id="15" name="Graphic 14">
                <a:extLst>
                  <a:ext uri="{FF2B5EF4-FFF2-40B4-BE49-F238E27FC236}">
                    <a16:creationId xmlns:a16="http://schemas.microsoft.com/office/drawing/2014/main" xmlns="" id="{1141DECC-8344-1243-99CD-AA1F84DF6AC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197850" y="1209675"/>
                <a:ext cx="342900" cy="342900"/>
              </a:xfrm>
              <a:prstGeom prst="rect">
                <a:avLst/>
              </a:prstGeom>
            </p:spPr>
          </p:pic>
          <p:sp>
            <p:nvSpPr>
              <p:cNvPr id="16" name="Rectangle 15">
                <a:extLst>
                  <a:ext uri="{FF2B5EF4-FFF2-40B4-BE49-F238E27FC236}">
                    <a16:creationId xmlns:a16="http://schemas.microsoft.com/office/drawing/2014/main" xmlns="" id="{7F5D7EC6-3F7E-AD40-9609-F111A5D1ECC1}"/>
                  </a:ext>
                </a:extLst>
              </p:cNvPr>
              <p:cNvSpPr/>
              <p:nvPr/>
            </p:nvSpPr>
            <p:spPr>
              <a:xfrm>
                <a:off x="8197850" y="1209675"/>
                <a:ext cx="1765300" cy="176530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pPr algn="l"/>
                <a:r>
                  <a:rPr lang="en-US" sz="750" dirty="0">
                    <a:solidFill>
                      <a:schemeClr val="tx1"/>
                    </a:solidFill>
                  </a:rPr>
                  <a:t>Availability Zone</a:t>
                </a:r>
              </a:p>
            </p:txBody>
          </p:sp>
        </p:grpSp>
        <p:sp>
          <p:nvSpPr>
            <p:cNvPr id="2" name="TextBox 1">
              <a:extLst>
                <a:ext uri="{FF2B5EF4-FFF2-40B4-BE49-F238E27FC236}">
                  <a16:creationId xmlns:a16="http://schemas.microsoft.com/office/drawing/2014/main" xmlns="" id="{B85BFE5B-9B86-C443-8FA9-8247A9578974}"/>
                </a:ext>
              </a:extLst>
            </p:cNvPr>
            <p:cNvSpPr txBox="1"/>
            <p:nvPr/>
          </p:nvSpPr>
          <p:spPr>
            <a:xfrm>
              <a:off x="8989017" y="4046193"/>
              <a:ext cx="4096618" cy="572464"/>
            </a:xfrm>
            <a:prstGeom prst="rect">
              <a:avLst/>
            </a:prstGeom>
            <a:noFill/>
          </p:spPr>
          <p:txBody>
            <a:bodyPr wrap="square" lIns="114300" tIns="91440" rIns="114300" bIns="91440" rtlCol="0">
              <a:spAutoFit/>
            </a:bodyPr>
            <a:lstStyle/>
            <a:p>
              <a:pPr>
                <a:lnSpc>
                  <a:spcPct val="90000"/>
                </a:lnSpc>
                <a:spcAft>
                  <a:spcPts val="1125"/>
                </a:spcAft>
              </a:pPr>
              <a:r>
                <a:rPr lang="en-US" sz="1250" dirty="0">
                  <a:solidFill>
                    <a:srgbClr val="545B64"/>
                  </a:solidFill>
                </a:rPr>
                <a:t>us-east-1 (N.Virginia)</a:t>
              </a:r>
            </a:p>
          </p:txBody>
        </p:sp>
        <p:sp>
          <p:nvSpPr>
            <p:cNvPr id="17" name="TextBox 16">
              <a:extLst>
                <a:ext uri="{FF2B5EF4-FFF2-40B4-BE49-F238E27FC236}">
                  <a16:creationId xmlns:a16="http://schemas.microsoft.com/office/drawing/2014/main" xmlns="" id="{0028D0FD-A91C-AF43-938F-35E769662465}"/>
                </a:ext>
              </a:extLst>
            </p:cNvPr>
            <p:cNvSpPr txBox="1"/>
            <p:nvPr/>
          </p:nvSpPr>
          <p:spPr>
            <a:xfrm>
              <a:off x="7577388" y="5496465"/>
              <a:ext cx="1765302" cy="544765"/>
            </a:xfrm>
            <a:prstGeom prst="rect">
              <a:avLst/>
            </a:prstGeom>
            <a:noFill/>
          </p:spPr>
          <p:txBody>
            <a:bodyPr wrap="square" lIns="114300" tIns="91440" rIns="114300" bIns="91440" rtlCol="0">
              <a:spAutoFit/>
            </a:bodyPr>
            <a:lstStyle/>
            <a:p>
              <a:pPr algn="ctr">
                <a:lnSpc>
                  <a:spcPct val="90000"/>
                </a:lnSpc>
                <a:spcAft>
                  <a:spcPts val="1125"/>
                </a:spcAft>
              </a:pPr>
              <a:r>
                <a:rPr lang="en-US" sz="1125" dirty="0"/>
                <a:t>us-east-1a</a:t>
              </a:r>
            </a:p>
          </p:txBody>
        </p:sp>
        <p:sp>
          <p:nvSpPr>
            <p:cNvPr id="18" name="TextBox 17">
              <a:extLst>
                <a:ext uri="{FF2B5EF4-FFF2-40B4-BE49-F238E27FC236}">
                  <a16:creationId xmlns:a16="http://schemas.microsoft.com/office/drawing/2014/main" xmlns="" id="{D86ED64F-9485-874F-AF7F-5D081AAB144B}"/>
                </a:ext>
              </a:extLst>
            </p:cNvPr>
            <p:cNvSpPr txBox="1"/>
            <p:nvPr/>
          </p:nvSpPr>
          <p:spPr>
            <a:xfrm>
              <a:off x="9651577" y="5496465"/>
              <a:ext cx="1765302" cy="544765"/>
            </a:xfrm>
            <a:prstGeom prst="rect">
              <a:avLst/>
            </a:prstGeom>
            <a:noFill/>
          </p:spPr>
          <p:txBody>
            <a:bodyPr wrap="square" lIns="114300" tIns="91440" rIns="114300" bIns="91440" rtlCol="0">
              <a:spAutoFit/>
            </a:bodyPr>
            <a:lstStyle/>
            <a:p>
              <a:pPr algn="ctr">
                <a:lnSpc>
                  <a:spcPct val="90000"/>
                </a:lnSpc>
                <a:spcAft>
                  <a:spcPts val="1125"/>
                </a:spcAft>
              </a:pPr>
              <a:r>
                <a:rPr lang="en-US" sz="1125" dirty="0"/>
                <a:t>us-east-1b</a:t>
              </a:r>
            </a:p>
          </p:txBody>
        </p:sp>
        <p:sp>
          <p:nvSpPr>
            <p:cNvPr id="19" name="TextBox 18">
              <a:extLst>
                <a:ext uri="{FF2B5EF4-FFF2-40B4-BE49-F238E27FC236}">
                  <a16:creationId xmlns:a16="http://schemas.microsoft.com/office/drawing/2014/main" xmlns="" id="{285ECEB9-B7C5-E04C-835B-2ACCF0402629}"/>
                </a:ext>
              </a:extLst>
            </p:cNvPr>
            <p:cNvSpPr txBox="1"/>
            <p:nvPr/>
          </p:nvSpPr>
          <p:spPr>
            <a:xfrm>
              <a:off x="11725768" y="5496465"/>
              <a:ext cx="1765302" cy="544765"/>
            </a:xfrm>
            <a:prstGeom prst="rect">
              <a:avLst/>
            </a:prstGeom>
            <a:noFill/>
          </p:spPr>
          <p:txBody>
            <a:bodyPr wrap="square" lIns="114300" tIns="91440" rIns="114300" bIns="91440" rtlCol="0">
              <a:spAutoFit/>
            </a:bodyPr>
            <a:lstStyle/>
            <a:p>
              <a:pPr algn="ctr">
                <a:lnSpc>
                  <a:spcPct val="90000"/>
                </a:lnSpc>
                <a:spcAft>
                  <a:spcPts val="1125"/>
                </a:spcAft>
              </a:pPr>
              <a:r>
                <a:rPr lang="en-US" sz="1125" dirty="0"/>
                <a:t>us-east-1c</a:t>
              </a:r>
            </a:p>
          </p:txBody>
        </p:sp>
      </p:grpSp>
    </p:spTree>
    <p:extLst>
      <p:ext uri="{BB962C8B-B14F-4D97-AF65-F5344CB8AC3E}">
        <p14:creationId xmlns:p14="http://schemas.microsoft.com/office/powerpoint/2010/main" val="25198592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Agenda</a:t>
            </a:r>
            <a:endParaRPr lang="en-US" dirty="0"/>
          </a:p>
        </p:txBody>
      </p:sp>
      <p:sp>
        <p:nvSpPr>
          <p:cNvPr id="3" name="Content Placeholder 2"/>
          <p:cNvSpPr>
            <a:spLocks noGrp="1"/>
          </p:cNvSpPr>
          <p:nvPr>
            <p:ph idx="1"/>
          </p:nvPr>
        </p:nvSpPr>
        <p:spPr/>
        <p:txBody>
          <a:bodyPr>
            <a:normAutofit/>
          </a:bodyPr>
          <a:lstStyle/>
          <a:p>
            <a:pPr marL="342900" indent="-342900">
              <a:buFont typeface="Arial" charset="0"/>
              <a:buChar char="•"/>
            </a:pPr>
            <a:r>
              <a:rPr lang="en-US" dirty="0"/>
              <a:t>Introduction to AWS Cloud </a:t>
            </a:r>
          </a:p>
          <a:p>
            <a:pPr marL="342900" indent="-342900">
              <a:buFont typeface="Arial" charset="0"/>
              <a:buChar char="•"/>
            </a:pPr>
            <a:r>
              <a:rPr lang="en-US" dirty="0"/>
              <a:t>Global Reach</a:t>
            </a:r>
          </a:p>
          <a:p>
            <a:pPr marL="342900" indent="-342900">
              <a:buFont typeface="Arial" charset="0"/>
              <a:buChar char="•"/>
            </a:pPr>
            <a:r>
              <a:rPr lang="en-US" dirty="0"/>
              <a:t>EC2 Overview</a:t>
            </a:r>
          </a:p>
          <a:p>
            <a:pPr marL="342900" indent="-342900">
              <a:buFont typeface="Arial" charset="0"/>
              <a:buChar char="•"/>
            </a:pPr>
            <a:r>
              <a:rPr lang="en-US" dirty="0"/>
              <a:t>EC2 Details</a:t>
            </a:r>
          </a:p>
          <a:p>
            <a:pPr marL="342900" indent="-342900">
              <a:buFont typeface="Arial" charset="0"/>
              <a:buChar char="•"/>
            </a:pPr>
            <a:endParaRPr lang="en-US" dirty="0"/>
          </a:p>
          <a:p>
            <a:pPr marL="0" indent="0">
              <a:buNone/>
            </a:pPr>
            <a:endParaRPr lang="en-US" sz="2000" dirty="0"/>
          </a:p>
        </p:txBody>
      </p:sp>
    </p:spTree>
    <p:extLst>
      <p:ext uri="{BB962C8B-B14F-4D97-AF65-F5344CB8AC3E}">
        <p14:creationId xmlns:p14="http://schemas.microsoft.com/office/powerpoint/2010/main" val="3717347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8F6F2F-9360-4741-AFBE-712D33F483E5}"/>
              </a:ext>
            </a:extLst>
          </p:cNvPr>
          <p:cNvSpPr>
            <a:spLocks noGrp="1"/>
          </p:cNvSpPr>
          <p:nvPr>
            <p:ph type="title"/>
          </p:nvPr>
        </p:nvSpPr>
        <p:spPr/>
        <p:txBody>
          <a:bodyPr/>
          <a:lstStyle/>
          <a:p>
            <a:r>
              <a:rPr lang="en-US" dirty="0"/>
              <a:t>Availability Zones</a:t>
            </a:r>
          </a:p>
        </p:txBody>
      </p:sp>
      <p:pic>
        <p:nvPicPr>
          <p:cNvPr id="4" name="Picture 3"/>
          <p:cNvPicPr>
            <a:picLocks noChangeAspect="1"/>
          </p:cNvPicPr>
          <p:nvPr/>
        </p:nvPicPr>
        <p:blipFill>
          <a:blip r:embed="rId3"/>
          <a:stretch>
            <a:fillRect/>
          </a:stretch>
        </p:blipFill>
        <p:spPr>
          <a:xfrm>
            <a:off x="513996" y="1077300"/>
            <a:ext cx="8116009" cy="2988900"/>
          </a:xfrm>
          <a:prstGeom prst="rect">
            <a:avLst/>
          </a:prstGeom>
        </p:spPr>
      </p:pic>
    </p:spTree>
    <p:extLst>
      <p:ext uri="{BB962C8B-B14F-4D97-AF65-F5344CB8AC3E}">
        <p14:creationId xmlns:p14="http://schemas.microsoft.com/office/powerpoint/2010/main" val="419739850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8F6F2F-9360-4741-AFBE-712D33F483E5}"/>
              </a:ext>
            </a:extLst>
          </p:cNvPr>
          <p:cNvSpPr>
            <a:spLocks noGrp="1"/>
          </p:cNvSpPr>
          <p:nvPr>
            <p:ph type="title"/>
          </p:nvPr>
        </p:nvSpPr>
        <p:spPr/>
        <p:txBody>
          <a:bodyPr/>
          <a:lstStyle/>
          <a:p>
            <a:pPr algn="ctr"/>
            <a:r>
              <a:rPr lang="en-US" dirty="0"/>
              <a:t>Building cellular data center architectures</a:t>
            </a:r>
          </a:p>
        </p:txBody>
      </p:sp>
      <p:pic>
        <p:nvPicPr>
          <p:cNvPr id="5" name="Picture 4"/>
          <p:cNvPicPr>
            <a:picLocks noChangeAspect="1"/>
          </p:cNvPicPr>
          <p:nvPr/>
        </p:nvPicPr>
        <p:blipFill>
          <a:blip r:embed="rId3"/>
          <a:stretch>
            <a:fillRect/>
          </a:stretch>
        </p:blipFill>
        <p:spPr>
          <a:xfrm>
            <a:off x="1393324" y="759589"/>
            <a:ext cx="6359092" cy="3938545"/>
          </a:xfrm>
          <a:prstGeom prst="rect">
            <a:avLst/>
          </a:prstGeom>
        </p:spPr>
      </p:pic>
    </p:spTree>
    <p:extLst>
      <p:ext uri="{BB962C8B-B14F-4D97-AF65-F5344CB8AC3E}">
        <p14:creationId xmlns:p14="http://schemas.microsoft.com/office/powerpoint/2010/main" val="15711069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rial"/>
              <a:cs typeface="Arial"/>
            </a:endParaRPr>
          </a:p>
        </p:txBody>
      </p:sp>
      <p:sp>
        <p:nvSpPr>
          <p:cNvPr id="2" name="Oval 1"/>
          <p:cNvSpPr/>
          <p:nvPr/>
        </p:nvSpPr>
        <p:spPr>
          <a:xfrm>
            <a:off x="3699318" y="1017523"/>
            <a:ext cx="1617068" cy="1617068"/>
          </a:xfrm>
          <a:prstGeom prst="ellipse">
            <a:avLst/>
          </a:prstGeom>
          <a:solidFill>
            <a:schemeClr val="accent1"/>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endParaRPr>
          </a:p>
        </p:txBody>
      </p:sp>
      <p:sp>
        <p:nvSpPr>
          <p:cNvPr id="4" name="Rectangle 3"/>
          <p:cNvSpPr/>
          <p:nvPr/>
        </p:nvSpPr>
        <p:spPr>
          <a:xfrm>
            <a:off x="4011032" y="854702"/>
            <a:ext cx="1002965" cy="1860814"/>
          </a:xfrm>
          <a:prstGeom prst="rect">
            <a:avLst/>
          </a:prstGeom>
          <a:effectLst/>
        </p:spPr>
        <p:txBody>
          <a:bodyPr wrap="none" lIns="90232" tIns="45109" rIns="90232" bIns="45109">
            <a:spAutoFit/>
          </a:bodyPr>
          <a:lstStyle/>
          <a:p>
            <a:pPr algn="ctr"/>
            <a:r>
              <a:rPr lang="en-US" sz="11500" b="1" dirty="0">
                <a:solidFill>
                  <a:schemeClr val="bg1"/>
                </a:solidFill>
                <a:latin typeface="Arial"/>
                <a:cs typeface="Arial"/>
              </a:rPr>
              <a:t>2</a:t>
            </a:r>
          </a:p>
        </p:txBody>
      </p:sp>
      <p:sp>
        <p:nvSpPr>
          <p:cNvPr id="5" name="Rectangle 4"/>
          <p:cNvSpPr/>
          <p:nvPr/>
        </p:nvSpPr>
        <p:spPr>
          <a:xfrm>
            <a:off x="450415" y="2865622"/>
            <a:ext cx="8238818" cy="1107996"/>
          </a:xfrm>
          <a:prstGeom prst="rect">
            <a:avLst/>
          </a:prstGeom>
        </p:spPr>
        <p:txBody>
          <a:bodyPr wrap="square" lIns="90232" tIns="45109" rIns="90232" bIns="45109">
            <a:spAutoFit/>
          </a:bodyPr>
          <a:lstStyle/>
          <a:p>
            <a:pPr algn="ctr" defTabSz="338238"/>
            <a:r>
              <a:rPr lang="en-US" sz="6600" dirty="0">
                <a:solidFill>
                  <a:prstClr val="white"/>
                </a:solidFill>
                <a:latin typeface="Arial"/>
                <a:cs typeface="Arial"/>
              </a:rPr>
              <a:t>EC2 Overview</a:t>
            </a:r>
          </a:p>
        </p:txBody>
      </p:sp>
    </p:spTree>
    <p:extLst>
      <p:ext uri="{BB962C8B-B14F-4D97-AF65-F5344CB8AC3E}">
        <p14:creationId xmlns:p14="http://schemas.microsoft.com/office/powerpoint/2010/main" val="3240815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aphic 3">
            <a:extLst>
              <a:ext uri="{FF2B5EF4-FFF2-40B4-BE49-F238E27FC236}">
                <a16:creationId xmlns:a16="http://schemas.microsoft.com/office/drawing/2014/main" xmlns="" id="{3E48F1B4-265D-41A8-805D-0C1407F2EF48}"/>
              </a:ext>
            </a:extLst>
          </p:cNvPr>
          <p:cNvGrpSpPr/>
          <p:nvPr/>
        </p:nvGrpSpPr>
        <p:grpSpPr>
          <a:xfrm>
            <a:off x="1146299" y="1532011"/>
            <a:ext cx="1061605" cy="1061605"/>
            <a:chOff x="4333875" y="2333625"/>
            <a:chExt cx="476250" cy="476250"/>
          </a:xfrm>
          <a:solidFill>
            <a:schemeClr val="tx1"/>
          </a:solidFill>
        </p:grpSpPr>
        <p:sp>
          <p:nvSpPr>
            <p:cNvPr id="15" name="Freeform: Shape 7">
              <a:extLst>
                <a:ext uri="{FF2B5EF4-FFF2-40B4-BE49-F238E27FC236}">
                  <a16:creationId xmlns:a16="http://schemas.microsoft.com/office/drawing/2014/main" xmlns="" id="{21CD4D74-7CF6-462E-A9DF-06E5C70E3961}"/>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solidFill>
              <a:schemeClr val="bg2"/>
            </a:solidFill>
            <a:ln w="19050" cap="flat">
              <a:noFill/>
              <a:prstDash val="solid"/>
              <a:miter/>
            </a:ln>
          </p:spPr>
          <p:txBody>
            <a:bodyPr rtlCol="0" anchor="ctr"/>
            <a:lstStyle/>
            <a:p>
              <a:pPr defTabSz="685758">
                <a:defRPr/>
              </a:pPr>
              <a:endParaRPr lang="en-US" sz="1324" dirty="0">
                <a:solidFill>
                  <a:srgbClr val="FFFFFF"/>
                </a:solidFill>
                <a:latin typeface="Amazon Ember"/>
              </a:endParaRPr>
            </a:p>
          </p:txBody>
        </p:sp>
        <p:sp>
          <p:nvSpPr>
            <p:cNvPr id="16" name="Freeform: Shape 8">
              <a:extLst>
                <a:ext uri="{FF2B5EF4-FFF2-40B4-BE49-F238E27FC236}">
                  <a16:creationId xmlns:a16="http://schemas.microsoft.com/office/drawing/2014/main" xmlns="" id="{8A81714C-DA0E-4816-9390-AAC895ACE585}"/>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solidFill>
              <a:schemeClr val="bg2"/>
            </a:solidFill>
            <a:ln w="19050" cap="flat">
              <a:noFill/>
              <a:prstDash val="solid"/>
              <a:miter/>
            </a:ln>
          </p:spPr>
          <p:txBody>
            <a:bodyPr rtlCol="0" anchor="ctr"/>
            <a:lstStyle/>
            <a:p>
              <a:pPr defTabSz="685758">
                <a:defRPr/>
              </a:pPr>
              <a:endParaRPr lang="en-US" sz="1324" dirty="0">
                <a:solidFill>
                  <a:srgbClr val="FFFFFF"/>
                </a:solidFill>
                <a:latin typeface="Amazon Ember"/>
              </a:endParaRPr>
            </a:p>
          </p:txBody>
        </p:sp>
        <p:sp>
          <p:nvSpPr>
            <p:cNvPr id="17" name="Freeform: Shape 9">
              <a:extLst>
                <a:ext uri="{FF2B5EF4-FFF2-40B4-BE49-F238E27FC236}">
                  <a16:creationId xmlns:a16="http://schemas.microsoft.com/office/drawing/2014/main" xmlns="" id="{5A1F4487-6AEF-47FB-9F4B-02A149A83B2B}"/>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solidFill>
              <a:schemeClr val="bg2"/>
            </a:solidFill>
            <a:ln w="19050" cap="flat">
              <a:noFill/>
              <a:prstDash val="solid"/>
              <a:miter/>
            </a:ln>
          </p:spPr>
          <p:txBody>
            <a:bodyPr rtlCol="0" anchor="ctr"/>
            <a:lstStyle/>
            <a:p>
              <a:pPr defTabSz="685758">
                <a:defRPr/>
              </a:pPr>
              <a:endParaRPr lang="en-US" sz="1324" dirty="0">
                <a:solidFill>
                  <a:srgbClr val="FFFFFF"/>
                </a:solidFill>
                <a:latin typeface="Amazon Ember"/>
              </a:endParaRPr>
            </a:p>
          </p:txBody>
        </p:sp>
      </p:grpSp>
      <p:sp>
        <p:nvSpPr>
          <p:cNvPr id="13" name="TextBox 12">
            <a:extLst>
              <a:ext uri="{FF2B5EF4-FFF2-40B4-BE49-F238E27FC236}">
                <a16:creationId xmlns:a16="http://schemas.microsoft.com/office/drawing/2014/main" xmlns="" id="{E4AF99F8-C4E1-4012-89D4-4F57E380C724}"/>
              </a:ext>
            </a:extLst>
          </p:cNvPr>
          <p:cNvSpPr txBox="1"/>
          <p:nvPr/>
        </p:nvSpPr>
        <p:spPr>
          <a:xfrm>
            <a:off x="446478" y="2767609"/>
            <a:ext cx="2466673" cy="334707"/>
          </a:xfrm>
          <a:prstGeom prst="rect">
            <a:avLst/>
          </a:prstGeom>
          <a:noFill/>
        </p:spPr>
        <p:txBody>
          <a:bodyPr wrap="square" lIns="91440" tIns="45720" rIns="91440" bIns="45720" rtlCol="0">
            <a:spAutoFit/>
          </a:bodyPr>
          <a:lstStyle>
            <a:defPPr>
              <a:defRPr lang="en-US"/>
            </a:defPPr>
            <a:lvl1pPr defTabSz="457200">
              <a:lnSpc>
                <a:spcPct val="90000"/>
              </a:lnSpc>
              <a:spcBef>
                <a:spcPts val="300"/>
              </a:spcBef>
              <a:defRPr sz="1600" spc="50">
                <a:solidFill>
                  <a:srgbClr val="00B9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defTabSz="457189">
              <a:spcBef>
                <a:spcPts val="750"/>
              </a:spcBef>
              <a:defRPr/>
            </a:pPr>
            <a:r>
              <a:rPr lang="en-US" sz="1750" kern="0" dirty="0">
                <a:solidFill>
                  <a:schemeClr val="accent1"/>
                </a:solidFill>
                <a:latin typeface="Amazon Ember Medium" panose="020B0603020204030204" pitchFamily="34" charset="0"/>
                <a:ea typeface="Amazon Ember Medium" panose="020B0603020204030204" pitchFamily="34" charset="0"/>
                <a:cs typeface="Amazon Ember Medium" panose="020B0603020204030204" pitchFamily="34" charset="0"/>
              </a:rPr>
              <a:t>Amazon EC2</a:t>
            </a:r>
          </a:p>
        </p:txBody>
      </p:sp>
      <p:sp>
        <p:nvSpPr>
          <p:cNvPr id="2" name="Title 1"/>
          <p:cNvSpPr>
            <a:spLocks noGrp="1"/>
          </p:cNvSpPr>
          <p:nvPr>
            <p:ph type="title"/>
          </p:nvPr>
        </p:nvSpPr>
        <p:spPr/>
        <p:txBody>
          <a:bodyPr/>
          <a:lstStyle/>
          <a:p>
            <a:r>
              <a:rPr lang="en-US" dirty="0"/>
              <a:t>Choices for Compute</a:t>
            </a:r>
          </a:p>
        </p:txBody>
      </p:sp>
      <p:sp>
        <p:nvSpPr>
          <p:cNvPr id="91" name="TextBox 90">
            <a:extLst>
              <a:ext uri="{FF2B5EF4-FFF2-40B4-BE49-F238E27FC236}">
                <a16:creationId xmlns:a16="http://schemas.microsoft.com/office/drawing/2014/main" xmlns="" id="{D64A1D9D-5515-4454-B6F6-3F7E5B69B84E}"/>
              </a:ext>
            </a:extLst>
          </p:cNvPr>
          <p:cNvSpPr txBox="1"/>
          <p:nvPr/>
        </p:nvSpPr>
        <p:spPr>
          <a:xfrm>
            <a:off x="336789" y="2874942"/>
            <a:ext cx="2686050" cy="1600200"/>
          </a:xfrm>
          <a:prstGeom prst="rect">
            <a:avLst/>
          </a:prstGeom>
          <a:noFill/>
        </p:spPr>
        <p:txBody>
          <a:bodyPr wrap="square" lIns="57150" tIns="0" rIns="57150" bIns="0" rtlCol="0">
            <a:noAutofit/>
          </a:bodyPr>
          <a:lstStyle>
            <a:defPPr>
              <a:defRPr lang="en-US"/>
            </a:defPPr>
            <a:lvl1pPr defTabSz="457200">
              <a:lnSpc>
                <a:spcPct val="90000"/>
              </a:lnSpc>
              <a:spcBef>
                <a:spcPts val="300"/>
              </a:spcBef>
              <a:defRPr sz="1600" spc="50">
                <a:solidFill>
                  <a:srgbClr val="00B9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defTabSz="457189">
              <a:spcBef>
                <a:spcPts val="750"/>
              </a:spcBef>
              <a:defRPr/>
            </a:pPr>
            <a:r>
              <a:rPr lang="en-US" sz="1750" kern="0" dirty="0">
                <a:noFill/>
                <a:latin typeface="Amazon Ember Medium" panose="020B0603020204030204" pitchFamily="34" charset="0"/>
                <a:ea typeface="Amazon Ember Medium" panose="020B0603020204030204" pitchFamily="34" charset="0"/>
                <a:cs typeface="Amazon Ember Medium" panose="020B0603020204030204" pitchFamily="34" charset="0"/>
              </a:rPr>
              <a:t>Amazon EC2</a:t>
            </a:r>
            <a:br>
              <a:rPr lang="en-US" sz="1750" kern="0" dirty="0">
                <a:noFill/>
                <a:latin typeface="Amazon Ember Medium" panose="020B0603020204030204" pitchFamily="34" charset="0"/>
                <a:ea typeface="Amazon Ember Medium" panose="020B0603020204030204" pitchFamily="34" charset="0"/>
                <a:cs typeface="Amazon Ember Medium" panose="020B0603020204030204" pitchFamily="34" charset="0"/>
              </a:rPr>
            </a:br>
            <a:endParaRPr lang="en-US" sz="1500" b="1" kern="0" dirty="0">
              <a:solidFill>
                <a:schemeClr val="bg1"/>
              </a:solidFill>
              <a:latin typeface="Amazon Ember Regular"/>
            </a:endParaRPr>
          </a:p>
          <a:p>
            <a:pPr algn="ctr" defTabSz="457189">
              <a:spcBef>
                <a:spcPts val="750"/>
              </a:spcBef>
              <a:defRPr/>
            </a:pPr>
            <a:r>
              <a:rPr lang="en-US" sz="1375" kern="0" dirty="0">
                <a:solidFill>
                  <a:schemeClr val="bg1"/>
                </a:solidFill>
                <a:latin typeface="Amazon Ember Regular"/>
              </a:rPr>
              <a:t>Virtual server instances </a:t>
            </a:r>
            <a:br>
              <a:rPr lang="en-US" sz="1375" kern="0" dirty="0">
                <a:solidFill>
                  <a:schemeClr val="bg1"/>
                </a:solidFill>
                <a:latin typeface="Amazon Ember Regular"/>
              </a:rPr>
            </a:br>
            <a:r>
              <a:rPr lang="en-US" sz="1375" kern="0" dirty="0">
                <a:solidFill>
                  <a:schemeClr val="bg1"/>
                </a:solidFill>
                <a:latin typeface="Amazon Ember Regular"/>
              </a:rPr>
              <a:t>in the cloud</a:t>
            </a:r>
          </a:p>
        </p:txBody>
      </p:sp>
      <p:sp>
        <p:nvSpPr>
          <p:cNvPr id="92" name="TextBox 91">
            <a:extLst>
              <a:ext uri="{FF2B5EF4-FFF2-40B4-BE49-F238E27FC236}">
                <a16:creationId xmlns:a16="http://schemas.microsoft.com/office/drawing/2014/main" xmlns="" id="{8252E98A-5CA1-439D-8EAF-6AED75E705C2}"/>
              </a:ext>
            </a:extLst>
          </p:cNvPr>
          <p:cNvSpPr txBox="1"/>
          <p:nvPr/>
        </p:nvSpPr>
        <p:spPr>
          <a:xfrm>
            <a:off x="3096416" y="2826116"/>
            <a:ext cx="2686050" cy="1600200"/>
          </a:xfrm>
          <a:prstGeom prst="rect">
            <a:avLst/>
          </a:prstGeom>
          <a:noFill/>
        </p:spPr>
        <p:txBody>
          <a:bodyPr wrap="square" lIns="57150" tIns="0" rIns="57150" bIns="0" rtlCol="0">
            <a:noAutofit/>
          </a:bodyPr>
          <a:lstStyle>
            <a:defPPr>
              <a:defRPr lang="en-US"/>
            </a:defPPr>
            <a:lvl1pPr defTabSz="457200">
              <a:lnSpc>
                <a:spcPct val="90000"/>
              </a:lnSpc>
              <a:spcBef>
                <a:spcPts val="300"/>
              </a:spcBef>
              <a:defRPr sz="1600" spc="50">
                <a:solidFill>
                  <a:srgbClr val="00B9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defTabSz="457189">
              <a:spcBef>
                <a:spcPts val="750"/>
              </a:spcBef>
              <a:defRPr/>
            </a:pPr>
            <a:r>
              <a:rPr lang="en-US" sz="1750" kern="0" dirty="0">
                <a:solidFill>
                  <a:schemeClr val="accent1"/>
                </a:solidFill>
                <a:latin typeface="Amazon Ember Medium" panose="020B0603020204030204" pitchFamily="34" charset="0"/>
                <a:ea typeface="Amazon Ember Medium" panose="020B0603020204030204" pitchFamily="34" charset="0"/>
                <a:cs typeface="Amazon Ember Medium" panose="020B0603020204030204" pitchFamily="34" charset="0"/>
              </a:rPr>
              <a:t>Amazon ECS, </a:t>
            </a:r>
            <a:br>
              <a:rPr lang="en-US" sz="1750" kern="0" dirty="0">
                <a:solidFill>
                  <a:schemeClr val="accent1"/>
                </a:solidFill>
                <a:latin typeface="Amazon Ember Medium" panose="020B0603020204030204" pitchFamily="34" charset="0"/>
                <a:ea typeface="Amazon Ember Medium" panose="020B0603020204030204" pitchFamily="34" charset="0"/>
                <a:cs typeface="Amazon Ember Medium" panose="020B0603020204030204" pitchFamily="34" charset="0"/>
              </a:rPr>
            </a:br>
            <a:r>
              <a:rPr lang="en-US" sz="1750" kern="0" dirty="0">
                <a:solidFill>
                  <a:schemeClr val="accent1"/>
                </a:solidFill>
                <a:latin typeface="Amazon Ember Medium" panose="020B0603020204030204" pitchFamily="34" charset="0"/>
                <a:ea typeface="Amazon Ember Medium" panose="020B0603020204030204" pitchFamily="34" charset="0"/>
                <a:cs typeface="Amazon Ember Medium" panose="020B0603020204030204" pitchFamily="34" charset="0"/>
              </a:rPr>
              <a:t>EKS, and Fargate</a:t>
            </a:r>
          </a:p>
          <a:p>
            <a:pPr algn="ctr" defTabSz="457189">
              <a:spcBef>
                <a:spcPts val="750"/>
              </a:spcBef>
              <a:defRPr/>
            </a:pPr>
            <a:r>
              <a:rPr lang="en-US" sz="1375" kern="0" dirty="0">
                <a:solidFill>
                  <a:schemeClr val="bg1"/>
                </a:solidFill>
                <a:latin typeface="Amazon Ember Regular"/>
              </a:rPr>
              <a:t>Container management service for running </a:t>
            </a:r>
            <a:br>
              <a:rPr lang="en-US" sz="1375" kern="0" dirty="0">
                <a:solidFill>
                  <a:schemeClr val="bg1"/>
                </a:solidFill>
                <a:latin typeface="Amazon Ember Regular"/>
              </a:rPr>
            </a:br>
            <a:r>
              <a:rPr lang="en-US" sz="1375" kern="0" dirty="0">
                <a:solidFill>
                  <a:schemeClr val="bg1"/>
                </a:solidFill>
                <a:latin typeface="Amazon Ember Regular"/>
              </a:rPr>
              <a:t>Docker on a managed </a:t>
            </a:r>
            <a:br>
              <a:rPr lang="en-US" sz="1375" kern="0" dirty="0">
                <a:solidFill>
                  <a:schemeClr val="bg1"/>
                </a:solidFill>
                <a:latin typeface="Amazon Ember Regular"/>
              </a:rPr>
            </a:br>
            <a:r>
              <a:rPr lang="en-US" sz="1375" kern="0" dirty="0">
                <a:solidFill>
                  <a:schemeClr val="bg1"/>
                </a:solidFill>
                <a:latin typeface="Amazon Ember Regular"/>
              </a:rPr>
              <a:t>cluster of EC2</a:t>
            </a:r>
          </a:p>
          <a:p>
            <a:pPr algn="ctr" defTabSz="457189">
              <a:spcBef>
                <a:spcPts val="750"/>
              </a:spcBef>
              <a:defRPr/>
            </a:pPr>
            <a:endParaRPr lang="en-US" sz="1625" kern="0" spc="0" dirty="0">
              <a:solidFill>
                <a:schemeClr val="bg1"/>
              </a:solidFill>
              <a:latin typeface="Amazon Ember Regular"/>
            </a:endParaRPr>
          </a:p>
        </p:txBody>
      </p:sp>
      <p:sp>
        <p:nvSpPr>
          <p:cNvPr id="93" name="TextBox 92">
            <a:extLst>
              <a:ext uri="{FF2B5EF4-FFF2-40B4-BE49-F238E27FC236}">
                <a16:creationId xmlns:a16="http://schemas.microsoft.com/office/drawing/2014/main" xmlns="" id="{4BD944D3-2F46-4A91-BA9D-BAA9FB442EE2}"/>
              </a:ext>
            </a:extLst>
          </p:cNvPr>
          <p:cNvSpPr txBox="1"/>
          <p:nvPr/>
        </p:nvSpPr>
        <p:spPr>
          <a:xfrm>
            <a:off x="5856043" y="2826116"/>
            <a:ext cx="2686050" cy="1600200"/>
          </a:xfrm>
          <a:prstGeom prst="rect">
            <a:avLst/>
          </a:prstGeom>
          <a:noFill/>
        </p:spPr>
        <p:txBody>
          <a:bodyPr wrap="square" lIns="57150" tIns="0" rIns="57150" bIns="0" rtlCol="0">
            <a:noAutofit/>
          </a:bodyPr>
          <a:lstStyle>
            <a:defPPr>
              <a:defRPr lang="en-US"/>
            </a:defPPr>
            <a:lvl1pPr defTabSz="457200">
              <a:lnSpc>
                <a:spcPct val="90000"/>
              </a:lnSpc>
              <a:spcBef>
                <a:spcPts val="300"/>
              </a:spcBef>
              <a:defRPr sz="1600" spc="50">
                <a:solidFill>
                  <a:srgbClr val="00B9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defTabSz="457189">
              <a:spcBef>
                <a:spcPts val="750"/>
              </a:spcBef>
              <a:defRPr/>
            </a:pPr>
            <a:r>
              <a:rPr lang="en-US" sz="1750" kern="0" dirty="0">
                <a:solidFill>
                  <a:schemeClr val="accent1"/>
                </a:solidFill>
                <a:latin typeface="Amazon Ember Medium" panose="020B0603020204030204" pitchFamily="34" charset="0"/>
                <a:ea typeface="Amazon Ember Medium" panose="020B0603020204030204" pitchFamily="34" charset="0"/>
                <a:cs typeface="Amazon Ember Medium" panose="020B0603020204030204" pitchFamily="34" charset="0"/>
              </a:rPr>
              <a:t>AWS Lambda</a:t>
            </a:r>
            <a:r>
              <a:rPr lang="en-US" sz="1750" kern="0" dirty="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rPr>
              <a:t/>
            </a:r>
            <a:br>
              <a:rPr lang="en-US" sz="1750" kern="0" dirty="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rPr>
            </a:br>
            <a:endParaRPr lang="en-US" sz="1750" kern="0" dirty="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endParaRPr>
          </a:p>
          <a:p>
            <a:pPr algn="ctr" defTabSz="457189">
              <a:spcBef>
                <a:spcPts val="750"/>
              </a:spcBef>
              <a:defRPr/>
            </a:pPr>
            <a:r>
              <a:rPr lang="en-US" sz="1375" kern="0" dirty="0">
                <a:solidFill>
                  <a:schemeClr val="bg1"/>
                </a:solidFill>
                <a:latin typeface="Amazon Ember Regular"/>
              </a:rPr>
              <a:t>Serverless compute </a:t>
            </a:r>
            <a:br>
              <a:rPr lang="en-US" sz="1375" kern="0" dirty="0">
                <a:solidFill>
                  <a:schemeClr val="bg1"/>
                </a:solidFill>
                <a:latin typeface="Amazon Ember Regular"/>
              </a:rPr>
            </a:br>
            <a:r>
              <a:rPr lang="en-US" sz="1375" kern="0" dirty="0">
                <a:solidFill>
                  <a:schemeClr val="bg1"/>
                </a:solidFill>
                <a:latin typeface="Amazon Ember Regular"/>
              </a:rPr>
              <a:t>for stateless code execution in response to triggers</a:t>
            </a:r>
          </a:p>
        </p:txBody>
      </p:sp>
      <p:pic>
        <p:nvPicPr>
          <p:cNvPr id="3" name="Graphic 2">
            <a:extLst>
              <a:ext uri="{FF2B5EF4-FFF2-40B4-BE49-F238E27FC236}">
                <a16:creationId xmlns:a16="http://schemas.microsoft.com/office/drawing/2014/main" xmlns="" id="{9A58F65D-6F71-4459-85EB-98AC6E1EE4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989443" y="1478632"/>
            <a:ext cx="899997" cy="1012496"/>
          </a:xfrm>
          <a:prstGeom prst="rect">
            <a:avLst/>
          </a:prstGeom>
        </p:spPr>
      </p:pic>
      <p:pic>
        <p:nvPicPr>
          <p:cNvPr id="4" name="Graphic 3">
            <a:extLst>
              <a:ext uri="{FF2B5EF4-FFF2-40B4-BE49-F238E27FC236}">
                <a16:creationId xmlns:a16="http://schemas.microsoft.com/office/drawing/2014/main" xmlns="" id="{FE5B4FC7-E2E3-4C52-BAF2-1914B7B183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6782166" y="1544280"/>
            <a:ext cx="833804" cy="868546"/>
          </a:xfrm>
          <a:prstGeom prst="rect">
            <a:avLst/>
          </a:prstGeom>
        </p:spPr>
      </p:pic>
      <p:grpSp>
        <p:nvGrpSpPr>
          <p:cNvPr id="18" name="Group 17">
            <a:extLst>
              <a:ext uri="{FF2B5EF4-FFF2-40B4-BE49-F238E27FC236}">
                <a16:creationId xmlns:a16="http://schemas.microsoft.com/office/drawing/2014/main" xmlns="" id="{AC1B54F6-5795-A543-9CD7-543A1AF9DD1E}"/>
              </a:ext>
            </a:extLst>
          </p:cNvPr>
          <p:cNvGrpSpPr/>
          <p:nvPr/>
        </p:nvGrpSpPr>
        <p:grpSpPr>
          <a:xfrm>
            <a:off x="8531678" y="2"/>
            <a:ext cx="412991" cy="489858"/>
            <a:chOff x="13432971" y="2"/>
            <a:chExt cx="660785" cy="783773"/>
          </a:xfrm>
        </p:grpSpPr>
        <p:sp>
          <p:nvSpPr>
            <p:cNvPr id="19" name="Arrow: Pentagon 26">
              <a:extLst>
                <a:ext uri="{FF2B5EF4-FFF2-40B4-BE49-F238E27FC236}">
                  <a16:creationId xmlns:a16="http://schemas.microsoft.com/office/drawing/2014/main" xmlns="" id="{64980C60-B841-2140-8B91-915B1E13D098}"/>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aphic 3">
              <a:extLst>
                <a:ext uri="{FF2B5EF4-FFF2-40B4-BE49-F238E27FC236}">
                  <a16:creationId xmlns:a16="http://schemas.microsoft.com/office/drawing/2014/main" xmlns="" id="{37E7F726-11CC-E94B-9195-C6ED409B0DFE}"/>
                </a:ext>
              </a:extLst>
            </p:cNvPr>
            <p:cNvGrpSpPr/>
            <p:nvPr/>
          </p:nvGrpSpPr>
          <p:grpSpPr>
            <a:xfrm>
              <a:off x="13585427" y="125219"/>
              <a:ext cx="386410" cy="386410"/>
              <a:chOff x="4333875" y="2333625"/>
              <a:chExt cx="476250" cy="476250"/>
            </a:xfrm>
            <a:solidFill>
              <a:schemeClr val="tx1"/>
            </a:solidFill>
          </p:grpSpPr>
          <p:sp>
            <p:nvSpPr>
              <p:cNvPr id="21" name="Freeform: Shape 32">
                <a:extLst>
                  <a:ext uri="{FF2B5EF4-FFF2-40B4-BE49-F238E27FC236}">
                    <a16:creationId xmlns:a16="http://schemas.microsoft.com/office/drawing/2014/main" xmlns="" id="{61934D15-6853-574C-AEB1-AC48ABCE5497}"/>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22" name="Freeform: Shape 33">
                <a:extLst>
                  <a:ext uri="{FF2B5EF4-FFF2-40B4-BE49-F238E27FC236}">
                    <a16:creationId xmlns:a16="http://schemas.microsoft.com/office/drawing/2014/main" xmlns="" id="{1630AFC6-99C2-4943-A57A-4D4925B0B46F}"/>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23" name="Freeform: Shape 34">
                <a:extLst>
                  <a:ext uri="{FF2B5EF4-FFF2-40B4-BE49-F238E27FC236}">
                    <a16:creationId xmlns:a16="http://schemas.microsoft.com/office/drawing/2014/main" xmlns="" id="{FA80CFAB-40E3-8C48-A08E-0A9C799B4B64}"/>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173647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35" presetClass="path" presetSubtype="0" decel="100000" fill="hold" grpId="1" nodeType="withEffect">
                                  <p:stCondLst>
                                    <p:cond delay="0"/>
                                  </p:stCondLst>
                                  <p:childTnLst>
                                    <p:animMotion origin="layout" path="M 4.34028E-6 1.54321E-6 L 4.34028E-6 0.02623 " pathEditMode="relative" rAng="0" ptsTypes="AA">
                                      <p:cBhvr>
                                        <p:cTn id="9" dur="500" spd="-100000" fill="hold"/>
                                        <p:tgtEl>
                                          <p:spTgt spid="91"/>
                                        </p:tgtEl>
                                        <p:attrNameLst>
                                          <p:attrName>ppt_x</p:attrName>
                                          <p:attrName>ppt_y</p:attrName>
                                        </p:attrNameLst>
                                      </p:cBhvr>
                                      <p:rCtr x="0" y="1312"/>
                                    </p:animMotion>
                                  </p:childTnLst>
                                </p:cTn>
                              </p:par>
                              <p:par>
                                <p:cTn id="10" presetID="53" presetClass="entr" presetSubtype="16"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10" presetClass="entr" presetSubtype="0" fill="hold" grpId="0" nodeType="withEffect">
                                  <p:stCondLst>
                                    <p:cond delay="15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500"/>
                                        <p:tgtEl>
                                          <p:spTgt spid="92"/>
                                        </p:tgtEl>
                                      </p:cBhvr>
                                    </p:animEffect>
                                  </p:childTnLst>
                                </p:cTn>
                              </p:par>
                              <p:par>
                                <p:cTn id="18" presetID="35" presetClass="path" presetSubtype="0" decel="100000" fill="hold" grpId="1" nodeType="withEffect">
                                  <p:stCondLst>
                                    <p:cond delay="150"/>
                                  </p:stCondLst>
                                  <p:childTnLst>
                                    <p:animMotion origin="layout" path="M -3.81944E-7 -2.77778E-6 L -3.81944E-7 0.02624 " pathEditMode="relative" rAng="0" ptsTypes="AA">
                                      <p:cBhvr>
                                        <p:cTn id="19" dur="500" spd="-100000" fill="hold"/>
                                        <p:tgtEl>
                                          <p:spTgt spid="92"/>
                                        </p:tgtEl>
                                        <p:attrNameLst>
                                          <p:attrName>ppt_x</p:attrName>
                                          <p:attrName>ppt_y</p:attrName>
                                        </p:attrNameLst>
                                      </p:cBhvr>
                                      <p:rCtr x="0" y="1312"/>
                                    </p:animMotion>
                                  </p:childTnLst>
                                </p:cTn>
                              </p:par>
                              <p:par>
                                <p:cTn id="20" presetID="10" presetClass="entr" presetSubtype="0" fill="hold" grpId="0" nodeType="withEffect">
                                  <p:stCondLst>
                                    <p:cond delay="1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35" presetClass="path" presetSubtype="0" decel="100000" fill="hold" grpId="1" nodeType="withEffect">
                                  <p:stCondLst>
                                    <p:cond delay="150"/>
                                  </p:stCondLst>
                                  <p:childTnLst>
                                    <p:animMotion origin="layout" path="M 4.34028E-6 1.54321E-6 L 4.34028E-6 0.02623 " pathEditMode="relative" rAng="0" ptsTypes="AA">
                                      <p:cBhvr>
                                        <p:cTn id="24" dur="500" spd="-100000" fill="hold"/>
                                        <p:tgtEl>
                                          <p:spTgt spid="13"/>
                                        </p:tgtEl>
                                        <p:attrNameLst>
                                          <p:attrName>ppt_x</p:attrName>
                                          <p:attrName>ppt_y</p:attrName>
                                        </p:attrNameLst>
                                      </p:cBhvr>
                                      <p:rCtr x="0" y="1312"/>
                                    </p:animMotion>
                                  </p:childTnLst>
                                </p:cTn>
                              </p:par>
                              <p:par>
                                <p:cTn id="25" presetID="53" presetClass="entr" presetSubtype="16" fill="hold" nodeType="withEffect">
                                  <p:stCondLst>
                                    <p:cond delay="15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par>
                                <p:cTn id="30" presetID="10" presetClass="entr" presetSubtype="0" fill="hold" grpId="0" nodeType="withEffect">
                                  <p:stCondLst>
                                    <p:cond delay="300"/>
                                  </p:stCondLst>
                                  <p:childTnLst>
                                    <p:set>
                                      <p:cBhvr>
                                        <p:cTn id="31" dur="1" fill="hold">
                                          <p:stCondLst>
                                            <p:cond delay="0"/>
                                          </p:stCondLst>
                                        </p:cTn>
                                        <p:tgtEl>
                                          <p:spTgt spid="93"/>
                                        </p:tgtEl>
                                        <p:attrNameLst>
                                          <p:attrName>style.visibility</p:attrName>
                                        </p:attrNameLst>
                                      </p:cBhvr>
                                      <p:to>
                                        <p:strVal val="visible"/>
                                      </p:to>
                                    </p:set>
                                    <p:animEffect transition="in" filter="fade">
                                      <p:cBhvr>
                                        <p:cTn id="32" dur="500"/>
                                        <p:tgtEl>
                                          <p:spTgt spid="93"/>
                                        </p:tgtEl>
                                      </p:cBhvr>
                                    </p:animEffect>
                                  </p:childTnLst>
                                </p:cTn>
                              </p:par>
                              <p:par>
                                <p:cTn id="33" presetID="35" presetClass="path" presetSubtype="0" decel="100000" fill="hold" grpId="1" nodeType="withEffect">
                                  <p:stCondLst>
                                    <p:cond delay="300"/>
                                  </p:stCondLst>
                                  <p:childTnLst>
                                    <p:animMotion origin="layout" path="M -4.51389E-7 4.93827E-7 L -4.51389E-7 0.02623 " pathEditMode="relative" rAng="0" ptsTypes="AA">
                                      <p:cBhvr>
                                        <p:cTn id="34" dur="500" spd="-100000" fill="hold"/>
                                        <p:tgtEl>
                                          <p:spTgt spid="93"/>
                                        </p:tgtEl>
                                        <p:attrNameLst>
                                          <p:attrName>ppt_x</p:attrName>
                                          <p:attrName>ppt_y</p:attrName>
                                        </p:attrNameLst>
                                      </p:cBhvr>
                                      <p:rCtr x="0" y="1312"/>
                                    </p:animMotion>
                                  </p:childTnLst>
                                </p:cTn>
                              </p:par>
                              <p:par>
                                <p:cTn id="35" presetID="53" presetClass="entr" presetSubtype="16" fill="hold" nodeType="withEffect">
                                  <p:stCondLst>
                                    <p:cond delay="30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par>
                                <p:cTn id="40" presetID="2" presetClass="entr" presetSubtype="1" decel="10000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91" grpId="0"/>
      <p:bldP spid="91" grpId="1"/>
      <p:bldP spid="92" grpId="0"/>
      <p:bldP spid="92" grpId="1"/>
      <p:bldP spid="93" grpId="0"/>
      <p:bldP spid="93"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EC2</a:t>
            </a:r>
          </a:p>
        </p:txBody>
      </p:sp>
      <p:sp>
        <p:nvSpPr>
          <p:cNvPr id="3" name="TextBox 2"/>
          <p:cNvSpPr txBox="1"/>
          <p:nvPr/>
        </p:nvSpPr>
        <p:spPr>
          <a:xfrm>
            <a:off x="2800004" y="1065573"/>
            <a:ext cx="5543550" cy="481286"/>
          </a:xfrm>
          <a:prstGeom prst="rect">
            <a:avLst/>
          </a:prstGeom>
          <a:noFill/>
        </p:spPr>
        <p:txBody>
          <a:bodyPr wrap="square" lIns="0" tIns="0" rIns="0" bIns="0" rtlCol="0" anchor="ctr" anchorCtr="0">
            <a:noAutofit/>
          </a:bodyPr>
          <a:lstStyle/>
          <a:p>
            <a:pPr defTabSz="666750">
              <a:lnSpc>
                <a:spcPct val="90000"/>
              </a:lnSpc>
              <a:spcBef>
                <a:spcPct val="0"/>
              </a:spcBef>
              <a:spcAft>
                <a:spcPct val="35000"/>
              </a:spcAft>
            </a:pPr>
            <a:r>
              <a:rPr lang="en-US" sz="1500" dirty="0">
                <a:solidFill>
                  <a:schemeClr val="bg2"/>
                </a:solidFill>
                <a:latin typeface="Amazon Ember Regular"/>
                <a:ea typeface="Amazon Ember Light" panose="020B0403020204020204" pitchFamily="34" charset="0"/>
                <a:cs typeface="Amazon Ember Light" panose="020B0403020204020204" pitchFamily="34" charset="0"/>
              </a:rPr>
              <a:t>Linux | Windows</a:t>
            </a:r>
          </a:p>
        </p:txBody>
      </p:sp>
      <p:sp>
        <p:nvSpPr>
          <p:cNvPr id="51" name="TextBox 50"/>
          <p:cNvSpPr txBox="1"/>
          <p:nvPr/>
        </p:nvSpPr>
        <p:spPr>
          <a:xfrm>
            <a:off x="2800004" y="1592834"/>
            <a:ext cx="5543550" cy="481286"/>
          </a:xfrm>
          <a:prstGeom prst="rect">
            <a:avLst/>
          </a:prstGeom>
          <a:noFill/>
        </p:spPr>
        <p:txBody>
          <a:bodyPr wrap="square" lIns="0" tIns="0" rIns="0" bIns="0" rtlCol="0" anchor="ctr" anchorCtr="0">
            <a:noAutofit/>
          </a:bodyPr>
          <a:lstStyle>
            <a:defPPr>
              <a:defRPr lang="en-US"/>
            </a:defPPr>
            <a:lvl1pPr defTabSz="1066800">
              <a:lnSpc>
                <a:spcPct val="90000"/>
              </a:lnSpc>
              <a:spcBef>
                <a:spcPct val="0"/>
              </a:spcBef>
              <a:spcAft>
                <a:spcPct val="35000"/>
              </a:spcAft>
              <a:defRPr sz="2400">
                <a:solidFill>
                  <a:schemeClr val="bg2"/>
                </a:solidFill>
                <a:ea typeface="Amazon Ember Light" panose="020B0403020204020204" pitchFamily="34" charset="0"/>
                <a:cs typeface="Amazon Ember Light" panose="020B0403020204020204" pitchFamily="34" charset="0"/>
              </a:defRPr>
            </a:lvl1pPr>
          </a:lstStyle>
          <a:p>
            <a:r>
              <a:rPr lang="en-US" sz="1500" dirty="0">
                <a:latin typeface="Amazon Ember Regular"/>
              </a:rPr>
              <a:t>Arm and x86 architectures</a:t>
            </a:r>
          </a:p>
        </p:txBody>
      </p:sp>
      <p:sp>
        <p:nvSpPr>
          <p:cNvPr id="52" name="TextBox 51"/>
          <p:cNvSpPr txBox="1"/>
          <p:nvPr/>
        </p:nvSpPr>
        <p:spPr>
          <a:xfrm>
            <a:off x="2800004" y="2647356"/>
            <a:ext cx="5543550" cy="481286"/>
          </a:xfrm>
          <a:prstGeom prst="rect">
            <a:avLst/>
          </a:prstGeom>
          <a:noFill/>
        </p:spPr>
        <p:txBody>
          <a:bodyPr wrap="square" lIns="0" tIns="0" rIns="0" bIns="0" rtlCol="0" anchor="ctr" anchorCtr="0">
            <a:noAutofit/>
          </a:bodyPr>
          <a:lstStyle>
            <a:defPPr>
              <a:defRPr lang="en-US"/>
            </a:defPPr>
            <a:lvl1pPr defTabSz="1066800">
              <a:lnSpc>
                <a:spcPct val="90000"/>
              </a:lnSpc>
              <a:spcBef>
                <a:spcPct val="0"/>
              </a:spcBef>
              <a:spcAft>
                <a:spcPct val="35000"/>
              </a:spcAft>
              <a:defRPr sz="2400">
                <a:solidFill>
                  <a:schemeClr val="bg2"/>
                </a:solidFill>
                <a:ea typeface="Amazon Ember Light" panose="020B0403020204020204" pitchFamily="34" charset="0"/>
                <a:cs typeface="Amazon Ember Light" panose="020B0403020204020204" pitchFamily="34" charset="0"/>
              </a:defRPr>
            </a:lvl1pPr>
          </a:lstStyle>
          <a:p>
            <a:r>
              <a:rPr lang="en-US" sz="1500" dirty="0">
                <a:latin typeface="Amazon Ember Regular"/>
              </a:rPr>
              <a:t>Bare metal, disk, networking capabilities</a:t>
            </a:r>
          </a:p>
        </p:txBody>
      </p:sp>
      <p:sp>
        <p:nvSpPr>
          <p:cNvPr id="53" name="TextBox 52"/>
          <p:cNvSpPr txBox="1"/>
          <p:nvPr/>
        </p:nvSpPr>
        <p:spPr>
          <a:xfrm>
            <a:off x="2800004" y="3174618"/>
            <a:ext cx="5543550" cy="481286"/>
          </a:xfrm>
          <a:prstGeom prst="rect">
            <a:avLst/>
          </a:prstGeom>
          <a:noFill/>
        </p:spPr>
        <p:txBody>
          <a:bodyPr wrap="square" lIns="0" tIns="0" rIns="0" bIns="0" rtlCol="0" anchor="ctr" anchorCtr="0">
            <a:noAutofit/>
          </a:bodyPr>
          <a:lstStyle>
            <a:defPPr>
              <a:defRPr lang="en-US"/>
            </a:defPPr>
            <a:lvl1pPr defTabSz="1066800">
              <a:lnSpc>
                <a:spcPct val="90000"/>
              </a:lnSpc>
              <a:spcBef>
                <a:spcPct val="0"/>
              </a:spcBef>
              <a:spcAft>
                <a:spcPct val="35000"/>
              </a:spcAft>
              <a:defRPr sz="2400">
                <a:solidFill>
                  <a:schemeClr val="bg2"/>
                </a:solidFill>
                <a:ea typeface="Amazon Ember Light" panose="020B0403020204020204" pitchFamily="34" charset="0"/>
                <a:cs typeface="Amazon Ember Light" panose="020B0403020204020204" pitchFamily="34" charset="0"/>
              </a:defRPr>
            </a:lvl1pPr>
          </a:lstStyle>
          <a:p>
            <a:r>
              <a:rPr lang="en-US" sz="1500" dirty="0">
                <a:latin typeface="Amazon Ember Regular"/>
              </a:rPr>
              <a:t>Packaged | Custom | Community AMIs</a:t>
            </a:r>
          </a:p>
        </p:txBody>
      </p:sp>
      <p:sp>
        <p:nvSpPr>
          <p:cNvPr id="26" name="TextBox 25"/>
          <p:cNvSpPr txBox="1"/>
          <p:nvPr/>
        </p:nvSpPr>
        <p:spPr>
          <a:xfrm>
            <a:off x="2800004" y="2120095"/>
            <a:ext cx="5543550" cy="481286"/>
          </a:xfrm>
          <a:prstGeom prst="rect">
            <a:avLst/>
          </a:prstGeom>
          <a:noFill/>
        </p:spPr>
        <p:txBody>
          <a:bodyPr wrap="square" lIns="0" tIns="0" rIns="0" bIns="0" rtlCol="0" anchor="ctr" anchorCtr="0">
            <a:noAutofit/>
          </a:bodyPr>
          <a:lstStyle>
            <a:defPPr>
              <a:defRPr lang="en-US"/>
            </a:defPPr>
            <a:lvl1pPr defTabSz="1066800">
              <a:lnSpc>
                <a:spcPct val="90000"/>
              </a:lnSpc>
              <a:spcBef>
                <a:spcPct val="0"/>
              </a:spcBef>
              <a:spcAft>
                <a:spcPct val="35000"/>
              </a:spcAft>
              <a:defRPr sz="2400">
                <a:solidFill>
                  <a:schemeClr val="bg2"/>
                </a:solidFill>
                <a:ea typeface="Amazon Ember Light" panose="020B0403020204020204" pitchFamily="34" charset="0"/>
                <a:cs typeface="Amazon Ember Light" panose="020B0403020204020204" pitchFamily="34" charset="0"/>
              </a:defRPr>
            </a:lvl1pPr>
          </a:lstStyle>
          <a:p>
            <a:r>
              <a:rPr lang="en-US" sz="1500" dirty="0">
                <a:latin typeface="Amazon Ember Regular"/>
              </a:rPr>
              <a:t>General purpose and workload optimized</a:t>
            </a:r>
          </a:p>
        </p:txBody>
      </p:sp>
      <p:cxnSp>
        <p:nvCxnSpPr>
          <p:cNvPr id="30" name="Straight Connector 29">
            <a:extLst>
              <a:ext uri="{FF2B5EF4-FFF2-40B4-BE49-F238E27FC236}">
                <a16:creationId xmlns:a16="http://schemas.microsoft.com/office/drawing/2014/main" xmlns="" id="{B6D2666D-7FF0-4FE3-9902-EDDC01F385E8}"/>
              </a:ext>
            </a:extLst>
          </p:cNvPr>
          <p:cNvCxnSpPr>
            <a:cxnSpLocks/>
          </p:cNvCxnSpPr>
          <p:nvPr/>
        </p:nvCxnSpPr>
        <p:spPr>
          <a:xfrm>
            <a:off x="2554948" y="1065573"/>
            <a:ext cx="0" cy="3117592"/>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800004" y="3701879"/>
            <a:ext cx="5543550" cy="481286"/>
          </a:xfrm>
          <a:prstGeom prst="rect">
            <a:avLst/>
          </a:prstGeom>
          <a:noFill/>
        </p:spPr>
        <p:txBody>
          <a:bodyPr wrap="square" lIns="0" tIns="0" rIns="0" bIns="0" rtlCol="0" anchor="ctr" anchorCtr="0">
            <a:noAutofit/>
          </a:bodyPr>
          <a:lstStyle>
            <a:defPPr>
              <a:defRPr lang="en-US"/>
            </a:defPPr>
            <a:lvl1pPr defTabSz="1066800">
              <a:lnSpc>
                <a:spcPct val="90000"/>
              </a:lnSpc>
              <a:spcBef>
                <a:spcPct val="0"/>
              </a:spcBef>
              <a:spcAft>
                <a:spcPct val="35000"/>
              </a:spcAft>
              <a:defRPr sz="2400">
                <a:solidFill>
                  <a:schemeClr val="bg2"/>
                </a:solidFill>
                <a:ea typeface="Amazon Ember Light" panose="020B0403020204020204" pitchFamily="34" charset="0"/>
                <a:cs typeface="Amazon Ember Light" panose="020B0403020204020204" pitchFamily="34" charset="0"/>
              </a:defRPr>
            </a:lvl1pPr>
          </a:lstStyle>
          <a:p>
            <a:r>
              <a:rPr lang="en-US" sz="1500" dirty="0">
                <a:latin typeface="Amazon Ember Regular"/>
              </a:rPr>
              <a:t>Multiple purchase options: On-demand, RI, Spot</a:t>
            </a:r>
          </a:p>
        </p:txBody>
      </p:sp>
      <p:grpSp>
        <p:nvGrpSpPr>
          <p:cNvPr id="5" name="Group 4">
            <a:extLst>
              <a:ext uri="{FF2B5EF4-FFF2-40B4-BE49-F238E27FC236}">
                <a16:creationId xmlns:a16="http://schemas.microsoft.com/office/drawing/2014/main" xmlns="" id="{34867FA8-2AC6-4328-BEB8-C8DAF83B8F8D}"/>
              </a:ext>
            </a:extLst>
          </p:cNvPr>
          <p:cNvGrpSpPr/>
          <p:nvPr/>
        </p:nvGrpSpPr>
        <p:grpSpPr>
          <a:xfrm>
            <a:off x="8531678" y="2"/>
            <a:ext cx="412991" cy="489858"/>
            <a:chOff x="13432971" y="2"/>
            <a:chExt cx="660785" cy="783773"/>
          </a:xfrm>
        </p:grpSpPr>
        <p:sp>
          <p:nvSpPr>
            <p:cNvPr id="4" name="Arrow: Pentagon 3">
              <a:extLst>
                <a:ext uri="{FF2B5EF4-FFF2-40B4-BE49-F238E27FC236}">
                  <a16:creationId xmlns:a16="http://schemas.microsoft.com/office/drawing/2014/main" xmlns="" id="{D2CF7B92-4508-4C08-A4A7-29251C564855}"/>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aphic 3">
              <a:extLst>
                <a:ext uri="{FF2B5EF4-FFF2-40B4-BE49-F238E27FC236}">
                  <a16:creationId xmlns:a16="http://schemas.microsoft.com/office/drawing/2014/main" xmlns="" id="{6F181156-8B4D-4591-9C24-C78D2E7E62E3}"/>
                </a:ext>
              </a:extLst>
            </p:cNvPr>
            <p:cNvGrpSpPr/>
            <p:nvPr/>
          </p:nvGrpSpPr>
          <p:grpSpPr>
            <a:xfrm>
              <a:off x="13585427" y="125219"/>
              <a:ext cx="386410" cy="386410"/>
              <a:chOff x="4333875" y="2333625"/>
              <a:chExt cx="476250" cy="476250"/>
            </a:xfrm>
            <a:solidFill>
              <a:schemeClr val="tx1"/>
            </a:solidFill>
          </p:grpSpPr>
          <p:sp>
            <p:nvSpPr>
              <p:cNvPr id="22" name="Freeform: Shape 21">
                <a:extLst>
                  <a:ext uri="{FF2B5EF4-FFF2-40B4-BE49-F238E27FC236}">
                    <a16:creationId xmlns:a16="http://schemas.microsoft.com/office/drawing/2014/main" xmlns="" id="{6C874AFD-97F9-4BF1-8030-085D6D3E7EE9}"/>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23" name="Freeform: Shape 22">
                <a:extLst>
                  <a:ext uri="{FF2B5EF4-FFF2-40B4-BE49-F238E27FC236}">
                    <a16:creationId xmlns:a16="http://schemas.microsoft.com/office/drawing/2014/main" xmlns="" id="{4E257DED-E1A3-494F-ACB9-BCB71E04A8DF}"/>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24" name="Freeform: Shape 23">
                <a:extLst>
                  <a:ext uri="{FF2B5EF4-FFF2-40B4-BE49-F238E27FC236}">
                    <a16:creationId xmlns:a16="http://schemas.microsoft.com/office/drawing/2014/main" xmlns="" id="{486A70A2-3AA6-4723-A0FE-0D7A1D4747DC}"/>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
        <p:nvSpPr>
          <p:cNvPr id="55" name="TextBox 54">
            <a:extLst>
              <a:ext uri="{FF2B5EF4-FFF2-40B4-BE49-F238E27FC236}">
                <a16:creationId xmlns:a16="http://schemas.microsoft.com/office/drawing/2014/main" xmlns="" id="{D64A1D9D-5515-4454-B6F6-3F7E5B69B84E}"/>
              </a:ext>
            </a:extLst>
          </p:cNvPr>
          <p:cNvSpPr txBox="1"/>
          <p:nvPr/>
        </p:nvSpPr>
        <p:spPr>
          <a:xfrm>
            <a:off x="88275" y="3087695"/>
            <a:ext cx="2466673" cy="334707"/>
          </a:xfrm>
          <a:prstGeom prst="rect">
            <a:avLst/>
          </a:prstGeom>
          <a:noFill/>
        </p:spPr>
        <p:txBody>
          <a:bodyPr wrap="square" lIns="91440" tIns="45720" rIns="91440" bIns="45720" rtlCol="0">
            <a:spAutoFit/>
          </a:bodyPr>
          <a:lstStyle>
            <a:defPPr>
              <a:defRPr lang="en-US"/>
            </a:defPPr>
            <a:lvl1pPr defTabSz="457200">
              <a:lnSpc>
                <a:spcPct val="90000"/>
              </a:lnSpc>
              <a:spcBef>
                <a:spcPts val="300"/>
              </a:spcBef>
              <a:defRPr sz="1600" spc="50">
                <a:solidFill>
                  <a:srgbClr val="00B9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defTabSz="457189">
              <a:spcBef>
                <a:spcPts val="750"/>
              </a:spcBef>
              <a:defRPr/>
            </a:pPr>
            <a:r>
              <a:rPr lang="en-US" sz="1750" kern="0" dirty="0">
                <a:solidFill>
                  <a:schemeClr val="accent1"/>
                </a:solidFill>
                <a:latin typeface="Amazon Ember Medium" panose="020B0603020204030204" pitchFamily="34" charset="0"/>
                <a:ea typeface="Amazon Ember Medium" panose="020B0603020204030204" pitchFamily="34" charset="0"/>
                <a:cs typeface="Amazon Ember Medium" panose="020B0603020204030204" pitchFamily="34" charset="0"/>
              </a:rPr>
              <a:t>Amazon</a:t>
            </a:r>
            <a:r>
              <a:rPr lang="en-US" sz="1750" kern="0" dirty="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rPr>
              <a:t> </a:t>
            </a:r>
            <a:r>
              <a:rPr lang="en-US" sz="1750" kern="0" dirty="0">
                <a:solidFill>
                  <a:schemeClr val="accent1"/>
                </a:solidFill>
                <a:latin typeface="Amazon Ember Medium" panose="020B0603020204030204" pitchFamily="34" charset="0"/>
                <a:ea typeface="Amazon Ember Medium" panose="020B0603020204030204" pitchFamily="34" charset="0"/>
                <a:cs typeface="Amazon Ember Medium" panose="020B0603020204030204" pitchFamily="34" charset="0"/>
              </a:rPr>
              <a:t>EC2</a:t>
            </a:r>
          </a:p>
        </p:txBody>
      </p:sp>
      <p:grpSp>
        <p:nvGrpSpPr>
          <p:cNvPr id="56" name="Graphic 3">
            <a:extLst>
              <a:ext uri="{FF2B5EF4-FFF2-40B4-BE49-F238E27FC236}">
                <a16:creationId xmlns:a16="http://schemas.microsoft.com/office/drawing/2014/main" xmlns="" id="{9ED974AE-823A-45F4-B4B6-8D9F8E9B9618}"/>
              </a:ext>
            </a:extLst>
          </p:cNvPr>
          <p:cNvGrpSpPr/>
          <p:nvPr/>
        </p:nvGrpSpPr>
        <p:grpSpPr>
          <a:xfrm>
            <a:off x="897785" y="1781318"/>
            <a:ext cx="1061605" cy="1061605"/>
            <a:chOff x="4333875" y="2333625"/>
            <a:chExt cx="476250" cy="476250"/>
          </a:xfrm>
          <a:solidFill>
            <a:schemeClr val="tx1"/>
          </a:solidFill>
        </p:grpSpPr>
        <p:sp>
          <p:nvSpPr>
            <p:cNvPr id="57" name="Freeform: Shape 7">
              <a:extLst>
                <a:ext uri="{FF2B5EF4-FFF2-40B4-BE49-F238E27FC236}">
                  <a16:creationId xmlns:a16="http://schemas.microsoft.com/office/drawing/2014/main" xmlns="" id="{A0483B84-5F6A-4B7F-B853-5BBEA47BABB3}"/>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solidFill>
              <a:schemeClr val="bg2"/>
            </a:solidFill>
            <a:ln w="19050" cap="flat">
              <a:noFill/>
              <a:prstDash val="solid"/>
              <a:miter/>
            </a:ln>
          </p:spPr>
          <p:txBody>
            <a:bodyPr rtlCol="0" anchor="ctr"/>
            <a:lstStyle/>
            <a:p>
              <a:pPr defTabSz="685758">
                <a:defRPr/>
              </a:pPr>
              <a:endParaRPr lang="en-US" sz="1324" dirty="0">
                <a:solidFill>
                  <a:srgbClr val="FFFFFF"/>
                </a:solidFill>
                <a:latin typeface="Amazon Ember"/>
              </a:endParaRPr>
            </a:p>
          </p:txBody>
        </p:sp>
        <p:sp>
          <p:nvSpPr>
            <p:cNvPr id="58" name="Freeform: Shape 8">
              <a:extLst>
                <a:ext uri="{FF2B5EF4-FFF2-40B4-BE49-F238E27FC236}">
                  <a16:creationId xmlns:a16="http://schemas.microsoft.com/office/drawing/2014/main" xmlns="" id="{F7BCA3FA-B4B9-40F8-A030-523301A0B2F7}"/>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solidFill>
              <a:schemeClr val="bg2"/>
            </a:solidFill>
            <a:ln w="19050" cap="flat">
              <a:noFill/>
              <a:prstDash val="solid"/>
              <a:miter/>
            </a:ln>
          </p:spPr>
          <p:txBody>
            <a:bodyPr rtlCol="0" anchor="ctr"/>
            <a:lstStyle/>
            <a:p>
              <a:pPr defTabSz="685758">
                <a:defRPr/>
              </a:pPr>
              <a:endParaRPr lang="en-US" sz="1324" dirty="0">
                <a:solidFill>
                  <a:srgbClr val="FFFFFF"/>
                </a:solidFill>
                <a:latin typeface="Amazon Ember"/>
              </a:endParaRPr>
            </a:p>
          </p:txBody>
        </p:sp>
        <p:sp>
          <p:nvSpPr>
            <p:cNvPr id="59" name="Freeform: Shape 9">
              <a:extLst>
                <a:ext uri="{FF2B5EF4-FFF2-40B4-BE49-F238E27FC236}">
                  <a16:creationId xmlns:a16="http://schemas.microsoft.com/office/drawing/2014/main" xmlns="" id="{1B17D5AE-9380-4FA5-B331-A1C4940F4D2F}"/>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solidFill>
              <a:schemeClr val="bg2"/>
            </a:solidFill>
            <a:ln w="19050" cap="flat">
              <a:noFill/>
              <a:prstDash val="solid"/>
              <a:miter/>
            </a:ln>
          </p:spPr>
          <p:txBody>
            <a:bodyPr rtlCol="0" anchor="ctr"/>
            <a:lstStyle/>
            <a:p>
              <a:pPr defTabSz="685758">
                <a:defRPr/>
              </a:pPr>
              <a:endParaRPr lang="en-US" sz="1324" dirty="0">
                <a:solidFill>
                  <a:srgbClr val="FFFFFF"/>
                </a:solidFill>
                <a:latin typeface="Amazon Ember"/>
              </a:endParaRPr>
            </a:p>
          </p:txBody>
        </p:sp>
      </p:grpSp>
    </p:spTree>
    <p:extLst>
      <p:ext uri="{BB962C8B-B14F-4D97-AF65-F5344CB8AC3E}">
        <p14:creationId xmlns:p14="http://schemas.microsoft.com/office/powerpoint/2010/main" val="390025920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2" presetClass="entr" presetSubtype="1"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up)">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42" presetClass="path" presetSubtype="0" decel="100000" fill="hold" grpId="1" nodeType="withEffect">
                                  <p:stCondLst>
                                    <p:cond delay="0"/>
                                  </p:stCondLst>
                                  <p:childTnLst>
                                    <p:animMotion origin="layout" path="M 3.50694E-6 1.97531E-6 L 0.03678 1.97531E-6 " pathEditMode="relative" rAng="0" ptsTypes="AA">
                                      <p:cBhvr>
                                        <p:cTn id="16" dur="500" spd="-100000" fill="hold"/>
                                        <p:tgtEl>
                                          <p:spTgt spid="3"/>
                                        </p:tgtEl>
                                        <p:attrNameLst>
                                          <p:attrName>ppt_x</p:attrName>
                                          <p:attrName>ppt_y</p:attrName>
                                        </p:attrNameLst>
                                      </p:cBhvr>
                                      <p:rCtr x="1834" y="0"/>
                                    </p:animMotion>
                                  </p:childTnLst>
                                </p:cTn>
                              </p:par>
                              <p:par>
                                <p:cTn id="17" presetID="10" presetClass="entr" presetSubtype="0" fill="hold" grpId="0" nodeType="withEffect">
                                  <p:stCondLst>
                                    <p:cond delay="2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42" presetClass="path" presetSubtype="0" decel="100000" fill="hold" grpId="1" nodeType="withEffect">
                                  <p:stCondLst>
                                    <p:cond delay="200"/>
                                  </p:stCondLst>
                                  <p:childTnLst>
                                    <p:animMotion origin="layout" path="M 3.50694E-6 -2.03704E-6 L 0.03678 -2.03704E-6 " pathEditMode="relative" rAng="0" ptsTypes="AA">
                                      <p:cBhvr>
                                        <p:cTn id="21" dur="500" spd="-100000" fill="hold"/>
                                        <p:tgtEl>
                                          <p:spTgt spid="26"/>
                                        </p:tgtEl>
                                        <p:attrNameLst>
                                          <p:attrName>ppt_x</p:attrName>
                                          <p:attrName>ppt_y</p:attrName>
                                        </p:attrNameLst>
                                      </p:cBhvr>
                                      <p:rCtr x="1834" y="0"/>
                                    </p:animMotion>
                                  </p:childTnLst>
                                </p:cTn>
                              </p:par>
                              <p:par>
                                <p:cTn id="22" presetID="10" presetClass="entr" presetSubtype="0" fill="hold" grpId="0" nodeType="withEffect">
                                  <p:stCondLst>
                                    <p:cond delay="30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par>
                                <p:cTn id="25" presetID="42" presetClass="path" presetSubtype="0" decel="100000" fill="hold" grpId="1" nodeType="withEffect">
                                  <p:stCondLst>
                                    <p:cond delay="300"/>
                                  </p:stCondLst>
                                  <p:childTnLst>
                                    <p:animMotion origin="layout" path="M 3.50694E-6 -2.59259E-6 L 0.03678 -2.59259E-6 " pathEditMode="relative" rAng="0" ptsTypes="AA">
                                      <p:cBhvr>
                                        <p:cTn id="26" dur="500" spd="-100000" fill="hold"/>
                                        <p:tgtEl>
                                          <p:spTgt spid="52"/>
                                        </p:tgtEl>
                                        <p:attrNameLst>
                                          <p:attrName>ppt_x</p:attrName>
                                          <p:attrName>ppt_y</p:attrName>
                                        </p:attrNameLst>
                                      </p:cBhvr>
                                      <p:rCtr x="1834" y="0"/>
                                    </p:animMotion>
                                  </p:childTnLst>
                                </p:cTn>
                              </p:par>
                              <p:par>
                                <p:cTn id="27" presetID="10" presetClass="entr" presetSubtype="0" fill="hold" grpId="0" nodeType="withEffect">
                                  <p:stCondLst>
                                    <p:cond delay="40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par>
                                <p:cTn id="30" presetID="42" presetClass="path" presetSubtype="0" decel="100000" fill="hold" grpId="1" nodeType="withEffect">
                                  <p:stCondLst>
                                    <p:cond delay="400"/>
                                  </p:stCondLst>
                                  <p:childTnLst>
                                    <p:animMotion origin="layout" path="M 3.50694E-6 3.95062E-6 L 0.03678 3.95062E-6 " pathEditMode="relative" rAng="0" ptsTypes="AA">
                                      <p:cBhvr>
                                        <p:cTn id="31" dur="500" spd="-100000" fill="hold"/>
                                        <p:tgtEl>
                                          <p:spTgt spid="53"/>
                                        </p:tgtEl>
                                        <p:attrNameLst>
                                          <p:attrName>ppt_x</p:attrName>
                                          <p:attrName>ppt_y</p:attrName>
                                        </p:attrNameLst>
                                      </p:cBhvr>
                                      <p:rCtr x="1834" y="0"/>
                                    </p:animMotion>
                                  </p:childTnLst>
                                </p:cTn>
                              </p:par>
                              <p:par>
                                <p:cTn id="32" presetID="10" presetClass="entr" presetSubtype="0" fill="hold" grpId="0" nodeType="withEffect">
                                  <p:stCondLst>
                                    <p:cond delay="4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42" presetClass="path" presetSubtype="0" decel="100000" fill="hold" grpId="1" nodeType="withEffect">
                                  <p:stCondLst>
                                    <p:cond delay="400"/>
                                  </p:stCondLst>
                                  <p:childTnLst>
                                    <p:animMotion origin="layout" path="M 3.50694E-6 3.39506E-6 L 0.03678 3.39506E-6 " pathEditMode="relative" rAng="0" ptsTypes="AA">
                                      <p:cBhvr>
                                        <p:cTn id="36" dur="500" spd="-100000" fill="hold"/>
                                        <p:tgtEl>
                                          <p:spTgt spid="14"/>
                                        </p:tgtEl>
                                        <p:attrNameLst>
                                          <p:attrName>ppt_x</p:attrName>
                                          <p:attrName>ppt_y</p:attrName>
                                        </p:attrNameLst>
                                      </p:cBhvr>
                                      <p:rCtr x="1834" y="0"/>
                                    </p:animMotion>
                                  </p:childTnLst>
                                </p:cTn>
                              </p:par>
                              <p:par>
                                <p:cTn id="37" presetID="10" presetClass="entr" presetSubtype="0" fill="hold" grpId="0" nodeType="withEffect">
                                  <p:stCondLst>
                                    <p:cond delay="10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500"/>
                                        <p:tgtEl>
                                          <p:spTgt spid="51"/>
                                        </p:tgtEl>
                                      </p:cBhvr>
                                    </p:animEffect>
                                  </p:childTnLst>
                                </p:cTn>
                              </p:par>
                              <p:par>
                                <p:cTn id="40" presetID="42" presetClass="path" presetSubtype="0" decel="100000" fill="hold" grpId="1" nodeType="withEffect">
                                  <p:stCondLst>
                                    <p:cond delay="100"/>
                                  </p:stCondLst>
                                  <p:childTnLst>
                                    <p:animMotion origin="layout" path="M 3.50694E-6 1.41975E-6 L 0.03678 1.41975E-6 " pathEditMode="relative" rAng="0" ptsTypes="AA">
                                      <p:cBhvr>
                                        <p:cTn id="41" dur="500" spd="-100000" fill="hold"/>
                                        <p:tgtEl>
                                          <p:spTgt spid="51"/>
                                        </p:tgtEl>
                                        <p:attrNameLst>
                                          <p:attrName>ppt_x</p:attrName>
                                          <p:attrName>ppt_y</p:attrName>
                                        </p:attrNameLst>
                                      </p:cBhvr>
                                      <p:rCtr x="18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1" grpId="0"/>
      <p:bldP spid="51" grpId="1"/>
      <p:bldP spid="52" grpId="0"/>
      <p:bldP spid="52" grpId="1"/>
      <p:bldP spid="53" grpId="0"/>
      <p:bldP spid="53" grpId="1"/>
      <p:bldP spid="26" grpId="0"/>
      <p:bldP spid="26" grpId="1"/>
      <p:bldP spid="14" grpId="0"/>
      <p:bldP spid="1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EC2 Terminology</a:t>
            </a:r>
          </a:p>
        </p:txBody>
      </p:sp>
      <p:sp>
        <p:nvSpPr>
          <p:cNvPr id="4" name="Right Arrow 3"/>
          <p:cNvSpPr/>
          <p:nvPr/>
        </p:nvSpPr>
        <p:spPr bwMode="auto">
          <a:xfrm>
            <a:off x="1611576" y="1819204"/>
            <a:ext cx="914400" cy="486737"/>
          </a:xfrm>
          <a:prstGeom prst="rightArrow">
            <a:avLst/>
          </a:prstGeom>
          <a:solidFill>
            <a:schemeClr val="accent2"/>
          </a:solidFill>
          <a:ln w="12700" cap="flat" cmpd="sng" algn="ctr">
            <a:noFill/>
            <a:prstDash val="solid"/>
            <a:round/>
            <a:headEnd type="none" w="med" len="med"/>
            <a:tailEnd type="none" w="med" len="med"/>
          </a:ln>
          <a:effectLst>
            <a:outerShdw blurRad="50800" dist="101600" dir="2700000" algn="tl" rotWithShape="0">
              <a:schemeClr val="tx1">
                <a:alpha val="40000"/>
              </a:scheme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bg1"/>
              </a:solidFill>
              <a:effectLst/>
              <a:latin typeface="Times New Roman" pitchFamily="18" charset="0"/>
              <a:cs typeface="Times New Roman" pitchFamily="18" charset="0"/>
              <a:sym typeface="Times New Roman" pitchFamily="18" charset="0"/>
            </a:endParaRPr>
          </a:p>
        </p:txBody>
      </p:sp>
      <p:grpSp>
        <p:nvGrpSpPr>
          <p:cNvPr id="5" name="Group 4"/>
          <p:cNvGrpSpPr/>
          <p:nvPr/>
        </p:nvGrpSpPr>
        <p:grpSpPr>
          <a:xfrm>
            <a:off x="849576" y="1657279"/>
            <a:ext cx="704850" cy="1019873"/>
            <a:chOff x="685800" y="1814231"/>
            <a:chExt cx="704850" cy="1019873"/>
          </a:xfrm>
        </p:grpSpPr>
        <p:grpSp>
          <p:nvGrpSpPr>
            <p:cNvPr id="6" name="Group 5"/>
            <p:cNvGrpSpPr/>
            <p:nvPr/>
          </p:nvGrpSpPr>
          <p:grpSpPr>
            <a:xfrm>
              <a:off x="685800" y="1814231"/>
              <a:ext cx="704850" cy="725488"/>
              <a:chOff x="4167188" y="-1203325"/>
              <a:chExt cx="704850" cy="725488"/>
            </a:xfrm>
          </p:grpSpPr>
          <p:sp>
            <p:nvSpPr>
              <p:cNvPr id="8" name="Rectangle 19"/>
              <p:cNvSpPr>
                <a:spLocks noChangeArrowheads="1"/>
              </p:cNvSpPr>
              <p:nvPr/>
            </p:nvSpPr>
            <p:spPr bwMode="auto">
              <a:xfrm>
                <a:off x="4462463" y="-793750"/>
                <a:ext cx="114300" cy="123825"/>
              </a:xfrm>
              <a:prstGeom prst="rect">
                <a:avLst/>
              </a:prstGeom>
              <a:solidFill>
                <a:srgbClr val="FF99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 name="Rectangle 20"/>
              <p:cNvSpPr>
                <a:spLocks noChangeArrowheads="1"/>
              </p:cNvSpPr>
              <p:nvPr/>
            </p:nvSpPr>
            <p:spPr bwMode="auto">
              <a:xfrm>
                <a:off x="4329113" y="-793750"/>
                <a:ext cx="104775" cy="123825"/>
              </a:xfrm>
              <a:prstGeom prst="rect">
                <a:avLst/>
              </a:prstGeom>
              <a:solidFill>
                <a:srgbClr val="FF99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 name="Rectangle 21"/>
              <p:cNvSpPr>
                <a:spLocks noChangeArrowheads="1"/>
              </p:cNvSpPr>
              <p:nvPr/>
            </p:nvSpPr>
            <p:spPr bwMode="auto">
              <a:xfrm>
                <a:off x="4605338" y="-793750"/>
                <a:ext cx="104775" cy="123825"/>
              </a:xfrm>
              <a:prstGeom prst="rect">
                <a:avLst/>
              </a:prstGeom>
              <a:solidFill>
                <a:srgbClr val="FF99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 name="Rectangle 22"/>
              <p:cNvSpPr>
                <a:spLocks noChangeArrowheads="1"/>
              </p:cNvSpPr>
              <p:nvPr/>
            </p:nvSpPr>
            <p:spPr bwMode="auto">
              <a:xfrm>
                <a:off x="4605338" y="-1022350"/>
                <a:ext cx="104775" cy="114300"/>
              </a:xfrm>
              <a:prstGeom prst="rect">
                <a:avLst/>
              </a:prstGeom>
              <a:solidFill>
                <a:srgbClr val="FF99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2" name="Rectangle 23"/>
              <p:cNvSpPr>
                <a:spLocks noChangeArrowheads="1"/>
              </p:cNvSpPr>
              <p:nvPr/>
            </p:nvSpPr>
            <p:spPr bwMode="auto">
              <a:xfrm>
                <a:off x="4462463" y="-1022350"/>
                <a:ext cx="114300" cy="114300"/>
              </a:xfrm>
              <a:prstGeom prst="rect">
                <a:avLst/>
              </a:prstGeom>
              <a:solidFill>
                <a:srgbClr val="FF99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 name="Rectangle 24"/>
              <p:cNvSpPr>
                <a:spLocks noChangeArrowheads="1"/>
              </p:cNvSpPr>
              <p:nvPr/>
            </p:nvSpPr>
            <p:spPr bwMode="auto">
              <a:xfrm>
                <a:off x="4329113" y="-1022350"/>
                <a:ext cx="104775" cy="114300"/>
              </a:xfrm>
              <a:prstGeom prst="rect">
                <a:avLst/>
              </a:prstGeom>
              <a:solidFill>
                <a:srgbClr val="FF99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4" name="Freeform 25"/>
              <p:cNvSpPr>
                <a:spLocks noEditPoints="1"/>
              </p:cNvSpPr>
              <p:nvPr/>
            </p:nvSpPr>
            <p:spPr bwMode="auto">
              <a:xfrm>
                <a:off x="4167188" y="-1203325"/>
                <a:ext cx="704850" cy="725488"/>
              </a:xfrm>
              <a:custGeom>
                <a:avLst/>
                <a:gdLst/>
                <a:ahLst/>
                <a:cxnLst>
                  <a:cxn ang="0">
                    <a:pos x="67" y="0"/>
                  </a:cxn>
                  <a:cxn ang="0">
                    <a:pos x="6" y="0"/>
                  </a:cxn>
                  <a:cxn ang="0">
                    <a:pos x="0" y="6"/>
                  </a:cxn>
                  <a:cxn ang="0">
                    <a:pos x="0" y="69"/>
                  </a:cxn>
                  <a:cxn ang="0">
                    <a:pos x="6" y="76"/>
                  </a:cxn>
                  <a:cxn ang="0">
                    <a:pos x="67" y="76"/>
                  </a:cxn>
                  <a:cxn ang="0">
                    <a:pos x="74" y="69"/>
                  </a:cxn>
                  <a:cxn ang="0">
                    <a:pos x="74" y="6"/>
                  </a:cxn>
                  <a:cxn ang="0">
                    <a:pos x="67" y="0"/>
                  </a:cxn>
                  <a:cxn ang="0">
                    <a:pos x="60" y="60"/>
                  </a:cxn>
                  <a:cxn ang="0">
                    <a:pos x="13" y="60"/>
                  </a:cxn>
                  <a:cxn ang="0">
                    <a:pos x="13" y="40"/>
                  </a:cxn>
                  <a:cxn ang="0">
                    <a:pos x="60" y="40"/>
                  </a:cxn>
                  <a:cxn ang="0">
                    <a:pos x="60" y="60"/>
                  </a:cxn>
                  <a:cxn ang="0">
                    <a:pos x="60" y="35"/>
                  </a:cxn>
                  <a:cxn ang="0">
                    <a:pos x="13" y="35"/>
                  </a:cxn>
                  <a:cxn ang="0">
                    <a:pos x="13" y="15"/>
                  </a:cxn>
                  <a:cxn ang="0">
                    <a:pos x="60" y="15"/>
                  </a:cxn>
                  <a:cxn ang="0">
                    <a:pos x="60" y="35"/>
                  </a:cxn>
                </a:cxnLst>
                <a:rect l="0" t="0" r="r" b="b"/>
                <a:pathLst>
                  <a:path w="74" h="76">
                    <a:moveTo>
                      <a:pt x="67" y="0"/>
                    </a:moveTo>
                    <a:cubicBezTo>
                      <a:pt x="6" y="0"/>
                      <a:pt x="6" y="0"/>
                      <a:pt x="6" y="0"/>
                    </a:cubicBezTo>
                    <a:cubicBezTo>
                      <a:pt x="3" y="0"/>
                      <a:pt x="0" y="3"/>
                      <a:pt x="0" y="6"/>
                    </a:cubicBezTo>
                    <a:cubicBezTo>
                      <a:pt x="0" y="69"/>
                      <a:pt x="0" y="69"/>
                      <a:pt x="0" y="69"/>
                    </a:cubicBez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lose/>
                    <a:moveTo>
                      <a:pt x="60" y="60"/>
                    </a:moveTo>
                    <a:cubicBezTo>
                      <a:pt x="13" y="60"/>
                      <a:pt x="13" y="60"/>
                      <a:pt x="13" y="60"/>
                    </a:cubicBezTo>
                    <a:cubicBezTo>
                      <a:pt x="13" y="40"/>
                      <a:pt x="13" y="40"/>
                      <a:pt x="13" y="40"/>
                    </a:cubicBezTo>
                    <a:cubicBezTo>
                      <a:pt x="60" y="40"/>
                      <a:pt x="60" y="40"/>
                      <a:pt x="60" y="40"/>
                    </a:cubicBezTo>
                    <a:lnTo>
                      <a:pt x="60" y="60"/>
                    </a:lnTo>
                    <a:close/>
                    <a:moveTo>
                      <a:pt x="60" y="35"/>
                    </a:moveTo>
                    <a:cubicBezTo>
                      <a:pt x="13" y="35"/>
                      <a:pt x="13" y="35"/>
                      <a:pt x="13" y="35"/>
                    </a:cubicBezTo>
                    <a:cubicBezTo>
                      <a:pt x="13" y="15"/>
                      <a:pt x="13" y="15"/>
                      <a:pt x="13" y="15"/>
                    </a:cubicBezTo>
                    <a:cubicBezTo>
                      <a:pt x="60" y="15"/>
                      <a:pt x="60" y="15"/>
                      <a:pt x="60" y="15"/>
                    </a:cubicBezTo>
                    <a:lnTo>
                      <a:pt x="60" y="35"/>
                    </a:lnTo>
                    <a:close/>
                  </a:path>
                </a:pathLst>
              </a:custGeom>
              <a:solidFill>
                <a:srgbClr val="FF99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7" name="TextBox 6"/>
            <p:cNvSpPr txBox="1"/>
            <p:nvPr/>
          </p:nvSpPr>
          <p:spPr>
            <a:xfrm>
              <a:off x="685800" y="2495550"/>
              <a:ext cx="704849" cy="338554"/>
            </a:xfrm>
            <a:prstGeom prst="rect">
              <a:avLst/>
            </a:prstGeom>
            <a:noFill/>
          </p:spPr>
          <p:txBody>
            <a:bodyPr wrap="square" rtlCol="0">
              <a:spAutoFit/>
            </a:bodyPr>
            <a:lstStyle/>
            <a:p>
              <a:pPr algn="ctr"/>
              <a:r>
                <a:rPr lang="en-US" sz="1600" dirty="0">
                  <a:solidFill>
                    <a:schemeClr val="bg1"/>
                  </a:solidFill>
                </a:rPr>
                <a:t>AMI</a:t>
              </a:r>
            </a:p>
          </p:txBody>
        </p:sp>
      </p:grpSp>
      <p:sp>
        <p:nvSpPr>
          <p:cNvPr id="15" name="TextBox 14"/>
          <p:cNvSpPr txBox="1"/>
          <p:nvPr/>
        </p:nvSpPr>
        <p:spPr>
          <a:xfrm>
            <a:off x="520964" y="3176798"/>
            <a:ext cx="1362074" cy="461665"/>
          </a:xfrm>
          <a:prstGeom prst="rect">
            <a:avLst/>
          </a:prstGeom>
          <a:noFill/>
        </p:spPr>
        <p:txBody>
          <a:bodyPr wrap="square" rtlCol="0">
            <a:spAutoFit/>
          </a:bodyPr>
          <a:lstStyle/>
          <a:p>
            <a:pPr algn="ctr"/>
            <a:r>
              <a:rPr lang="en-US" sz="1200" dirty="0">
                <a:solidFill>
                  <a:schemeClr val="bg1"/>
                </a:solidFill>
              </a:rPr>
              <a:t>Virtual Machine Configuration</a:t>
            </a:r>
          </a:p>
        </p:txBody>
      </p:sp>
      <p:grpSp>
        <p:nvGrpSpPr>
          <p:cNvPr id="16" name="Group 15"/>
          <p:cNvGrpSpPr/>
          <p:nvPr/>
        </p:nvGrpSpPr>
        <p:grpSpPr>
          <a:xfrm>
            <a:off x="2426758" y="1617732"/>
            <a:ext cx="1362074" cy="2028575"/>
            <a:chOff x="2262982" y="1774684"/>
            <a:chExt cx="1362074" cy="2028575"/>
          </a:xfrm>
        </p:grpSpPr>
        <p:grpSp>
          <p:nvGrpSpPr>
            <p:cNvPr id="17" name="Group 16"/>
            <p:cNvGrpSpPr/>
            <p:nvPr/>
          </p:nvGrpSpPr>
          <p:grpSpPr>
            <a:xfrm>
              <a:off x="2438400" y="1774684"/>
              <a:ext cx="935038" cy="946431"/>
              <a:chOff x="4800600" y="1815819"/>
              <a:chExt cx="935038" cy="946431"/>
            </a:xfrm>
          </p:grpSpPr>
          <p:sp>
            <p:nvSpPr>
              <p:cNvPr id="19" name="Freeform 18"/>
              <p:cNvSpPr>
                <a:spLocks/>
              </p:cNvSpPr>
              <p:nvPr/>
            </p:nvSpPr>
            <p:spPr bwMode="auto">
              <a:xfrm>
                <a:off x="4800600" y="1815819"/>
                <a:ext cx="706438" cy="72390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0" name="Freeform 18"/>
              <p:cNvSpPr>
                <a:spLocks/>
              </p:cNvSpPr>
              <p:nvPr/>
            </p:nvSpPr>
            <p:spPr bwMode="auto">
              <a:xfrm>
                <a:off x="4876800" y="1885950"/>
                <a:ext cx="706438" cy="72390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1" name="Freeform 18"/>
              <p:cNvSpPr>
                <a:spLocks/>
              </p:cNvSpPr>
              <p:nvPr/>
            </p:nvSpPr>
            <p:spPr bwMode="auto">
              <a:xfrm>
                <a:off x="4953000" y="1962150"/>
                <a:ext cx="706438" cy="72390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2" name="Freeform 18"/>
              <p:cNvSpPr>
                <a:spLocks/>
              </p:cNvSpPr>
              <p:nvPr/>
            </p:nvSpPr>
            <p:spPr bwMode="auto">
              <a:xfrm>
                <a:off x="5029200" y="2038350"/>
                <a:ext cx="706438" cy="72390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vert="horz" wrap="square" lIns="91440" tIns="45720" rIns="91440" bIns="45720" numCol="1" anchor="ctr" anchorCtr="0" compatLnSpc="1">
                <a:prstTxWarp prst="textNoShape">
                  <a:avLst/>
                </a:prstTxWarp>
              </a:bodyPr>
              <a:lstStyle/>
              <a:p>
                <a:pPr algn="ctr"/>
                <a:r>
                  <a:rPr lang="en-US" sz="1050" dirty="0">
                    <a:solidFill>
                      <a:schemeClr val="bg1"/>
                    </a:solidFill>
                  </a:rPr>
                  <a:t>Instance</a:t>
                </a:r>
              </a:p>
            </p:txBody>
          </p:sp>
        </p:grpSp>
        <p:sp>
          <p:nvSpPr>
            <p:cNvPr id="18" name="TextBox 17"/>
            <p:cNvSpPr txBox="1"/>
            <p:nvPr/>
          </p:nvSpPr>
          <p:spPr>
            <a:xfrm>
              <a:off x="2262982" y="3341594"/>
              <a:ext cx="1362074" cy="461665"/>
            </a:xfrm>
            <a:prstGeom prst="rect">
              <a:avLst/>
            </a:prstGeom>
            <a:noFill/>
          </p:spPr>
          <p:txBody>
            <a:bodyPr wrap="square" rtlCol="0">
              <a:spAutoFit/>
            </a:bodyPr>
            <a:lstStyle/>
            <a:p>
              <a:pPr algn="ctr"/>
              <a:r>
                <a:rPr lang="en-US" sz="1200" dirty="0">
                  <a:solidFill>
                    <a:schemeClr val="bg1"/>
                  </a:solidFill>
                </a:rPr>
                <a:t>Running or Stopped VM</a:t>
              </a:r>
            </a:p>
          </p:txBody>
        </p:sp>
      </p:grpSp>
      <p:sp>
        <p:nvSpPr>
          <p:cNvPr id="23" name="Rounded Rectangle 22"/>
          <p:cNvSpPr/>
          <p:nvPr/>
        </p:nvSpPr>
        <p:spPr>
          <a:xfrm>
            <a:off x="4354776" y="662198"/>
            <a:ext cx="3962400" cy="3786972"/>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b" anchorCtr="0"/>
          <a:lstStyle/>
          <a:p>
            <a:pPr algn="ctr" fontAlgn="auto">
              <a:spcBef>
                <a:spcPts val="0"/>
              </a:spcBef>
              <a:spcAft>
                <a:spcPts val="0"/>
              </a:spcAft>
              <a:defRPr/>
            </a:pPr>
            <a:endParaRPr lang="en-US" dirty="0">
              <a:solidFill>
                <a:schemeClr val="bg1"/>
              </a:solidFill>
            </a:endParaRPr>
          </a:p>
        </p:txBody>
      </p:sp>
      <p:grpSp>
        <p:nvGrpSpPr>
          <p:cNvPr id="24" name="Group 23"/>
          <p:cNvGrpSpPr/>
          <p:nvPr/>
        </p:nvGrpSpPr>
        <p:grpSpPr>
          <a:xfrm>
            <a:off x="3537967" y="1472460"/>
            <a:ext cx="2417009" cy="805144"/>
            <a:chOff x="3374191" y="1833514"/>
            <a:chExt cx="2417009" cy="805144"/>
          </a:xfrm>
          <a:solidFill>
            <a:schemeClr val="accent1"/>
          </a:solidFill>
        </p:grpSpPr>
        <p:cxnSp>
          <p:nvCxnSpPr>
            <p:cNvPr id="45" name="Straight Arrow Connector 44"/>
            <p:cNvCxnSpPr/>
            <p:nvPr/>
          </p:nvCxnSpPr>
          <p:spPr>
            <a:xfrm flipV="1">
              <a:off x="3374191" y="2414118"/>
              <a:ext cx="1109503" cy="112620"/>
            </a:xfrm>
            <a:prstGeom prst="straightConnector1">
              <a:avLst/>
            </a:prstGeom>
            <a:grpFill/>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4495800" y="1833514"/>
              <a:ext cx="1295400" cy="805144"/>
              <a:chOff x="4495800" y="2223806"/>
              <a:chExt cx="1295400" cy="805144"/>
            </a:xfrm>
            <a:grpFill/>
          </p:grpSpPr>
          <p:grpSp>
            <p:nvGrpSpPr>
              <p:cNvPr id="35" name="Group 34"/>
              <p:cNvGrpSpPr/>
              <p:nvPr/>
            </p:nvGrpSpPr>
            <p:grpSpPr>
              <a:xfrm>
                <a:off x="4495800" y="2223806"/>
                <a:ext cx="1295400" cy="761320"/>
                <a:chOff x="6553200" y="1921015"/>
                <a:chExt cx="1295400" cy="761320"/>
              </a:xfrm>
              <a:grpFill/>
            </p:grpSpPr>
            <p:grpSp>
              <p:nvGrpSpPr>
                <p:cNvPr id="37" name="Group 36"/>
                <p:cNvGrpSpPr/>
                <p:nvPr/>
              </p:nvGrpSpPr>
              <p:grpSpPr>
                <a:xfrm>
                  <a:off x="6553200" y="1921015"/>
                  <a:ext cx="1295400" cy="761320"/>
                  <a:chOff x="5235575" y="5754688"/>
                  <a:chExt cx="866775" cy="542925"/>
                </a:xfrm>
                <a:grpFill/>
              </p:grpSpPr>
              <p:sp>
                <p:nvSpPr>
                  <p:cNvPr id="42" name="Freeform 292"/>
                  <p:cNvSpPr>
                    <a:spLocks/>
                  </p:cNvSpPr>
                  <p:nvPr/>
                </p:nvSpPr>
                <p:spPr bwMode="auto">
                  <a:xfrm>
                    <a:off x="5654675" y="5983288"/>
                    <a:ext cx="66675" cy="76200"/>
                  </a:xfrm>
                  <a:custGeom>
                    <a:avLst/>
                    <a:gdLst/>
                    <a:ahLst/>
                    <a:cxnLst>
                      <a:cxn ang="0">
                        <a:pos x="7" y="3"/>
                      </a:cxn>
                      <a:cxn ang="0">
                        <a:pos x="4" y="0"/>
                      </a:cxn>
                      <a:cxn ang="0">
                        <a:pos x="0" y="3"/>
                      </a:cxn>
                      <a:cxn ang="0">
                        <a:pos x="0" y="8"/>
                      </a:cxn>
                      <a:cxn ang="0">
                        <a:pos x="7" y="8"/>
                      </a:cxn>
                      <a:cxn ang="0">
                        <a:pos x="7" y="3"/>
                      </a:cxn>
                    </a:cxnLst>
                    <a:rect l="0" t="0" r="r" b="b"/>
                    <a:pathLst>
                      <a:path w="7" h="8">
                        <a:moveTo>
                          <a:pt x="7" y="3"/>
                        </a:moveTo>
                        <a:cubicBezTo>
                          <a:pt x="7" y="3"/>
                          <a:pt x="7" y="0"/>
                          <a:pt x="4" y="0"/>
                        </a:cubicBezTo>
                        <a:cubicBezTo>
                          <a:pt x="0" y="0"/>
                          <a:pt x="0" y="3"/>
                          <a:pt x="0" y="3"/>
                        </a:cubicBezTo>
                        <a:cubicBezTo>
                          <a:pt x="0" y="8"/>
                          <a:pt x="0" y="8"/>
                          <a:pt x="0" y="8"/>
                        </a:cubicBezTo>
                        <a:cubicBezTo>
                          <a:pt x="7" y="8"/>
                          <a:pt x="7" y="8"/>
                          <a:pt x="7" y="8"/>
                        </a:cubicBezTo>
                        <a:lnTo>
                          <a:pt x="7" y="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3" name="Freeform 293"/>
                  <p:cNvSpPr>
                    <a:spLocks noEditPoints="1"/>
                  </p:cNvSpPr>
                  <p:nvPr/>
                </p:nvSpPr>
                <p:spPr bwMode="auto">
                  <a:xfrm>
                    <a:off x="5235575" y="5754688"/>
                    <a:ext cx="866775" cy="542925"/>
                  </a:xfrm>
                  <a:custGeom>
                    <a:avLst/>
                    <a:gdLst/>
                    <a:ahLst/>
                    <a:cxnLst>
                      <a:cxn ang="0">
                        <a:pos x="79" y="24"/>
                      </a:cxn>
                      <a:cxn ang="0">
                        <a:pos x="79" y="23"/>
                      </a:cxn>
                      <a:cxn ang="0">
                        <a:pos x="56" y="0"/>
                      </a:cxn>
                      <a:cxn ang="0">
                        <a:pos x="35" y="14"/>
                      </a:cxn>
                      <a:cxn ang="0">
                        <a:pos x="28" y="12"/>
                      </a:cxn>
                      <a:cxn ang="0">
                        <a:pos x="17" y="23"/>
                      </a:cxn>
                      <a:cxn ang="0">
                        <a:pos x="0" y="40"/>
                      </a:cxn>
                      <a:cxn ang="0">
                        <a:pos x="0" y="41"/>
                      </a:cxn>
                      <a:cxn ang="0">
                        <a:pos x="19" y="57"/>
                      </a:cxn>
                      <a:cxn ang="0">
                        <a:pos x="73" y="57"/>
                      </a:cxn>
                      <a:cxn ang="0">
                        <a:pos x="91" y="41"/>
                      </a:cxn>
                      <a:cxn ang="0">
                        <a:pos x="91" y="40"/>
                      </a:cxn>
                      <a:cxn ang="0">
                        <a:pos x="79" y="24"/>
                      </a:cxn>
                      <a:cxn ang="0">
                        <a:pos x="58" y="43"/>
                      </a:cxn>
                      <a:cxn ang="0">
                        <a:pos x="37" y="43"/>
                      </a:cxn>
                      <a:cxn ang="0">
                        <a:pos x="37" y="32"/>
                      </a:cxn>
                      <a:cxn ang="0">
                        <a:pos x="41" y="32"/>
                      </a:cxn>
                      <a:cxn ang="0">
                        <a:pos x="41" y="27"/>
                      </a:cxn>
                      <a:cxn ang="0">
                        <a:pos x="41" y="27"/>
                      </a:cxn>
                      <a:cxn ang="0">
                        <a:pos x="48" y="21"/>
                      </a:cxn>
                      <a:cxn ang="0">
                        <a:pos x="54" y="27"/>
                      </a:cxn>
                      <a:cxn ang="0">
                        <a:pos x="54" y="27"/>
                      </a:cxn>
                      <a:cxn ang="0">
                        <a:pos x="54" y="32"/>
                      </a:cxn>
                      <a:cxn ang="0">
                        <a:pos x="58" y="32"/>
                      </a:cxn>
                      <a:cxn ang="0">
                        <a:pos x="58" y="43"/>
                      </a:cxn>
                    </a:cxnLst>
                    <a:rect l="0" t="0" r="r" b="b"/>
                    <a:pathLst>
                      <a:path w="91" h="57">
                        <a:moveTo>
                          <a:pt x="79" y="24"/>
                        </a:moveTo>
                        <a:cubicBezTo>
                          <a:pt x="79" y="24"/>
                          <a:pt x="79" y="24"/>
                          <a:pt x="79" y="23"/>
                        </a:cubicBezTo>
                        <a:cubicBezTo>
                          <a:pt x="79" y="11"/>
                          <a:pt x="69" y="0"/>
                          <a:pt x="56" y="0"/>
                        </a:cubicBezTo>
                        <a:cubicBezTo>
                          <a:pt x="47" y="0"/>
                          <a:pt x="39" y="6"/>
                          <a:pt x="35" y="14"/>
                        </a:cubicBezTo>
                        <a:cubicBezTo>
                          <a:pt x="33" y="13"/>
                          <a:pt x="31" y="12"/>
                          <a:pt x="28" y="12"/>
                        </a:cubicBezTo>
                        <a:cubicBezTo>
                          <a:pt x="22" y="12"/>
                          <a:pt x="17" y="17"/>
                          <a:pt x="17" y="23"/>
                        </a:cubicBezTo>
                        <a:cubicBezTo>
                          <a:pt x="7" y="24"/>
                          <a:pt x="0" y="33"/>
                          <a:pt x="0" y="40"/>
                        </a:cubicBezTo>
                        <a:cubicBezTo>
                          <a:pt x="0" y="41"/>
                          <a:pt x="0" y="41"/>
                          <a:pt x="0" y="41"/>
                        </a:cubicBezTo>
                        <a:cubicBezTo>
                          <a:pt x="0" y="49"/>
                          <a:pt x="8" y="57"/>
                          <a:pt x="19" y="57"/>
                        </a:cubicBezTo>
                        <a:cubicBezTo>
                          <a:pt x="73" y="57"/>
                          <a:pt x="73" y="57"/>
                          <a:pt x="73" y="57"/>
                        </a:cubicBezTo>
                        <a:cubicBezTo>
                          <a:pt x="83" y="57"/>
                          <a:pt x="91" y="49"/>
                          <a:pt x="91" y="41"/>
                        </a:cubicBezTo>
                        <a:cubicBezTo>
                          <a:pt x="91" y="40"/>
                          <a:pt x="91" y="40"/>
                          <a:pt x="91" y="40"/>
                        </a:cubicBezTo>
                        <a:cubicBezTo>
                          <a:pt x="91" y="34"/>
                          <a:pt x="86" y="26"/>
                          <a:pt x="79" y="24"/>
                        </a:cubicBezTo>
                        <a:close/>
                        <a:moveTo>
                          <a:pt x="58" y="43"/>
                        </a:moveTo>
                        <a:cubicBezTo>
                          <a:pt x="37" y="43"/>
                          <a:pt x="37" y="43"/>
                          <a:pt x="37" y="43"/>
                        </a:cubicBezTo>
                        <a:cubicBezTo>
                          <a:pt x="37" y="32"/>
                          <a:pt x="37" y="32"/>
                          <a:pt x="37" y="32"/>
                        </a:cubicBezTo>
                        <a:cubicBezTo>
                          <a:pt x="41" y="32"/>
                          <a:pt x="41" y="32"/>
                          <a:pt x="41" y="32"/>
                        </a:cubicBezTo>
                        <a:cubicBezTo>
                          <a:pt x="41" y="27"/>
                          <a:pt x="41" y="27"/>
                          <a:pt x="41" y="27"/>
                        </a:cubicBezTo>
                        <a:cubicBezTo>
                          <a:pt x="41" y="27"/>
                          <a:pt x="41" y="27"/>
                          <a:pt x="41" y="27"/>
                        </a:cubicBezTo>
                        <a:cubicBezTo>
                          <a:pt x="41" y="23"/>
                          <a:pt x="44" y="21"/>
                          <a:pt x="48" y="21"/>
                        </a:cubicBezTo>
                        <a:cubicBezTo>
                          <a:pt x="51" y="21"/>
                          <a:pt x="54" y="23"/>
                          <a:pt x="54" y="27"/>
                        </a:cubicBezTo>
                        <a:cubicBezTo>
                          <a:pt x="54" y="27"/>
                          <a:pt x="54" y="27"/>
                          <a:pt x="54" y="27"/>
                        </a:cubicBezTo>
                        <a:cubicBezTo>
                          <a:pt x="54" y="32"/>
                          <a:pt x="54" y="32"/>
                          <a:pt x="54" y="32"/>
                        </a:cubicBezTo>
                        <a:cubicBezTo>
                          <a:pt x="58" y="32"/>
                          <a:pt x="58" y="32"/>
                          <a:pt x="58" y="32"/>
                        </a:cubicBezTo>
                        <a:lnTo>
                          <a:pt x="58" y="4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38" name="Freeform 18"/>
                <p:cNvSpPr>
                  <a:spLocks/>
                </p:cNvSpPr>
                <p:nvPr/>
              </p:nvSpPr>
              <p:spPr bwMode="auto">
                <a:xfrm>
                  <a:off x="6855314" y="2250762"/>
                  <a:ext cx="176609" cy="146331"/>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grpFill/>
                <a:ln w="9525">
                  <a:solidFill>
                    <a:schemeClr val="accent6">
                      <a:lumMod val="50000"/>
                    </a:schemeClr>
                  </a:solidFill>
                  <a:round/>
                  <a:headEnd/>
                  <a:tailEnd/>
                </a:ln>
              </p:spPr>
              <p:txBody>
                <a:bodyPr vert="horz" wrap="square" lIns="91440" tIns="45720" rIns="91440" bIns="45720" numCol="1" anchor="ctr" anchorCtr="0" compatLnSpc="1">
                  <a:prstTxWarp prst="textNoShape">
                    <a:avLst/>
                  </a:prstTxWarp>
                </a:bodyPr>
                <a:lstStyle/>
                <a:p>
                  <a:pPr algn="ctr"/>
                  <a:endParaRPr lang="en-US" sz="1050" dirty="0">
                    <a:solidFill>
                      <a:schemeClr val="bg1"/>
                    </a:solidFill>
                  </a:endParaRPr>
                </a:p>
              </p:txBody>
            </p:sp>
            <p:sp>
              <p:nvSpPr>
                <p:cNvPr id="39" name="Freeform 18"/>
                <p:cNvSpPr>
                  <a:spLocks/>
                </p:cNvSpPr>
                <p:nvPr/>
              </p:nvSpPr>
              <p:spPr bwMode="auto">
                <a:xfrm>
                  <a:off x="7443391" y="2221659"/>
                  <a:ext cx="176609" cy="146331"/>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grpFill/>
                <a:ln w="9525">
                  <a:solidFill>
                    <a:schemeClr val="accent6">
                      <a:lumMod val="50000"/>
                    </a:schemeClr>
                  </a:solidFill>
                  <a:round/>
                  <a:headEnd/>
                  <a:tailEnd/>
                </a:ln>
              </p:spPr>
              <p:txBody>
                <a:bodyPr vert="horz" wrap="square" lIns="91440" tIns="45720" rIns="91440" bIns="45720" numCol="1" anchor="ctr" anchorCtr="0" compatLnSpc="1">
                  <a:prstTxWarp prst="textNoShape">
                    <a:avLst/>
                  </a:prstTxWarp>
                </a:bodyPr>
                <a:lstStyle/>
                <a:p>
                  <a:pPr algn="ctr"/>
                  <a:endParaRPr lang="en-US" sz="1050" dirty="0">
                    <a:solidFill>
                      <a:schemeClr val="bg1"/>
                    </a:solidFill>
                  </a:endParaRPr>
                </a:p>
              </p:txBody>
            </p:sp>
            <p:sp>
              <p:nvSpPr>
                <p:cNvPr id="40" name="Freeform 18"/>
                <p:cNvSpPr>
                  <a:spLocks/>
                </p:cNvSpPr>
                <p:nvPr/>
              </p:nvSpPr>
              <p:spPr bwMode="auto">
                <a:xfrm>
                  <a:off x="6855314" y="2425419"/>
                  <a:ext cx="176609" cy="146331"/>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grpFill/>
                <a:ln w="9525">
                  <a:solidFill>
                    <a:schemeClr val="accent6">
                      <a:lumMod val="50000"/>
                    </a:schemeClr>
                  </a:solidFill>
                  <a:round/>
                  <a:headEnd/>
                  <a:tailEnd/>
                </a:ln>
              </p:spPr>
              <p:txBody>
                <a:bodyPr vert="horz" wrap="square" lIns="91440" tIns="45720" rIns="91440" bIns="45720" numCol="1" anchor="ctr" anchorCtr="0" compatLnSpc="1">
                  <a:prstTxWarp prst="textNoShape">
                    <a:avLst/>
                  </a:prstTxWarp>
                </a:bodyPr>
                <a:lstStyle/>
                <a:p>
                  <a:pPr algn="ctr"/>
                  <a:endParaRPr lang="en-US" sz="1050" dirty="0">
                    <a:solidFill>
                      <a:schemeClr val="bg1"/>
                    </a:solidFill>
                  </a:endParaRPr>
                </a:p>
              </p:txBody>
            </p:sp>
            <p:sp>
              <p:nvSpPr>
                <p:cNvPr id="41" name="Freeform 18"/>
                <p:cNvSpPr>
                  <a:spLocks/>
                </p:cNvSpPr>
                <p:nvPr/>
              </p:nvSpPr>
              <p:spPr bwMode="auto">
                <a:xfrm>
                  <a:off x="7443391" y="2425419"/>
                  <a:ext cx="176609" cy="146331"/>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grpFill/>
                <a:ln w="9525">
                  <a:solidFill>
                    <a:schemeClr val="accent6">
                      <a:lumMod val="50000"/>
                    </a:schemeClr>
                  </a:solidFill>
                  <a:round/>
                  <a:headEnd/>
                  <a:tailEnd/>
                </a:ln>
              </p:spPr>
              <p:txBody>
                <a:bodyPr vert="horz" wrap="square" lIns="91440" tIns="45720" rIns="91440" bIns="45720" numCol="1" anchor="ctr" anchorCtr="0" compatLnSpc="1">
                  <a:prstTxWarp prst="textNoShape">
                    <a:avLst/>
                  </a:prstTxWarp>
                </a:bodyPr>
                <a:lstStyle/>
                <a:p>
                  <a:pPr algn="ctr"/>
                  <a:endParaRPr lang="en-US" sz="1050" dirty="0">
                    <a:solidFill>
                      <a:schemeClr val="bg1"/>
                    </a:solidFill>
                  </a:endParaRPr>
                </a:p>
              </p:txBody>
            </p:sp>
          </p:grpSp>
          <p:sp>
            <p:nvSpPr>
              <p:cNvPr id="36" name="TextBox 35"/>
              <p:cNvSpPr txBox="1"/>
              <p:nvPr/>
            </p:nvSpPr>
            <p:spPr>
              <a:xfrm>
                <a:off x="4939552" y="2751951"/>
                <a:ext cx="546848" cy="276999"/>
              </a:xfrm>
              <a:prstGeom prst="rect">
                <a:avLst/>
              </a:prstGeom>
              <a:noFill/>
            </p:spPr>
            <p:txBody>
              <a:bodyPr wrap="square" rtlCol="0">
                <a:spAutoFit/>
              </a:bodyPr>
              <a:lstStyle/>
              <a:p>
                <a:r>
                  <a:rPr lang="en-US" sz="1200" dirty="0">
                    <a:solidFill>
                      <a:schemeClr val="bg1"/>
                    </a:solidFill>
                  </a:rPr>
                  <a:t>VPC</a:t>
                </a:r>
              </a:p>
            </p:txBody>
          </p:sp>
        </p:grpSp>
      </p:grpSp>
      <p:sp>
        <p:nvSpPr>
          <p:cNvPr id="46" name="Rounded Rectangle 45"/>
          <p:cNvSpPr/>
          <p:nvPr/>
        </p:nvSpPr>
        <p:spPr>
          <a:xfrm>
            <a:off x="4491196" y="814598"/>
            <a:ext cx="1768580" cy="251683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b" anchorCtr="0"/>
          <a:lstStyle/>
          <a:p>
            <a:pPr algn="ctr" fontAlgn="auto">
              <a:spcBef>
                <a:spcPts val="0"/>
              </a:spcBef>
              <a:spcAft>
                <a:spcPts val="0"/>
              </a:spcAft>
              <a:defRPr/>
            </a:pPr>
            <a:r>
              <a:rPr lang="en-US" sz="1200" b="1" dirty="0">
                <a:solidFill>
                  <a:schemeClr val="bg1"/>
                </a:solidFill>
              </a:rPr>
              <a:t>AZ</a:t>
            </a:r>
          </a:p>
        </p:txBody>
      </p:sp>
      <p:sp>
        <p:nvSpPr>
          <p:cNvPr id="47" name="Rounded Rectangle 46"/>
          <p:cNvSpPr/>
          <p:nvPr/>
        </p:nvSpPr>
        <p:spPr>
          <a:xfrm>
            <a:off x="6412176" y="814598"/>
            <a:ext cx="1768580" cy="251683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b" anchorCtr="0"/>
          <a:lstStyle/>
          <a:p>
            <a:pPr algn="ctr" fontAlgn="auto">
              <a:spcBef>
                <a:spcPts val="0"/>
              </a:spcBef>
              <a:spcAft>
                <a:spcPts val="0"/>
              </a:spcAft>
              <a:defRPr/>
            </a:pPr>
            <a:r>
              <a:rPr lang="en-US" sz="1200" b="1" dirty="0">
                <a:solidFill>
                  <a:schemeClr val="bg1"/>
                </a:solidFill>
              </a:rPr>
              <a:t>Availability Zone</a:t>
            </a:r>
          </a:p>
        </p:txBody>
      </p:sp>
      <p:sp>
        <p:nvSpPr>
          <p:cNvPr id="48" name="Rounded Rectangle 47"/>
          <p:cNvSpPr/>
          <p:nvPr/>
        </p:nvSpPr>
        <p:spPr>
          <a:xfrm>
            <a:off x="4477014" y="3399870"/>
            <a:ext cx="3703742" cy="76752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b" anchorCtr="0"/>
          <a:lstStyle/>
          <a:p>
            <a:pPr algn="ctr" fontAlgn="auto">
              <a:spcBef>
                <a:spcPts val="0"/>
              </a:spcBef>
              <a:spcAft>
                <a:spcPts val="0"/>
              </a:spcAft>
              <a:defRPr/>
            </a:pPr>
            <a:r>
              <a:rPr lang="en-US" sz="1200" b="1" dirty="0">
                <a:solidFill>
                  <a:schemeClr val="bg1"/>
                </a:solidFill>
              </a:rPr>
              <a:t>Amazon S3</a:t>
            </a:r>
          </a:p>
        </p:txBody>
      </p:sp>
      <p:grpSp>
        <p:nvGrpSpPr>
          <p:cNvPr id="49" name="Group 48"/>
          <p:cNvGrpSpPr/>
          <p:nvPr/>
        </p:nvGrpSpPr>
        <p:grpSpPr>
          <a:xfrm>
            <a:off x="6914485" y="3506262"/>
            <a:ext cx="481806" cy="443706"/>
            <a:chOff x="723900" y="3371850"/>
            <a:chExt cx="735013" cy="754063"/>
          </a:xfrm>
        </p:grpSpPr>
        <p:sp>
          <p:nvSpPr>
            <p:cNvPr id="50" name="Freeform 84"/>
            <p:cNvSpPr>
              <a:spLocks/>
            </p:cNvSpPr>
            <p:nvPr/>
          </p:nvSpPr>
          <p:spPr bwMode="auto">
            <a:xfrm>
              <a:off x="723900" y="3505200"/>
              <a:ext cx="735013" cy="620713"/>
            </a:xfrm>
            <a:custGeom>
              <a:avLst/>
              <a:gdLst/>
              <a:ahLst/>
              <a:cxnLst>
                <a:cxn ang="0">
                  <a:pos x="77" y="0"/>
                </a:cxn>
                <a:cxn ang="0">
                  <a:pos x="39" y="10"/>
                </a:cxn>
                <a:cxn ang="0">
                  <a:pos x="0" y="0"/>
                </a:cxn>
                <a:cxn ang="0">
                  <a:pos x="13" y="59"/>
                </a:cxn>
                <a:cxn ang="0">
                  <a:pos x="39" y="65"/>
                </a:cxn>
                <a:cxn ang="0">
                  <a:pos x="64" y="59"/>
                </a:cxn>
                <a:cxn ang="0">
                  <a:pos x="64" y="59"/>
                </a:cxn>
                <a:cxn ang="0">
                  <a:pos x="77" y="0"/>
                </a:cxn>
              </a:cxnLst>
              <a:rect l="0" t="0" r="r" b="b"/>
              <a:pathLst>
                <a:path w="77" h="65">
                  <a:moveTo>
                    <a:pt x="77" y="0"/>
                  </a:moveTo>
                  <a:cubicBezTo>
                    <a:pt x="77" y="5"/>
                    <a:pt x="60" y="10"/>
                    <a:pt x="39" y="10"/>
                  </a:cubicBezTo>
                  <a:cubicBezTo>
                    <a:pt x="17" y="10"/>
                    <a:pt x="0" y="5"/>
                    <a:pt x="0" y="0"/>
                  </a:cubicBezTo>
                  <a:cubicBezTo>
                    <a:pt x="13" y="59"/>
                    <a:pt x="13" y="59"/>
                    <a:pt x="13" y="59"/>
                  </a:cubicBezTo>
                  <a:cubicBezTo>
                    <a:pt x="13" y="62"/>
                    <a:pt x="24" y="65"/>
                    <a:pt x="39" y="65"/>
                  </a:cubicBezTo>
                  <a:cubicBezTo>
                    <a:pt x="53" y="65"/>
                    <a:pt x="64" y="62"/>
                    <a:pt x="64" y="59"/>
                  </a:cubicBezTo>
                  <a:cubicBezTo>
                    <a:pt x="64" y="59"/>
                    <a:pt x="64" y="59"/>
                    <a:pt x="64" y="59"/>
                  </a:cubicBezTo>
                  <a:lnTo>
                    <a:pt x="77" y="0"/>
                  </a:ln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1" name="Oval 85"/>
            <p:cNvSpPr>
              <a:spLocks noChangeArrowheads="1"/>
            </p:cNvSpPr>
            <p:nvPr/>
          </p:nvSpPr>
          <p:spPr bwMode="auto">
            <a:xfrm>
              <a:off x="723900" y="3371850"/>
              <a:ext cx="735013" cy="190500"/>
            </a:xfrm>
            <a:prstGeom prst="ellipse">
              <a:avLst/>
            </a:pr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2" name="Oval 86"/>
            <p:cNvSpPr>
              <a:spLocks noChangeArrowheads="1"/>
            </p:cNvSpPr>
            <p:nvPr/>
          </p:nvSpPr>
          <p:spPr bwMode="auto">
            <a:xfrm>
              <a:off x="885825" y="3886200"/>
              <a:ext cx="152400" cy="152400"/>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3" name="Rectangle 87"/>
            <p:cNvSpPr>
              <a:spLocks noChangeArrowheads="1"/>
            </p:cNvSpPr>
            <p:nvPr/>
          </p:nvSpPr>
          <p:spPr bwMode="auto">
            <a:xfrm>
              <a:off x="1009650" y="3667125"/>
              <a:ext cx="152400" cy="15240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4" name="Freeform 88"/>
            <p:cNvSpPr>
              <a:spLocks/>
            </p:cNvSpPr>
            <p:nvPr/>
          </p:nvSpPr>
          <p:spPr bwMode="auto">
            <a:xfrm>
              <a:off x="1133475" y="3895725"/>
              <a:ext cx="144463" cy="133350"/>
            </a:xfrm>
            <a:custGeom>
              <a:avLst/>
              <a:gdLst/>
              <a:ahLst/>
              <a:cxnLst>
                <a:cxn ang="0">
                  <a:pos x="91" y="84"/>
                </a:cxn>
                <a:cxn ang="0">
                  <a:pos x="0" y="84"/>
                </a:cxn>
                <a:cxn ang="0">
                  <a:pos x="42" y="0"/>
                </a:cxn>
                <a:cxn ang="0">
                  <a:pos x="91" y="84"/>
                </a:cxn>
              </a:cxnLst>
              <a:rect l="0" t="0" r="r" b="b"/>
              <a:pathLst>
                <a:path w="91" h="84">
                  <a:moveTo>
                    <a:pt x="91" y="84"/>
                  </a:moveTo>
                  <a:lnTo>
                    <a:pt x="0" y="84"/>
                  </a:lnTo>
                  <a:lnTo>
                    <a:pt x="42" y="0"/>
                  </a:lnTo>
                  <a:lnTo>
                    <a:pt x="91" y="8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55" name="Group 54"/>
          <p:cNvGrpSpPr/>
          <p:nvPr/>
        </p:nvGrpSpPr>
        <p:grpSpPr>
          <a:xfrm>
            <a:off x="4651685" y="2643398"/>
            <a:ext cx="1455691" cy="381000"/>
            <a:chOff x="4487909" y="2876550"/>
            <a:chExt cx="1455691" cy="381000"/>
          </a:xfrm>
        </p:grpSpPr>
        <p:grpSp>
          <p:nvGrpSpPr>
            <p:cNvPr id="56" name="Group 55"/>
            <p:cNvGrpSpPr/>
            <p:nvPr/>
          </p:nvGrpSpPr>
          <p:grpSpPr>
            <a:xfrm>
              <a:off x="4487909" y="2888798"/>
              <a:ext cx="465091" cy="368752"/>
              <a:chOff x="656101" y="1984348"/>
              <a:chExt cx="600075" cy="771525"/>
            </a:xfrm>
          </p:grpSpPr>
          <p:sp>
            <p:nvSpPr>
              <p:cNvPr id="63" name="Rectangle 287"/>
              <p:cNvSpPr>
                <a:spLocks noChangeArrowheads="1"/>
              </p:cNvSpPr>
              <p:nvPr/>
            </p:nvSpPr>
            <p:spPr bwMode="auto">
              <a:xfrm>
                <a:off x="656101" y="2098648"/>
                <a:ext cx="600075" cy="657225"/>
              </a:xfrm>
              <a:prstGeom prst="rect">
                <a:avLst/>
              </a:prstGeom>
              <a:solidFill>
                <a:srgbClr val="146EB4"/>
              </a:solidFill>
              <a:ln w="9525">
                <a:noFill/>
                <a:miter lim="800000"/>
                <a:headEnd/>
                <a:tailEnd/>
              </a:ln>
            </p:spPr>
            <p:txBody>
              <a:bodyPr vert="horz" wrap="square" lIns="91440" tIns="45720" rIns="91440" bIns="45720" numCol="1" anchor="t" anchorCtr="0" compatLnSpc="1">
                <a:prstTxWarp prst="textNoShape">
                  <a:avLst/>
                </a:prstTxWarp>
              </a:bodyPr>
              <a:lstStyle/>
              <a:p>
                <a:pPr algn="ctr"/>
                <a:r>
                  <a:rPr lang="en-US" sz="1000" dirty="0">
                    <a:solidFill>
                      <a:schemeClr val="bg1"/>
                    </a:solidFill>
                  </a:rPr>
                  <a:t>EBS</a:t>
                </a:r>
              </a:p>
            </p:txBody>
          </p:sp>
          <p:sp>
            <p:nvSpPr>
              <p:cNvPr id="64" name="Freeform 288"/>
              <p:cNvSpPr>
                <a:spLocks/>
              </p:cNvSpPr>
              <p:nvPr/>
            </p:nvSpPr>
            <p:spPr bwMode="auto">
              <a:xfrm>
                <a:off x="686647" y="1984348"/>
                <a:ext cx="542925" cy="85725"/>
              </a:xfrm>
              <a:custGeom>
                <a:avLst/>
                <a:gdLst/>
                <a:ahLst/>
                <a:cxnLst>
                  <a:cxn ang="0">
                    <a:pos x="294" y="0"/>
                  </a:cxn>
                  <a:cxn ang="0">
                    <a:pos x="54" y="0"/>
                  </a:cxn>
                  <a:cxn ang="0">
                    <a:pos x="0" y="54"/>
                  </a:cxn>
                  <a:cxn ang="0">
                    <a:pos x="6" y="54"/>
                  </a:cxn>
                  <a:cxn ang="0">
                    <a:pos x="342" y="54"/>
                  </a:cxn>
                  <a:cxn ang="0">
                    <a:pos x="294" y="0"/>
                  </a:cxn>
                </a:cxnLst>
                <a:rect l="0" t="0" r="r" b="b"/>
                <a:pathLst>
                  <a:path w="342" h="54">
                    <a:moveTo>
                      <a:pt x="294" y="0"/>
                    </a:moveTo>
                    <a:lnTo>
                      <a:pt x="54" y="0"/>
                    </a:lnTo>
                    <a:lnTo>
                      <a:pt x="0" y="54"/>
                    </a:lnTo>
                    <a:lnTo>
                      <a:pt x="6" y="54"/>
                    </a:lnTo>
                    <a:lnTo>
                      <a:pt x="342" y="54"/>
                    </a:lnTo>
                    <a:lnTo>
                      <a:pt x="294" y="0"/>
                    </a:ln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sz="1000">
                  <a:solidFill>
                    <a:schemeClr val="bg1"/>
                  </a:solidFill>
                </a:endParaRPr>
              </a:p>
            </p:txBody>
          </p:sp>
        </p:grpSp>
        <p:grpSp>
          <p:nvGrpSpPr>
            <p:cNvPr id="57" name="Group 56"/>
            <p:cNvGrpSpPr/>
            <p:nvPr/>
          </p:nvGrpSpPr>
          <p:grpSpPr>
            <a:xfrm>
              <a:off x="4989209" y="2876550"/>
              <a:ext cx="465091" cy="368752"/>
              <a:chOff x="658072" y="1984348"/>
              <a:chExt cx="600075" cy="771525"/>
            </a:xfrm>
          </p:grpSpPr>
          <p:sp>
            <p:nvSpPr>
              <p:cNvPr id="61" name="Rectangle 287"/>
              <p:cNvSpPr>
                <a:spLocks noChangeArrowheads="1"/>
              </p:cNvSpPr>
              <p:nvPr/>
            </p:nvSpPr>
            <p:spPr bwMode="auto">
              <a:xfrm>
                <a:off x="658072" y="2098648"/>
                <a:ext cx="600075" cy="657225"/>
              </a:xfrm>
              <a:prstGeom prst="rect">
                <a:avLst/>
              </a:prstGeom>
              <a:solidFill>
                <a:srgbClr val="146EB4"/>
              </a:solidFill>
              <a:ln w="9525">
                <a:noFill/>
                <a:miter lim="800000"/>
                <a:headEnd/>
                <a:tailEnd/>
              </a:ln>
            </p:spPr>
            <p:txBody>
              <a:bodyPr vert="horz" wrap="square" lIns="91440" tIns="45720" rIns="91440" bIns="45720" numCol="1" anchor="t" anchorCtr="0" compatLnSpc="1">
                <a:prstTxWarp prst="textNoShape">
                  <a:avLst/>
                </a:prstTxWarp>
              </a:bodyPr>
              <a:lstStyle/>
              <a:p>
                <a:pPr algn="ctr"/>
                <a:r>
                  <a:rPr lang="en-US" sz="1000" dirty="0">
                    <a:solidFill>
                      <a:schemeClr val="bg1"/>
                    </a:solidFill>
                  </a:rPr>
                  <a:t>EBS</a:t>
                </a:r>
              </a:p>
            </p:txBody>
          </p:sp>
          <p:sp>
            <p:nvSpPr>
              <p:cNvPr id="62" name="Freeform 288"/>
              <p:cNvSpPr>
                <a:spLocks/>
              </p:cNvSpPr>
              <p:nvPr/>
            </p:nvSpPr>
            <p:spPr bwMode="auto">
              <a:xfrm>
                <a:off x="686647" y="1984348"/>
                <a:ext cx="542925" cy="85725"/>
              </a:xfrm>
              <a:custGeom>
                <a:avLst/>
                <a:gdLst/>
                <a:ahLst/>
                <a:cxnLst>
                  <a:cxn ang="0">
                    <a:pos x="294" y="0"/>
                  </a:cxn>
                  <a:cxn ang="0">
                    <a:pos x="54" y="0"/>
                  </a:cxn>
                  <a:cxn ang="0">
                    <a:pos x="0" y="54"/>
                  </a:cxn>
                  <a:cxn ang="0">
                    <a:pos x="6" y="54"/>
                  </a:cxn>
                  <a:cxn ang="0">
                    <a:pos x="342" y="54"/>
                  </a:cxn>
                  <a:cxn ang="0">
                    <a:pos x="294" y="0"/>
                  </a:cxn>
                </a:cxnLst>
                <a:rect l="0" t="0" r="r" b="b"/>
                <a:pathLst>
                  <a:path w="342" h="54">
                    <a:moveTo>
                      <a:pt x="294" y="0"/>
                    </a:moveTo>
                    <a:lnTo>
                      <a:pt x="54" y="0"/>
                    </a:lnTo>
                    <a:lnTo>
                      <a:pt x="0" y="54"/>
                    </a:lnTo>
                    <a:lnTo>
                      <a:pt x="6" y="54"/>
                    </a:lnTo>
                    <a:lnTo>
                      <a:pt x="342" y="54"/>
                    </a:lnTo>
                    <a:lnTo>
                      <a:pt x="294" y="0"/>
                    </a:ln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sz="1000">
                  <a:solidFill>
                    <a:schemeClr val="bg1"/>
                  </a:solidFill>
                </a:endParaRPr>
              </a:p>
            </p:txBody>
          </p:sp>
        </p:grpSp>
        <p:grpSp>
          <p:nvGrpSpPr>
            <p:cNvPr id="58" name="Group 57"/>
            <p:cNvGrpSpPr/>
            <p:nvPr/>
          </p:nvGrpSpPr>
          <p:grpSpPr>
            <a:xfrm>
              <a:off x="5478509" y="2888798"/>
              <a:ext cx="465091" cy="368752"/>
              <a:chOff x="658072" y="1984348"/>
              <a:chExt cx="600075" cy="771525"/>
            </a:xfrm>
          </p:grpSpPr>
          <p:sp>
            <p:nvSpPr>
              <p:cNvPr id="59" name="Rectangle 287"/>
              <p:cNvSpPr>
                <a:spLocks noChangeArrowheads="1"/>
              </p:cNvSpPr>
              <p:nvPr/>
            </p:nvSpPr>
            <p:spPr bwMode="auto">
              <a:xfrm>
                <a:off x="658072" y="2098648"/>
                <a:ext cx="600075" cy="657225"/>
              </a:xfrm>
              <a:prstGeom prst="rect">
                <a:avLst/>
              </a:prstGeom>
              <a:solidFill>
                <a:srgbClr val="146EB4"/>
              </a:solidFill>
              <a:ln w="9525">
                <a:noFill/>
                <a:miter lim="800000"/>
                <a:headEnd/>
                <a:tailEnd/>
              </a:ln>
            </p:spPr>
            <p:txBody>
              <a:bodyPr vert="horz" wrap="square" lIns="91440" tIns="45720" rIns="91440" bIns="45720" numCol="1" anchor="t" anchorCtr="0" compatLnSpc="1">
                <a:prstTxWarp prst="textNoShape">
                  <a:avLst/>
                </a:prstTxWarp>
              </a:bodyPr>
              <a:lstStyle/>
              <a:p>
                <a:pPr algn="ctr"/>
                <a:r>
                  <a:rPr lang="en-US" sz="1000" dirty="0">
                    <a:solidFill>
                      <a:schemeClr val="bg1"/>
                    </a:solidFill>
                  </a:rPr>
                  <a:t>EBS</a:t>
                </a:r>
              </a:p>
            </p:txBody>
          </p:sp>
          <p:sp>
            <p:nvSpPr>
              <p:cNvPr id="60" name="Freeform 288"/>
              <p:cNvSpPr>
                <a:spLocks/>
              </p:cNvSpPr>
              <p:nvPr/>
            </p:nvSpPr>
            <p:spPr bwMode="auto">
              <a:xfrm>
                <a:off x="686647" y="1984348"/>
                <a:ext cx="542925" cy="85725"/>
              </a:xfrm>
              <a:custGeom>
                <a:avLst/>
                <a:gdLst/>
                <a:ahLst/>
                <a:cxnLst>
                  <a:cxn ang="0">
                    <a:pos x="294" y="0"/>
                  </a:cxn>
                  <a:cxn ang="0">
                    <a:pos x="54" y="0"/>
                  </a:cxn>
                  <a:cxn ang="0">
                    <a:pos x="0" y="54"/>
                  </a:cxn>
                  <a:cxn ang="0">
                    <a:pos x="6" y="54"/>
                  </a:cxn>
                  <a:cxn ang="0">
                    <a:pos x="342" y="54"/>
                  </a:cxn>
                  <a:cxn ang="0">
                    <a:pos x="294" y="0"/>
                  </a:cxn>
                </a:cxnLst>
                <a:rect l="0" t="0" r="r" b="b"/>
                <a:pathLst>
                  <a:path w="342" h="54">
                    <a:moveTo>
                      <a:pt x="294" y="0"/>
                    </a:moveTo>
                    <a:lnTo>
                      <a:pt x="54" y="0"/>
                    </a:lnTo>
                    <a:lnTo>
                      <a:pt x="0" y="54"/>
                    </a:lnTo>
                    <a:lnTo>
                      <a:pt x="6" y="54"/>
                    </a:lnTo>
                    <a:lnTo>
                      <a:pt x="342" y="54"/>
                    </a:lnTo>
                    <a:lnTo>
                      <a:pt x="294" y="0"/>
                    </a:ln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sz="1000">
                  <a:solidFill>
                    <a:schemeClr val="bg1"/>
                  </a:solidFill>
                </a:endParaRPr>
              </a:p>
            </p:txBody>
          </p:sp>
        </p:grpSp>
      </p:grpSp>
      <p:grpSp>
        <p:nvGrpSpPr>
          <p:cNvPr id="65" name="Group 64"/>
          <p:cNvGrpSpPr/>
          <p:nvPr/>
        </p:nvGrpSpPr>
        <p:grpSpPr>
          <a:xfrm>
            <a:off x="4583376" y="3495053"/>
            <a:ext cx="923945" cy="477823"/>
            <a:chOff x="512040" y="737282"/>
            <a:chExt cx="923945" cy="477823"/>
          </a:xfrm>
        </p:grpSpPr>
        <p:grpSp>
          <p:nvGrpSpPr>
            <p:cNvPr id="66" name="Group 65"/>
            <p:cNvGrpSpPr/>
            <p:nvPr/>
          </p:nvGrpSpPr>
          <p:grpSpPr>
            <a:xfrm>
              <a:off x="512040" y="744760"/>
              <a:ext cx="445385" cy="470345"/>
              <a:chOff x="1762972" y="1962917"/>
              <a:chExt cx="679451" cy="799335"/>
            </a:xfrm>
          </p:grpSpPr>
          <p:sp>
            <p:nvSpPr>
              <p:cNvPr id="74" name="Freeform 119"/>
              <p:cNvSpPr>
                <a:spLocks/>
              </p:cNvSpPr>
              <p:nvPr/>
            </p:nvSpPr>
            <p:spPr bwMode="auto">
              <a:xfrm>
                <a:off x="1762972" y="2184373"/>
                <a:ext cx="1588" cy="9525"/>
              </a:xfrm>
              <a:custGeom>
                <a:avLst/>
                <a:gdLst/>
                <a:ahLst/>
                <a:cxnLst>
                  <a:cxn ang="0">
                    <a:pos x="0" y="0"/>
                  </a:cxn>
                  <a:cxn ang="0">
                    <a:pos x="0" y="1"/>
                  </a:cxn>
                  <a:cxn ang="0">
                    <a:pos x="0" y="0"/>
                  </a:cxn>
                  <a:cxn ang="0">
                    <a:pos x="0" y="0"/>
                  </a:cxn>
                </a:cxnLst>
                <a:rect l="0" t="0" r="r" b="b"/>
                <a:pathLst>
                  <a:path h="1">
                    <a:moveTo>
                      <a:pt x="0" y="0"/>
                    </a:moveTo>
                    <a:cubicBezTo>
                      <a:pt x="0" y="0"/>
                      <a:pt x="0" y="1"/>
                      <a:pt x="0" y="1"/>
                    </a:cubicBezTo>
                    <a:cubicBezTo>
                      <a:pt x="0" y="0"/>
                      <a:pt x="0" y="0"/>
                      <a:pt x="0" y="0"/>
                    </a:cubicBezTo>
                    <a:cubicBezTo>
                      <a:pt x="0" y="0"/>
                      <a:pt x="0" y="0"/>
                      <a:pt x="0" y="0"/>
                    </a:cubicBez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5" name="Freeform 121"/>
              <p:cNvSpPr>
                <a:spLocks/>
              </p:cNvSpPr>
              <p:nvPr/>
            </p:nvSpPr>
            <p:spPr bwMode="auto">
              <a:xfrm>
                <a:off x="1762972" y="2184373"/>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6" name="Freeform 122"/>
              <p:cNvSpPr>
                <a:spLocks/>
              </p:cNvSpPr>
              <p:nvPr/>
            </p:nvSpPr>
            <p:spPr bwMode="auto">
              <a:xfrm>
                <a:off x="2440835" y="2184373"/>
                <a:ext cx="1588" cy="1588"/>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7" name="Freeform 123"/>
              <p:cNvSpPr>
                <a:spLocks/>
              </p:cNvSpPr>
              <p:nvPr/>
            </p:nvSpPr>
            <p:spPr bwMode="auto">
              <a:xfrm>
                <a:off x="1774085" y="2022448"/>
                <a:ext cx="657225" cy="209550"/>
              </a:xfrm>
              <a:custGeom>
                <a:avLst/>
                <a:gdLst>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319 w 10000"/>
                  <a:gd name="connsiteY6" fmla="*/ 0 h 10000"/>
                  <a:gd name="connsiteX7" fmla="*/ 2174 w 10000"/>
                  <a:gd name="connsiteY7" fmla="*/ 0 h 10000"/>
                  <a:gd name="connsiteX8" fmla="*/ 2174 w 10000"/>
                  <a:gd name="connsiteY8" fmla="*/ 3182 h 10000"/>
                  <a:gd name="connsiteX9" fmla="*/ 0 w 10000"/>
                  <a:gd name="connsiteY9" fmla="*/ 6364 h 10000"/>
                  <a:gd name="connsiteX10" fmla="*/ 0 w 10000"/>
                  <a:gd name="connsiteY10" fmla="*/ 6364 h 10000"/>
                  <a:gd name="connsiteX11" fmla="*/ 0 w 10000"/>
                  <a:gd name="connsiteY11" fmla="*/ 6364 h 10000"/>
                  <a:gd name="connsiteX12" fmla="*/ 1739 w 10000"/>
                  <a:gd name="connsiteY12" fmla="*/ 9091 h 10000"/>
                  <a:gd name="connsiteX13" fmla="*/ 5072 w 10000"/>
                  <a:gd name="connsiteY13" fmla="*/ 10000 h 10000"/>
                  <a:gd name="connsiteX14" fmla="*/ 6750 w 10000"/>
                  <a:gd name="connsiteY14" fmla="*/ 10000 h 10000"/>
                  <a:gd name="connsiteX15" fmla="*/ 8551 w 10000"/>
                  <a:gd name="connsiteY15" fmla="*/ 8636 h 10000"/>
                  <a:gd name="connsiteX16" fmla="*/ 10000 w 10000"/>
                  <a:gd name="connsiteY16" fmla="*/ 6364 h 10000"/>
                  <a:gd name="connsiteX17" fmla="*/ 10000 w 10000"/>
                  <a:gd name="connsiteY17" fmla="*/ 6364 h 10000"/>
                  <a:gd name="connsiteX18" fmla="*/ 10000 w 10000"/>
                  <a:gd name="connsiteY18"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319 w 10000"/>
                  <a:gd name="connsiteY6" fmla="*/ 0 h 10000"/>
                  <a:gd name="connsiteX7" fmla="*/ 2174 w 10000"/>
                  <a:gd name="connsiteY7" fmla="*/ 0 h 10000"/>
                  <a:gd name="connsiteX8" fmla="*/ 2174 w 10000"/>
                  <a:gd name="connsiteY8" fmla="*/ 3182 h 10000"/>
                  <a:gd name="connsiteX9" fmla="*/ 0 w 10000"/>
                  <a:gd name="connsiteY9" fmla="*/ 6364 h 10000"/>
                  <a:gd name="connsiteX10" fmla="*/ 0 w 10000"/>
                  <a:gd name="connsiteY10" fmla="*/ 6364 h 10000"/>
                  <a:gd name="connsiteX11" fmla="*/ 0 w 10000"/>
                  <a:gd name="connsiteY11" fmla="*/ 6364 h 10000"/>
                  <a:gd name="connsiteX12" fmla="*/ 1739 w 10000"/>
                  <a:gd name="connsiteY12" fmla="*/ 9091 h 10000"/>
                  <a:gd name="connsiteX13" fmla="*/ 5072 w 10000"/>
                  <a:gd name="connsiteY13" fmla="*/ 10000 h 10000"/>
                  <a:gd name="connsiteX14" fmla="*/ 6750 w 10000"/>
                  <a:gd name="connsiteY14" fmla="*/ 10000 h 10000"/>
                  <a:gd name="connsiteX15" fmla="*/ 8551 w 10000"/>
                  <a:gd name="connsiteY15" fmla="*/ 8636 h 10000"/>
                  <a:gd name="connsiteX16" fmla="*/ 10000 w 10000"/>
                  <a:gd name="connsiteY16" fmla="*/ 6364 h 10000"/>
                  <a:gd name="connsiteX17" fmla="*/ 10000 w 10000"/>
                  <a:gd name="connsiteY17" fmla="*/ 6364 h 10000"/>
                  <a:gd name="connsiteX18" fmla="*/ 10000 w 10000"/>
                  <a:gd name="connsiteY18"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319 w 10000"/>
                  <a:gd name="connsiteY6" fmla="*/ 0 h 10000"/>
                  <a:gd name="connsiteX7" fmla="*/ 2174 w 10000"/>
                  <a:gd name="connsiteY7" fmla="*/ 0 h 10000"/>
                  <a:gd name="connsiteX8" fmla="*/ 2174 w 10000"/>
                  <a:gd name="connsiteY8" fmla="*/ 3182 h 10000"/>
                  <a:gd name="connsiteX9" fmla="*/ 0 w 10000"/>
                  <a:gd name="connsiteY9" fmla="*/ 6364 h 10000"/>
                  <a:gd name="connsiteX10" fmla="*/ 0 w 10000"/>
                  <a:gd name="connsiteY10" fmla="*/ 6364 h 10000"/>
                  <a:gd name="connsiteX11" fmla="*/ 0 w 10000"/>
                  <a:gd name="connsiteY11" fmla="*/ 6364 h 10000"/>
                  <a:gd name="connsiteX12" fmla="*/ 1739 w 10000"/>
                  <a:gd name="connsiteY12" fmla="*/ 9091 h 10000"/>
                  <a:gd name="connsiteX13" fmla="*/ 5072 w 10000"/>
                  <a:gd name="connsiteY13" fmla="*/ 10000 h 10000"/>
                  <a:gd name="connsiteX14" fmla="*/ 8551 w 10000"/>
                  <a:gd name="connsiteY14" fmla="*/ 8636 h 10000"/>
                  <a:gd name="connsiteX15" fmla="*/ 10000 w 10000"/>
                  <a:gd name="connsiteY15" fmla="*/ 6364 h 10000"/>
                  <a:gd name="connsiteX16" fmla="*/ 10000 w 10000"/>
                  <a:gd name="connsiteY16" fmla="*/ 6364 h 10000"/>
                  <a:gd name="connsiteX17" fmla="*/ 10000 w 10000"/>
                  <a:gd name="connsiteY17" fmla="*/ 6364 h 10000"/>
                  <a:gd name="connsiteX0" fmla="*/ 10000 w 10000"/>
                  <a:gd name="connsiteY0" fmla="*/ 6364 h 10191"/>
                  <a:gd name="connsiteX1" fmla="*/ 7826 w 10000"/>
                  <a:gd name="connsiteY1" fmla="*/ 3182 h 10191"/>
                  <a:gd name="connsiteX2" fmla="*/ 7826 w 10000"/>
                  <a:gd name="connsiteY2" fmla="*/ 0 h 10191"/>
                  <a:gd name="connsiteX3" fmla="*/ 7681 w 10000"/>
                  <a:gd name="connsiteY3" fmla="*/ 0 h 10191"/>
                  <a:gd name="connsiteX4" fmla="*/ 7681 w 10000"/>
                  <a:gd name="connsiteY4" fmla="*/ 455 h 10191"/>
                  <a:gd name="connsiteX5" fmla="*/ 2319 w 10000"/>
                  <a:gd name="connsiteY5" fmla="*/ 455 h 10191"/>
                  <a:gd name="connsiteX6" fmla="*/ 2319 w 10000"/>
                  <a:gd name="connsiteY6" fmla="*/ 0 h 10191"/>
                  <a:gd name="connsiteX7" fmla="*/ 2174 w 10000"/>
                  <a:gd name="connsiteY7" fmla="*/ 0 h 10191"/>
                  <a:gd name="connsiteX8" fmla="*/ 2174 w 10000"/>
                  <a:gd name="connsiteY8" fmla="*/ 3182 h 10191"/>
                  <a:gd name="connsiteX9" fmla="*/ 0 w 10000"/>
                  <a:gd name="connsiteY9" fmla="*/ 6364 h 10191"/>
                  <a:gd name="connsiteX10" fmla="*/ 0 w 10000"/>
                  <a:gd name="connsiteY10" fmla="*/ 6364 h 10191"/>
                  <a:gd name="connsiteX11" fmla="*/ 0 w 10000"/>
                  <a:gd name="connsiteY11" fmla="*/ 6364 h 10191"/>
                  <a:gd name="connsiteX12" fmla="*/ 1739 w 10000"/>
                  <a:gd name="connsiteY12" fmla="*/ 9091 h 10191"/>
                  <a:gd name="connsiteX13" fmla="*/ 5072 w 10000"/>
                  <a:gd name="connsiteY13" fmla="*/ 10000 h 10191"/>
                  <a:gd name="connsiteX14" fmla="*/ 8551 w 10000"/>
                  <a:gd name="connsiteY14" fmla="*/ 8636 h 10191"/>
                  <a:gd name="connsiteX15" fmla="*/ 10000 w 10000"/>
                  <a:gd name="connsiteY15" fmla="*/ 6364 h 10191"/>
                  <a:gd name="connsiteX16" fmla="*/ 10000 w 10000"/>
                  <a:gd name="connsiteY16" fmla="*/ 6364 h 10191"/>
                  <a:gd name="connsiteX17" fmla="*/ 10000 w 10000"/>
                  <a:gd name="connsiteY17" fmla="*/ 6364 h 10191"/>
                  <a:gd name="connsiteX0" fmla="*/ 10000 w 10000"/>
                  <a:gd name="connsiteY0" fmla="*/ 6364 h 10191"/>
                  <a:gd name="connsiteX1" fmla="*/ 7826 w 10000"/>
                  <a:gd name="connsiteY1" fmla="*/ 3182 h 10191"/>
                  <a:gd name="connsiteX2" fmla="*/ 7826 w 10000"/>
                  <a:gd name="connsiteY2" fmla="*/ 0 h 10191"/>
                  <a:gd name="connsiteX3" fmla="*/ 7681 w 10000"/>
                  <a:gd name="connsiteY3" fmla="*/ 0 h 10191"/>
                  <a:gd name="connsiteX4" fmla="*/ 7681 w 10000"/>
                  <a:gd name="connsiteY4" fmla="*/ 455 h 10191"/>
                  <a:gd name="connsiteX5" fmla="*/ 2319 w 10000"/>
                  <a:gd name="connsiteY5" fmla="*/ 455 h 10191"/>
                  <a:gd name="connsiteX6" fmla="*/ 2319 w 10000"/>
                  <a:gd name="connsiteY6" fmla="*/ 0 h 10191"/>
                  <a:gd name="connsiteX7" fmla="*/ 2174 w 10000"/>
                  <a:gd name="connsiteY7" fmla="*/ 0 h 10191"/>
                  <a:gd name="connsiteX8" fmla="*/ 2174 w 10000"/>
                  <a:gd name="connsiteY8" fmla="*/ 3182 h 10191"/>
                  <a:gd name="connsiteX9" fmla="*/ 0 w 10000"/>
                  <a:gd name="connsiteY9" fmla="*/ 6364 h 10191"/>
                  <a:gd name="connsiteX10" fmla="*/ 0 w 10000"/>
                  <a:gd name="connsiteY10" fmla="*/ 6364 h 10191"/>
                  <a:gd name="connsiteX11" fmla="*/ 0 w 10000"/>
                  <a:gd name="connsiteY11" fmla="*/ 6364 h 10191"/>
                  <a:gd name="connsiteX12" fmla="*/ 1739 w 10000"/>
                  <a:gd name="connsiteY12" fmla="*/ 9091 h 10191"/>
                  <a:gd name="connsiteX13" fmla="*/ 5072 w 10000"/>
                  <a:gd name="connsiteY13" fmla="*/ 10000 h 10191"/>
                  <a:gd name="connsiteX14" fmla="*/ 8551 w 10000"/>
                  <a:gd name="connsiteY14" fmla="*/ 8636 h 10191"/>
                  <a:gd name="connsiteX15" fmla="*/ 10000 w 10000"/>
                  <a:gd name="connsiteY15" fmla="*/ 6364 h 10191"/>
                  <a:gd name="connsiteX16" fmla="*/ 10000 w 10000"/>
                  <a:gd name="connsiteY16" fmla="*/ 6364 h 10191"/>
                  <a:gd name="connsiteX17" fmla="*/ 10000 w 10000"/>
                  <a:gd name="connsiteY17" fmla="*/ 6364 h 10191"/>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319 w 10000"/>
                  <a:gd name="connsiteY6" fmla="*/ 0 h 10000"/>
                  <a:gd name="connsiteX7" fmla="*/ 2174 w 10000"/>
                  <a:gd name="connsiteY7" fmla="*/ 0 h 10000"/>
                  <a:gd name="connsiteX8" fmla="*/ 2174 w 10000"/>
                  <a:gd name="connsiteY8" fmla="*/ 3182 h 10000"/>
                  <a:gd name="connsiteX9" fmla="*/ 0 w 10000"/>
                  <a:gd name="connsiteY9" fmla="*/ 6364 h 10000"/>
                  <a:gd name="connsiteX10" fmla="*/ 0 w 10000"/>
                  <a:gd name="connsiteY10" fmla="*/ 6364 h 10000"/>
                  <a:gd name="connsiteX11" fmla="*/ 0 w 10000"/>
                  <a:gd name="connsiteY11" fmla="*/ 6364 h 10000"/>
                  <a:gd name="connsiteX12" fmla="*/ 1739 w 10000"/>
                  <a:gd name="connsiteY12" fmla="*/ 9091 h 10000"/>
                  <a:gd name="connsiteX13" fmla="*/ 5072 w 10000"/>
                  <a:gd name="connsiteY13" fmla="*/ 10000 h 10000"/>
                  <a:gd name="connsiteX14" fmla="*/ 8551 w 10000"/>
                  <a:gd name="connsiteY14" fmla="*/ 8636 h 10000"/>
                  <a:gd name="connsiteX15" fmla="*/ 10000 w 10000"/>
                  <a:gd name="connsiteY15" fmla="*/ 6364 h 10000"/>
                  <a:gd name="connsiteX16" fmla="*/ 10000 w 10000"/>
                  <a:gd name="connsiteY16" fmla="*/ 6364 h 10000"/>
                  <a:gd name="connsiteX17" fmla="*/ 10000 w 10000"/>
                  <a:gd name="connsiteY17"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319 w 10000"/>
                  <a:gd name="connsiteY6" fmla="*/ 0 h 10000"/>
                  <a:gd name="connsiteX7" fmla="*/ 2174 w 10000"/>
                  <a:gd name="connsiteY7" fmla="*/ 0 h 10000"/>
                  <a:gd name="connsiteX8" fmla="*/ 2174 w 10000"/>
                  <a:gd name="connsiteY8" fmla="*/ 3182 h 10000"/>
                  <a:gd name="connsiteX9" fmla="*/ 0 w 10000"/>
                  <a:gd name="connsiteY9" fmla="*/ 6364 h 10000"/>
                  <a:gd name="connsiteX10" fmla="*/ 0 w 10000"/>
                  <a:gd name="connsiteY10" fmla="*/ 6364 h 10000"/>
                  <a:gd name="connsiteX11" fmla="*/ 0 w 10000"/>
                  <a:gd name="connsiteY11" fmla="*/ 6364 h 10000"/>
                  <a:gd name="connsiteX12" fmla="*/ 1739 w 10000"/>
                  <a:gd name="connsiteY12" fmla="*/ 9091 h 10000"/>
                  <a:gd name="connsiteX13" fmla="*/ 5072 w 10000"/>
                  <a:gd name="connsiteY13" fmla="*/ 10000 h 10000"/>
                  <a:gd name="connsiteX14" fmla="*/ 8551 w 10000"/>
                  <a:gd name="connsiteY14" fmla="*/ 8636 h 10000"/>
                  <a:gd name="connsiteX15" fmla="*/ 10000 w 10000"/>
                  <a:gd name="connsiteY15" fmla="*/ 6364 h 10000"/>
                  <a:gd name="connsiteX16" fmla="*/ 10000 w 10000"/>
                  <a:gd name="connsiteY16" fmla="*/ 6364 h 10000"/>
                  <a:gd name="connsiteX17" fmla="*/ 10000 w 10000"/>
                  <a:gd name="connsiteY17"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319 w 10000"/>
                  <a:gd name="connsiteY6" fmla="*/ 0 h 10000"/>
                  <a:gd name="connsiteX7" fmla="*/ 2174 w 10000"/>
                  <a:gd name="connsiteY7" fmla="*/ 0 h 10000"/>
                  <a:gd name="connsiteX8" fmla="*/ 2174 w 10000"/>
                  <a:gd name="connsiteY8" fmla="*/ 3182 h 10000"/>
                  <a:gd name="connsiteX9" fmla="*/ 0 w 10000"/>
                  <a:gd name="connsiteY9" fmla="*/ 6364 h 10000"/>
                  <a:gd name="connsiteX10" fmla="*/ 0 w 10000"/>
                  <a:gd name="connsiteY10" fmla="*/ 6364 h 10000"/>
                  <a:gd name="connsiteX11" fmla="*/ 0 w 10000"/>
                  <a:gd name="connsiteY11" fmla="*/ 6364 h 10000"/>
                  <a:gd name="connsiteX12" fmla="*/ 1739 w 10000"/>
                  <a:gd name="connsiteY12" fmla="*/ 9091 h 10000"/>
                  <a:gd name="connsiteX13" fmla="*/ 5072 w 10000"/>
                  <a:gd name="connsiteY13" fmla="*/ 10000 h 10000"/>
                  <a:gd name="connsiteX14" fmla="*/ 8551 w 10000"/>
                  <a:gd name="connsiteY14" fmla="*/ 8636 h 10000"/>
                  <a:gd name="connsiteX15" fmla="*/ 10000 w 10000"/>
                  <a:gd name="connsiteY15" fmla="*/ 6364 h 10000"/>
                  <a:gd name="connsiteX16" fmla="*/ 10000 w 10000"/>
                  <a:gd name="connsiteY16" fmla="*/ 6364 h 10000"/>
                  <a:gd name="connsiteX17" fmla="*/ 10000 w 10000"/>
                  <a:gd name="connsiteY17"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174 w 10000"/>
                  <a:gd name="connsiteY6" fmla="*/ 0 h 10000"/>
                  <a:gd name="connsiteX7" fmla="*/ 2174 w 10000"/>
                  <a:gd name="connsiteY7" fmla="*/ 3182 h 10000"/>
                  <a:gd name="connsiteX8" fmla="*/ 0 w 10000"/>
                  <a:gd name="connsiteY8" fmla="*/ 6364 h 10000"/>
                  <a:gd name="connsiteX9" fmla="*/ 0 w 10000"/>
                  <a:gd name="connsiteY9" fmla="*/ 6364 h 10000"/>
                  <a:gd name="connsiteX10" fmla="*/ 0 w 10000"/>
                  <a:gd name="connsiteY10" fmla="*/ 6364 h 10000"/>
                  <a:gd name="connsiteX11" fmla="*/ 1739 w 10000"/>
                  <a:gd name="connsiteY11" fmla="*/ 9091 h 10000"/>
                  <a:gd name="connsiteX12" fmla="*/ 5072 w 10000"/>
                  <a:gd name="connsiteY12" fmla="*/ 10000 h 10000"/>
                  <a:gd name="connsiteX13" fmla="*/ 8551 w 10000"/>
                  <a:gd name="connsiteY13" fmla="*/ 8636 h 10000"/>
                  <a:gd name="connsiteX14" fmla="*/ 10000 w 10000"/>
                  <a:gd name="connsiteY14" fmla="*/ 6364 h 10000"/>
                  <a:gd name="connsiteX15" fmla="*/ 10000 w 10000"/>
                  <a:gd name="connsiteY15" fmla="*/ 6364 h 10000"/>
                  <a:gd name="connsiteX16" fmla="*/ 10000 w 10000"/>
                  <a:gd name="connsiteY16"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174 w 10000"/>
                  <a:gd name="connsiteY5" fmla="*/ 0 h 10000"/>
                  <a:gd name="connsiteX6" fmla="*/ 2174 w 10000"/>
                  <a:gd name="connsiteY6" fmla="*/ 3182 h 10000"/>
                  <a:gd name="connsiteX7" fmla="*/ 0 w 10000"/>
                  <a:gd name="connsiteY7" fmla="*/ 6364 h 10000"/>
                  <a:gd name="connsiteX8" fmla="*/ 0 w 10000"/>
                  <a:gd name="connsiteY8" fmla="*/ 6364 h 10000"/>
                  <a:gd name="connsiteX9" fmla="*/ 0 w 10000"/>
                  <a:gd name="connsiteY9" fmla="*/ 6364 h 10000"/>
                  <a:gd name="connsiteX10" fmla="*/ 1739 w 10000"/>
                  <a:gd name="connsiteY10" fmla="*/ 9091 h 10000"/>
                  <a:gd name="connsiteX11" fmla="*/ 5072 w 10000"/>
                  <a:gd name="connsiteY11" fmla="*/ 10000 h 10000"/>
                  <a:gd name="connsiteX12" fmla="*/ 8551 w 10000"/>
                  <a:gd name="connsiteY12" fmla="*/ 8636 h 10000"/>
                  <a:gd name="connsiteX13" fmla="*/ 10000 w 10000"/>
                  <a:gd name="connsiteY13" fmla="*/ 6364 h 10000"/>
                  <a:gd name="connsiteX14" fmla="*/ 10000 w 10000"/>
                  <a:gd name="connsiteY14" fmla="*/ 6364 h 10000"/>
                  <a:gd name="connsiteX15" fmla="*/ 10000 w 10000"/>
                  <a:gd name="connsiteY15"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2174 w 10000"/>
                  <a:gd name="connsiteY4" fmla="*/ 0 h 10000"/>
                  <a:gd name="connsiteX5" fmla="*/ 2174 w 10000"/>
                  <a:gd name="connsiteY5" fmla="*/ 3182 h 10000"/>
                  <a:gd name="connsiteX6" fmla="*/ 0 w 10000"/>
                  <a:gd name="connsiteY6" fmla="*/ 6364 h 10000"/>
                  <a:gd name="connsiteX7" fmla="*/ 0 w 10000"/>
                  <a:gd name="connsiteY7" fmla="*/ 6364 h 10000"/>
                  <a:gd name="connsiteX8" fmla="*/ 0 w 10000"/>
                  <a:gd name="connsiteY8" fmla="*/ 6364 h 10000"/>
                  <a:gd name="connsiteX9" fmla="*/ 1739 w 10000"/>
                  <a:gd name="connsiteY9" fmla="*/ 9091 h 10000"/>
                  <a:gd name="connsiteX10" fmla="*/ 5072 w 10000"/>
                  <a:gd name="connsiteY10" fmla="*/ 10000 h 10000"/>
                  <a:gd name="connsiteX11" fmla="*/ 8551 w 10000"/>
                  <a:gd name="connsiteY11" fmla="*/ 8636 h 10000"/>
                  <a:gd name="connsiteX12" fmla="*/ 10000 w 10000"/>
                  <a:gd name="connsiteY12" fmla="*/ 6364 h 10000"/>
                  <a:gd name="connsiteX13" fmla="*/ 10000 w 10000"/>
                  <a:gd name="connsiteY13" fmla="*/ 6364 h 10000"/>
                  <a:gd name="connsiteX14" fmla="*/ 10000 w 10000"/>
                  <a:gd name="connsiteY14" fmla="*/ 636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10000" y="6364"/>
                    </a:moveTo>
                    <a:cubicBezTo>
                      <a:pt x="10000" y="5000"/>
                      <a:pt x="9130" y="3636"/>
                      <a:pt x="7826" y="3182"/>
                    </a:cubicBezTo>
                    <a:lnTo>
                      <a:pt x="7826" y="0"/>
                    </a:lnTo>
                    <a:lnTo>
                      <a:pt x="7681" y="0"/>
                    </a:lnTo>
                    <a:lnTo>
                      <a:pt x="2174" y="0"/>
                    </a:lnTo>
                    <a:lnTo>
                      <a:pt x="2174" y="3182"/>
                    </a:lnTo>
                    <a:cubicBezTo>
                      <a:pt x="870" y="3636"/>
                      <a:pt x="0" y="5000"/>
                      <a:pt x="0" y="6364"/>
                    </a:cubicBezTo>
                    <a:lnTo>
                      <a:pt x="0" y="6364"/>
                    </a:lnTo>
                    <a:lnTo>
                      <a:pt x="0" y="6364"/>
                    </a:lnTo>
                    <a:cubicBezTo>
                      <a:pt x="0" y="7273"/>
                      <a:pt x="725" y="8182"/>
                      <a:pt x="1739" y="9091"/>
                    </a:cubicBezTo>
                    <a:cubicBezTo>
                      <a:pt x="2609" y="9545"/>
                      <a:pt x="3768" y="10000"/>
                      <a:pt x="5072" y="10000"/>
                    </a:cubicBezTo>
                    <a:cubicBezTo>
                      <a:pt x="6486" y="9886"/>
                      <a:pt x="7485" y="9435"/>
                      <a:pt x="8551" y="8636"/>
                    </a:cubicBezTo>
                    <a:cubicBezTo>
                      <a:pt x="9855" y="7727"/>
                      <a:pt x="10000" y="6364"/>
                      <a:pt x="10000" y="6364"/>
                    </a:cubicBezTo>
                    <a:lnTo>
                      <a:pt x="10000" y="6364"/>
                    </a:lnTo>
                    <a:lnTo>
                      <a:pt x="10000" y="6364"/>
                    </a:ln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8" name="Freeform 124"/>
              <p:cNvSpPr>
                <a:spLocks/>
              </p:cNvSpPr>
              <p:nvPr/>
            </p:nvSpPr>
            <p:spPr bwMode="auto">
              <a:xfrm>
                <a:off x="1926485" y="1962917"/>
                <a:ext cx="352425" cy="38100"/>
              </a:xfrm>
              <a:custGeom>
                <a:avLst/>
                <a:gdLst/>
                <a:ahLst/>
                <a:cxnLst>
                  <a:cxn ang="0">
                    <a:pos x="198" y="0"/>
                  </a:cxn>
                  <a:cxn ang="0">
                    <a:pos x="24" y="0"/>
                  </a:cxn>
                  <a:cxn ang="0">
                    <a:pos x="0" y="24"/>
                  </a:cxn>
                  <a:cxn ang="0">
                    <a:pos x="222" y="24"/>
                  </a:cxn>
                  <a:cxn ang="0">
                    <a:pos x="198" y="0"/>
                  </a:cxn>
                </a:cxnLst>
                <a:rect l="0" t="0" r="r" b="b"/>
                <a:pathLst>
                  <a:path w="222" h="24">
                    <a:moveTo>
                      <a:pt x="198" y="0"/>
                    </a:moveTo>
                    <a:lnTo>
                      <a:pt x="24" y="0"/>
                    </a:lnTo>
                    <a:lnTo>
                      <a:pt x="0" y="24"/>
                    </a:lnTo>
                    <a:lnTo>
                      <a:pt x="222" y="24"/>
                    </a:lnTo>
                    <a:lnTo>
                      <a:pt x="198" y="0"/>
                    </a:ln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9" name="Freeform 278"/>
              <p:cNvSpPr>
                <a:spLocks/>
              </p:cNvSpPr>
              <p:nvPr/>
            </p:nvSpPr>
            <p:spPr bwMode="auto">
              <a:xfrm>
                <a:off x="1770059" y="2174850"/>
                <a:ext cx="668338" cy="587402"/>
              </a:xfrm>
              <a:custGeom>
                <a:avLst/>
                <a:gdLst/>
                <a:ahLst/>
                <a:cxnLst>
                  <a:cxn ang="0">
                    <a:pos x="77" y="0"/>
                  </a:cxn>
                  <a:cxn ang="0">
                    <a:pos x="39" y="10"/>
                  </a:cxn>
                  <a:cxn ang="0">
                    <a:pos x="0" y="0"/>
                  </a:cxn>
                  <a:cxn ang="0">
                    <a:pos x="13" y="59"/>
                  </a:cxn>
                  <a:cxn ang="0">
                    <a:pos x="39" y="65"/>
                  </a:cxn>
                  <a:cxn ang="0">
                    <a:pos x="64" y="59"/>
                  </a:cxn>
                  <a:cxn ang="0">
                    <a:pos x="64" y="59"/>
                  </a:cxn>
                  <a:cxn ang="0">
                    <a:pos x="77" y="0"/>
                  </a:cxn>
                </a:cxnLst>
                <a:rect l="0" t="0" r="r" b="b"/>
                <a:pathLst>
                  <a:path w="77" h="65">
                    <a:moveTo>
                      <a:pt x="77" y="0"/>
                    </a:moveTo>
                    <a:cubicBezTo>
                      <a:pt x="77" y="5"/>
                      <a:pt x="60" y="10"/>
                      <a:pt x="39" y="10"/>
                    </a:cubicBezTo>
                    <a:cubicBezTo>
                      <a:pt x="17" y="10"/>
                      <a:pt x="0" y="5"/>
                      <a:pt x="0" y="0"/>
                    </a:cubicBezTo>
                    <a:cubicBezTo>
                      <a:pt x="13" y="59"/>
                      <a:pt x="13" y="59"/>
                      <a:pt x="13" y="59"/>
                    </a:cubicBezTo>
                    <a:cubicBezTo>
                      <a:pt x="13" y="62"/>
                      <a:pt x="24" y="65"/>
                      <a:pt x="39" y="65"/>
                    </a:cubicBezTo>
                    <a:cubicBezTo>
                      <a:pt x="53" y="65"/>
                      <a:pt x="64" y="62"/>
                      <a:pt x="64" y="59"/>
                    </a:cubicBezTo>
                    <a:cubicBezTo>
                      <a:pt x="64" y="59"/>
                      <a:pt x="64" y="59"/>
                      <a:pt x="64" y="59"/>
                    </a:cubicBezTo>
                    <a:lnTo>
                      <a:pt x="77" y="0"/>
                    </a:ln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67" name="Group 66"/>
            <p:cNvGrpSpPr/>
            <p:nvPr/>
          </p:nvGrpSpPr>
          <p:grpSpPr>
            <a:xfrm>
              <a:off x="990600" y="737282"/>
              <a:ext cx="445385" cy="470345"/>
              <a:chOff x="1762972" y="1962917"/>
              <a:chExt cx="679451" cy="799335"/>
            </a:xfrm>
          </p:grpSpPr>
          <p:sp>
            <p:nvSpPr>
              <p:cNvPr id="68" name="Freeform 119"/>
              <p:cNvSpPr>
                <a:spLocks/>
              </p:cNvSpPr>
              <p:nvPr/>
            </p:nvSpPr>
            <p:spPr bwMode="auto">
              <a:xfrm>
                <a:off x="1762972" y="2184373"/>
                <a:ext cx="1588" cy="9525"/>
              </a:xfrm>
              <a:custGeom>
                <a:avLst/>
                <a:gdLst/>
                <a:ahLst/>
                <a:cxnLst>
                  <a:cxn ang="0">
                    <a:pos x="0" y="0"/>
                  </a:cxn>
                  <a:cxn ang="0">
                    <a:pos x="0" y="1"/>
                  </a:cxn>
                  <a:cxn ang="0">
                    <a:pos x="0" y="0"/>
                  </a:cxn>
                  <a:cxn ang="0">
                    <a:pos x="0" y="0"/>
                  </a:cxn>
                </a:cxnLst>
                <a:rect l="0" t="0" r="r" b="b"/>
                <a:pathLst>
                  <a:path h="1">
                    <a:moveTo>
                      <a:pt x="0" y="0"/>
                    </a:moveTo>
                    <a:cubicBezTo>
                      <a:pt x="0" y="0"/>
                      <a:pt x="0" y="1"/>
                      <a:pt x="0" y="1"/>
                    </a:cubicBezTo>
                    <a:cubicBezTo>
                      <a:pt x="0" y="0"/>
                      <a:pt x="0" y="0"/>
                      <a:pt x="0" y="0"/>
                    </a:cubicBezTo>
                    <a:cubicBezTo>
                      <a:pt x="0" y="0"/>
                      <a:pt x="0" y="0"/>
                      <a:pt x="0" y="0"/>
                    </a:cubicBez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9" name="Freeform 121"/>
              <p:cNvSpPr>
                <a:spLocks/>
              </p:cNvSpPr>
              <p:nvPr/>
            </p:nvSpPr>
            <p:spPr bwMode="auto">
              <a:xfrm>
                <a:off x="1762972" y="2184373"/>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0" name="Freeform 122"/>
              <p:cNvSpPr>
                <a:spLocks/>
              </p:cNvSpPr>
              <p:nvPr/>
            </p:nvSpPr>
            <p:spPr bwMode="auto">
              <a:xfrm>
                <a:off x="2440835" y="2184373"/>
                <a:ext cx="1588" cy="1588"/>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1" name="Freeform 123"/>
              <p:cNvSpPr>
                <a:spLocks/>
              </p:cNvSpPr>
              <p:nvPr/>
            </p:nvSpPr>
            <p:spPr bwMode="auto">
              <a:xfrm>
                <a:off x="1774085" y="2022448"/>
                <a:ext cx="657225" cy="209550"/>
              </a:xfrm>
              <a:custGeom>
                <a:avLst/>
                <a:gdLst>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319 w 10000"/>
                  <a:gd name="connsiteY6" fmla="*/ 0 h 10000"/>
                  <a:gd name="connsiteX7" fmla="*/ 2174 w 10000"/>
                  <a:gd name="connsiteY7" fmla="*/ 0 h 10000"/>
                  <a:gd name="connsiteX8" fmla="*/ 2174 w 10000"/>
                  <a:gd name="connsiteY8" fmla="*/ 3182 h 10000"/>
                  <a:gd name="connsiteX9" fmla="*/ 0 w 10000"/>
                  <a:gd name="connsiteY9" fmla="*/ 6364 h 10000"/>
                  <a:gd name="connsiteX10" fmla="*/ 0 w 10000"/>
                  <a:gd name="connsiteY10" fmla="*/ 6364 h 10000"/>
                  <a:gd name="connsiteX11" fmla="*/ 0 w 10000"/>
                  <a:gd name="connsiteY11" fmla="*/ 6364 h 10000"/>
                  <a:gd name="connsiteX12" fmla="*/ 1739 w 10000"/>
                  <a:gd name="connsiteY12" fmla="*/ 9091 h 10000"/>
                  <a:gd name="connsiteX13" fmla="*/ 5072 w 10000"/>
                  <a:gd name="connsiteY13" fmla="*/ 10000 h 10000"/>
                  <a:gd name="connsiteX14" fmla="*/ 6750 w 10000"/>
                  <a:gd name="connsiteY14" fmla="*/ 10000 h 10000"/>
                  <a:gd name="connsiteX15" fmla="*/ 8551 w 10000"/>
                  <a:gd name="connsiteY15" fmla="*/ 8636 h 10000"/>
                  <a:gd name="connsiteX16" fmla="*/ 10000 w 10000"/>
                  <a:gd name="connsiteY16" fmla="*/ 6364 h 10000"/>
                  <a:gd name="connsiteX17" fmla="*/ 10000 w 10000"/>
                  <a:gd name="connsiteY17" fmla="*/ 6364 h 10000"/>
                  <a:gd name="connsiteX18" fmla="*/ 10000 w 10000"/>
                  <a:gd name="connsiteY18"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319 w 10000"/>
                  <a:gd name="connsiteY6" fmla="*/ 0 h 10000"/>
                  <a:gd name="connsiteX7" fmla="*/ 2174 w 10000"/>
                  <a:gd name="connsiteY7" fmla="*/ 0 h 10000"/>
                  <a:gd name="connsiteX8" fmla="*/ 2174 w 10000"/>
                  <a:gd name="connsiteY8" fmla="*/ 3182 h 10000"/>
                  <a:gd name="connsiteX9" fmla="*/ 0 w 10000"/>
                  <a:gd name="connsiteY9" fmla="*/ 6364 h 10000"/>
                  <a:gd name="connsiteX10" fmla="*/ 0 w 10000"/>
                  <a:gd name="connsiteY10" fmla="*/ 6364 h 10000"/>
                  <a:gd name="connsiteX11" fmla="*/ 0 w 10000"/>
                  <a:gd name="connsiteY11" fmla="*/ 6364 h 10000"/>
                  <a:gd name="connsiteX12" fmla="*/ 1739 w 10000"/>
                  <a:gd name="connsiteY12" fmla="*/ 9091 h 10000"/>
                  <a:gd name="connsiteX13" fmla="*/ 5072 w 10000"/>
                  <a:gd name="connsiteY13" fmla="*/ 10000 h 10000"/>
                  <a:gd name="connsiteX14" fmla="*/ 6750 w 10000"/>
                  <a:gd name="connsiteY14" fmla="*/ 10000 h 10000"/>
                  <a:gd name="connsiteX15" fmla="*/ 8551 w 10000"/>
                  <a:gd name="connsiteY15" fmla="*/ 8636 h 10000"/>
                  <a:gd name="connsiteX16" fmla="*/ 10000 w 10000"/>
                  <a:gd name="connsiteY16" fmla="*/ 6364 h 10000"/>
                  <a:gd name="connsiteX17" fmla="*/ 10000 w 10000"/>
                  <a:gd name="connsiteY17" fmla="*/ 6364 h 10000"/>
                  <a:gd name="connsiteX18" fmla="*/ 10000 w 10000"/>
                  <a:gd name="connsiteY18"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319 w 10000"/>
                  <a:gd name="connsiteY6" fmla="*/ 0 h 10000"/>
                  <a:gd name="connsiteX7" fmla="*/ 2174 w 10000"/>
                  <a:gd name="connsiteY7" fmla="*/ 0 h 10000"/>
                  <a:gd name="connsiteX8" fmla="*/ 2174 w 10000"/>
                  <a:gd name="connsiteY8" fmla="*/ 3182 h 10000"/>
                  <a:gd name="connsiteX9" fmla="*/ 0 w 10000"/>
                  <a:gd name="connsiteY9" fmla="*/ 6364 h 10000"/>
                  <a:gd name="connsiteX10" fmla="*/ 0 w 10000"/>
                  <a:gd name="connsiteY10" fmla="*/ 6364 h 10000"/>
                  <a:gd name="connsiteX11" fmla="*/ 0 w 10000"/>
                  <a:gd name="connsiteY11" fmla="*/ 6364 h 10000"/>
                  <a:gd name="connsiteX12" fmla="*/ 1739 w 10000"/>
                  <a:gd name="connsiteY12" fmla="*/ 9091 h 10000"/>
                  <a:gd name="connsiteX13" fmla="*/ 5072 w 10000"/>
                  <a:gd name="connsiteY13" fmla="*/ 10000 h 10000"/>
                  <a:gd name="connsiteX14" fmla="*/ 8551 w 10000"/>
                  <a:gd name="connsiteY14" fmla="*/ 8636 h 10000"/>
                  <a:gd name="connsiteX15" fmla="*/ 10000 w 10000"/>
                  <a:gd name="connsiteY15" fmla="*/ 6364 h 10000"/>
                  <a:gd name="connsiteX16" fmla="*/ 10000 w 10000"/>
                  <a:gd name="connsiteY16" fmla="*/ 6364 h 10000"/>
                  <a:gd name="connsiteX17" fmla="*/ 10000 w 10000"/>
                  <a:gd name="connsiteY17" fmla="*/ 6364 h 10000"/>
                  <a:gd name="connsiteX0" fmla="*/ 10000 w 10000"/>
                  <a:gd name="connsiteY0" fmla="*/ 6364 h 10191"/>
                  <a:gd name="connsiteX1" fmla="*/ 7826 w 10000"/>
                  <a:gd name="connsiteY1" fmla="*/ 3182 h 10191"/>
                  <a:gd name="connsiteX2" fmla="*/ 7826 w 10000"/>
                  <a:gd name="connsiteY2" fmla="*/ 0 h 10191"/>
                  <a:gd name="connsiteX3" fmla="*/ 7681 w 10000"/>
                  <a:gd name="connsiteY3" fmla="*/ 0 h 10191"/>
                  <a:gd name="connsiteX4" fmla="*/ 7681 w 10000"/>
                  <a:gd name="connsiteY4" fmla="*/ 455 h 10191"/>
                  <a:gd name="connsiteX5" fmla="*/ 2319 w 10000"/>
                  <a:gd name="connsiteY5" fmla="*/ 455 h 10191"/>
                  <a:gd name="connsiteX6" fmla="*/ 2319 w 10000"/>
                  <a:gd name="connsiteY6" fmla="*/ 0 h 10191"/>
                  <a:gd name="connsiteX7" fmla="*/ 2174 w 10000"/>
                  <a:gd name="connsiteY7" fmla="*/ 0 h 10191"/>
                  <a:gd name="connsiteX8" fmla="*/ 2174 w 10000"/>
                  <a:gd name="connsiteY8" fmla="*/ 3182 h 10191"/>
                  <a:gd name="connsiteX9" fmla="*/ 0 w 10000"/>
                  <a:gd name="connsiteY9" fmla="*/ 6364 h 10191"/>
                  <a:gd name="connsiteX10" fmla="*/ 0 w 10000"/>
                  <a:gd name="connsiteY10" fmla="*/ 6364 h 10191"/>
                  <a:gd name="connsiteX11" fmla="*/ 0 w 10000"/>
                  <a:gd name="connsiteY11" fmla="*/ 6364 h 10191"/>
                  <a:gd name="connsiteX12" fmla="*/ 1739 w 10000"/>
                  <a:gd name="connsiteY12" fmla="*/ 9091 h 10191"/>
                  <a:gd name="connsiteX13" fmla="*/ 5072 w 10000"/>
                  <a:gd name="connsiteY13" fmla="*/ 10000 h 10191"/>
                  <a:gd name="connsiteX14" fmla="*/ 8551 w 10000"/>
                  <a:gd name="connsiteY14" fmla="*/ 8636 h 10191"/>
                  <a:gd name="connsiteX15" fmla="*/ 10000 w 10000"/>
                  <a:gd name="connsiteY15" fmla="*/ 6364 h 10191"/>
                  <a:gd name="connsiteX16" fmla="*/ 10000 w 10000"/>
                  <a:gd name="connsiteY16" fmla="*/ 6364 h 10191"/>
                  <a:gd name="connsiteX17" fmla="*/ 10000 w 10000"/>
                  <a:gd name="connsiteY17" fmla="*/ 6364 h 10191"/>
                  <a:gd name="connsiteX0" fmla="*/ 10000 w 10000"/>
                  <a:gd name="connsiteY0" fmla="*/ 6364 h 10191"/>
                  <a:gd name="connsiteX1" fmla="*/ 7826 w 10000"/>
                  <a:gd name="connsiteY1" fmla="*/ 3182 h 10191"/>
                  <a:gd name="connsiteX2" fmla="*/ 7826 w 10000"/>
                  <a:gd name="connsiteY2" fmla="*/ 0 h 10191"/>
                  <a:gd name="connsiteX3" fmla="*/ 7681 w 10000"/>
                  <a:gd name="connsiteY3" fmla="*/ 0 h 10191"/>
                  <a:gd name="connsiteX4" fmla="*/ 7681 w 10000"/>
                  <a:gd name="connsiteY4" fmla="*/ 455 h 10191"/>
                  <a:gd name="connsiteX5" fmla="*/ 2319 w 10000"/>
                  <a:gd name="connsiteY5" fmla="*/ 455 h 10191"/>
                  <a:gd name="connsiteX6" fmla="*/ 2319 w 10000"/>
                  <a:gd name="connsiteY6" fmla="*/ 0 h 10191"/>
                  <a:gd name="connsiteX7" fmla="*/ 2174 w 10000"/>
                  <a:gd name="connsiteY7" fmla="*/ 0 h 10191"/>
                  <a:gd name="connsiteX8" fmla="*/ 2174 w 10000"/>
                  <a:gd name="connsiteY8" fmla="*/ 3182 h 10191"/>
                  <a:gd name="connsiteX9" fmla="*/ 0 w 10000"/>
                  <a:gd name="connsiteY9" fmla="*/ 6364 h 10191"/>
                  <a:gd name="connsiteX10" fmla="*/ 0 w 10000"/>
                  <a:gd name="connsiteY10" fmla="*/ 6364 h 10191"/>
                  <a:gd name="connsiteX11" fmla="*/ 0 w 10000"/>
                  <a:gd name="connsiteY11" fmla="*/ 6364 h 10191"/>
                  <a:gd name="connsiteX12" fmla="*/ 1739 w 10000"/>
                  <a:gd name="connsiteY12" fmla="*/ 9091 h 10191"/>
                  <a:gd name="connsiteX13" fmla="*/ 5072 w 10000"/>
                  <a:gd name="connsiteY13" fmla="*/ 10000 h 10191"/>
                  <a:gd name="connsiteX14" fmla="*/ 8551 w 10000"/>
                  <a:gd name="connsiteY14" fmla="*/ 8636 h 10191"/>
                  <a:gd name="connsiteX15" fmla="*/ 10000 w 10000"/>
                  <a:gd name="connsiteY15" fmla="*/ 6364 h 10191"/>
                  <a:gd name="connsiteX16" fmla="*/ 10000 w 10000"/>
                  <a:gd name="connsiteY16" fmla="*/ 6364 h 10191"/>
                  <a:gd name="connsiteX17" fmla="*/ 10000 w 10000"/>
                  <a:gd name="connsiteY17" fmla="*/ 6364 h 10191"/>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319 w 10000"/>
                  <a:gd name="connsiteY6" fmla="*/ 0 h 10000"/>
                  <a:gd name="connsiteX7" fmla="*/ 2174 w 10000"/>
                  <a:gd name="connsiteY7" fmla="*/ 0 h 10000"/>
                  <a:gd name="connsiteX8" fmla="*/ 2174 w 10000"/>
                  <a:gd name="connsiteY8" fmla="*/ 3182 h 10000"/>
                  <a:gd name="connsiteX9" fmla="*/ 0 w 10000"/>
                  <a:gd name="connsiteY9" fmla="*/ 6364 h 10000"/>
                  <a:gd name="connsiteX10" fmla="*/ 0 w 10000"/>
                  <a:gd name="connsiteY10" fmla="*/ 6364 h 10000"/>
                  <a:gd name="connsiteX11" fmla="*/ 0 w 10000"/>
                  <a:gd name="connsiteY11" fmla="*/ 6364 h 10000"/>
                  <a:gd name="connsiteX12" fmla="*/ 1739 w 10000"/>
                  <a:gd name="connsiteY12" fmla="*/ 9091 h 10000"/>
                  <a:gd name="connsiteX13" fmla="*/ 5072 w 10000"/>
                  <a:gd name="connsiteY13" fmla="*/ 10000 h 10000"/>
                  <a:gd name="connsiteX14" fmla="*/ 8551 w 10000"/>
                  <a:gd name="connsiteY14" fmla="*/ 8636 h 10000"/>
                  <a:gd name="connsiteX15" fmla="*/ 10000 w 10000"/>
                  <a:gd name="connsiteY15" fmla="*/ 6364 h 10000"/>
                  <a:gd name="connsiteX16" fmla="*/ 10000 w 10000"/>
                  <a:gd name="connsiteY16" fmla="*/ 6364 h 10000"/>
                  <a:gd name="connsiteX17" fmla="*/ 10000 w 10000"/>
                  <a:gd name="connsiteY17"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319 w 10000"/>
                  <a:gd name="connsiteY6" fmla="*/ 0 h 10000"/>
                  <a:gd name="connsiteX7" fmla="*/ 2174 w 10000"/>
                  <a:gd name="connsiteY7" fmla="*/ 0 h 10000"/>
                  <a:gd name="connsiteX8" fmla="*/ 2174 w 10000"/>
                  <a:gd name="connsiteY8" fmla="*/ 3182 h 10000"/>
                  <a:gd name="connsiteX9" fmla="*/ 0 w 10000"/>
                  <a:gd name="connsiteY9" fmla="*/ 6364 h 10000"/>
                  <a:gd name="connsiteX10" fmla="*/ 0 w 10000"/>
                  <a:gd name="connsiteY10" fmla="*/ 6364 h 10000"/>
                  <a:gd name="connsiteX11" fmla="*/ 0 w 10000"/>
                  <a:gd name="connsiteY11" fmla="*/ 6364 h 10000"/>
                  <a:gd name="connsiteX12" fmla="*/ 1739 w 10000"/>
                  <a:gd name="connsiteY12" fmla="*/ 9091 h 10000"/>
                  <a:gd name="connsiteX13" fmla="*/ 5072 w 10000"/>
                  <a:gd name="connsiteY13" fmla="*/ 10000 h 10000"/>
                  <a:gd name="connsiteX14" fmla="*/ 8551 w 10000"/>
                  <a:gd name="connsiteY14" fmla="*/ 8636 h 10000"/>
                  <a:gd name="connsiteX15" fmla="*/ 10000 w 10000"/>
                  <a:gd name="connsiteY15" fmla="*/ 6364 h 10000"/>
                  <a:gd name="connsiteX16" fmla="*/ 10000 w 10000"/>
                  <a:gd name="connsiteY16" fmla="*/ 6364 h 10000"/>
                  <a:gd name="connsiteX17" fmla="*/ 10000 w 10000"/>
                  <a:gd name="connsiteY17"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319 w 10000"/>
                  <a:gd name="connsiteY6" fmla="*/ 0 h 10000"/>
                  <a:gd name="connsiteX7" fmla="*/ 2174 w 10000"/>
                  <a:gd name="connsiteY7" fmla="*/ 0 h 10000"/>
                  <a:gd name="connsiteX8" fmla="*/ 2174 w 10000"/>
                  <a:gd name="connsiteY8" fmla="*/ 3182 h 10000"/>
                  <a:gd name="connsiteX9" fmla="*/ 0 w 10000"/>
                  <a:gd name="connsiteY9" fmla="*/ 6364 h 10000"/>
                  <a:gd name="connsiteX10" fmla="*/ 0 w 10000"/>
                  <a:gd name="connsiteY10" fmla="*/ 6364 h 10000"/>
                  <a:gd name="connsiteX11" fmla="*/ 0 w 10000"/>
                  <a:gd name="connsiteY11" fmla="*/ 6364 h 10000"/>
                  <a:gd name="connsiteX12" fmla="*/ 1739 w 10000"/>
                  <a:gd name="connsiteY12" fmla="*/ 9091 h 10000"/>
                  <a:gd name="connsiteX13" fmla="*/ 5072 w 10000"/>
                  <a:gd name="connsiteY13" fmla="*/ 10000 h 10000"/>
                  <a:gd name="connsiteX14" fmla="*/ 8551 w 10000"/>
                  <a:gd name="connsiteY14" fmla="*/ 8636 h 10000"/>
                  <a:gd name="connsiteX15" fmla="*/ 10000 w 10000"/>
                  <a:gd name="connsiteY15" fmla="*/ 6364 h 10000"/>
                  <a:gd name="connsiteX16" fmla="*/ 10000 w 10000"/>
                  <a:gd name="connsiteY16" fmla="*/ 6364 h 10000"/>
                  <a:gd name="connsiteX17" fmla="*/ 10000 w 10000"/>
                  <a:gd name="connsiteY17"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174 w 10000"/>
                  <a:gd name="connsiteY6" fmla="*/ 0 h 10000"/>
                  <a:gd name="connsiteX7" fmla="*/ 2174 w 10000"/>
                  <a:gd name="connsiteY7" fmla="*/ 3182 h 10000"/>
                  <a:gd name="connsiteX8" fmla="*/ 0 w 10000"/>
                  <a:gd name="connsiteY8" fmla="*/ 6364 h 10000"/>
                  <a:gd name="connsiteX9" fmla="*/ 0 w 10000"/>
                  <a:gd name="connsiteY9" fmla="*/ 6364 h 10000"/>
                  <a:gd name="connsiteX10" fmla="*/ 0 w 10000"/>
                  <a:gd name="connsiteY10" fmla="*/ 6364 h 10000"/>
                  <a:gd name="connsiteX11" fmla="*/ 1739 w 10000"/>
                  <a:gd name="connsiteY11" fmla="*/ 9091 h 10000"/>
                  <a:gd name="connsiteX12" fmla="*/ 5072 w 10000"/>
                  <a:gd name="connsiteY12" fmla="*/ 10000 h 10000"/>
                  <a:gd name="connsiteX13" fmla="*/ 8551 w 10000"/>
                  <a:gd name="connsiteY13" fmla="*/ 8636 h 10000"/>
                  <a:gd name="connsiteX14" fmla="*/ 10000 w 10000"/>
                  <a:gd name="connsiteY14" fmla="*/ 6364 h 10000"/>
                  <a:gd name="connsiteX15" fmla="*/ 10000 w 10000"/>
                  <a:gd name="connsiteY15" fmla="*/ 6364 h 10000"/>
                  <a:gd name="connsiteX16" fmla="*/ 10000 w 10000"/>
                  <a:gd name="connsiteY16"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174 w 10000"/>
                  <a:gd name="connsiteY5" fmla="*/ 0 h 10000"/>
                  <a:gd name="connsiteX6" fmla="*/ 2174 w 10000"/>
                  <a:gd name="connsiteY6" fmla="*/ 3182 h 10000"/>
                  <a:gd name="connsiteX7" fmla="*/ 0 w 10000"/>
                  <a:gd name="connsiteY7" fmla="*/ 6364 h 10000"/>
                  <a:gd name="connsiteX8" fmla="*/ 0 w 10000"/>
                  <a:gd name="connsiteY8" fmla="*/ 6364 h 10000"/>
                  <a:gd name="connsiteX9" fmla="*/ 0 w 10000"/>
                  <a:gd name="connsiteY9" fmla="*/ 6364 h 10000"/>
                  <a:gd name="connsiteX10" fmla="*/ 1739 w 10000"/>
                  <a:gd name="connsiteY10" fmla="*/ 9091 h 10000"/>
                  <a:gd name="connsiteX11" fmla="*/ 5072 w 10000"/>
                  <a:gd name="connsiteY11" fmla="*/ 10000 h 10000"/>
                  <a:gd name="connsiteX12" fmla="*/ 8551 w 10000"/>
                  <a:gd name="connsiteY12" fmla="*/ 8636 h 10000"/>
                  <a:gd name="connsiteX13" fmla="*/ 10000 w 10000"/>
                  <a:gd name="connsiteY13" fmla="*/ 6364 h 10000"/>
                  <a:gd name="connsiteX14" fmla="*/ 10000 w 10000"/>
                  <a:gd name="connsiteY14" fmla="*/ 6364 h 10000"/>
                  <a:gd name="connsiteX15" fmla="*/ 10000 w 10000"/>
                  <a:gd name="connsiteY15"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2174 w 10000"/>
                  <a:gd name="connsiteY4" fmla="*/ 0 h 10000"/>
                  <a:gd name="connsiteX5" fmla="*/ 2174 w 10000"/>
                  <a:gd name="connsiteY5" fmla="*/ 3182 h 10000"/>
                  <a:gd name="connsiteX6" fmla="*/ 0 w 10000"/>
                  <a:gd name="connsiteY6" fmla="*/ 6364 h 10000"/>
                  <a:gd name="connsiteX7" fmla="*/ 0 w 10000"/>
                  <a:gd name="connsiteY7" fmla="*/ 6364 h 10000"/>
                  <a:gd name="connsiteX8" fmla="*/ 0 w 10000"/>
                  <a:gd name="connsiteY8" fmla="*/ 6364 h 10000"/>
                  <a:gd name="connsiteX9" fmla="*/ 1739 w 10000"/>
                  <a:gd name="connsiteY9" fmla="*/ 9091 h 10000"/>
                  <a:gd name="connsiteX10" fmla="*/ 5072 w 10000"/>
                  <a:gd name="connsiteY10" fmla="*/ 10000 h 10000"/>
                  <a:gd name="connsiteX11" fmla="*/ 8551 w 10000"/>
                  <a:gd name="connsiteY11" fmla="*/ 8636 h 10000"/>
                  <a:gd name="connsiteX12" fmla="*/ 10000 w 10000"/>
                  <a:gd name="connsiteY12" fmla="*/ 6364 h 10000"/>
                  <a:gd name="connsiteX13" fmla="*/ 10000 w 10000"/>
                  <a:gd name="connsiteY13" fmla="*/ 6364 h 10000"/>
                  <a:gd name="connsiteX14" fmla="*/ 10000 w 10000"/>
                  <a:gd name="connsiteY14" fmla="*/ 636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10000" y="6364"/>
                    </a:moveTo>
                    <a:cubicBezTo>
                      <a:pt x="10000" y="5000"/>
                      <a:pt x="9130" y="3636"/>
                      <a:pt x="7826" y="3182"/>
                    </a:cubicBezTo>
                    <a:lnTo>
                      <a:pt x="7826" y="0"/>
                    </a:lnTo>
                    <a:lnTo>
                      <a:pt x="7681" y="0"/>
                    </a:lnTo>
                    <a:lnTo>
                      <a:pt x="2174" y="0"/>
                    </a:lnTo>
                    <a:lnTo>
                      <a:pt x="2174" y="3182"/>
                    </a:lnTo>
                    <a:cubicBezTo>
                      <a:pt x="870" y="3636"/>
                      <a:pt x="0" y="5000"/>
                      <a:pt x="0" y="6364"/>
                    </a:cubicBezTo>
                    <a:lnTo>
                      <a:pt x="0" y="6364"/>
                    </a:lnTo>
                    <a:lnTo>
                      <a:pt x="0" y="6364"/>
                    </a:lnTo>
                    <a:cubicBezTo>
                      <a:pt x="0" y="7273"/>
                      <a:pt x="725" y="8182"/>
                      <a:pt x="1739" y="9091"/>
                    </a:cubicBezTo>
                    <a:cubicBezTo>
                      <a:pt x="2609" y="9545"/>
                      <a:pt x="3768" y="10000"/>
                      <a:pt x="5072" y="10000"/>
                    </a:cubicBezTo>
                    <a:cubicBezTo>
                      <a:pt x="6486" y="9886"/>
                      <a:pt x="7485" y="9435"/>
                      <a:pt x="8551" y="8636"/>
                    </a:cubicBezTo>
                    <a:cubicBezTo>
                      <a:pt x="9855" y="7727"/>
                      <a:pt x="10000" y="6364"/>
                      <a:pt x="10000" y="6364"/>
                    </a:cubicBezTo>
                    <a:lnTo>
                      <a:pt x="10000" y="6364"/>
                    </a:lnTo>
                    <a:lnTo>
                      <a:pt x="10000" y="6364"/>
                    </a:ln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2" name="Freeform 124"/>
              <p:cNvSpPr>
                <a:spLocks/>
              </p:cNvSpPr>
              <p:nvPr/>
            </p:nvSpPr>
            <p:spPr bwMode="auto">
              <a:xfrm>
                <a:off x="1926485" y="1962917"/>
                <a:ext cx="352425" cy="38100"/>
              </a:xfrm>
              <a:custGeom>
                <a:avLst/>
                <a:gdLst/>
                <a:ahLst/>
                <a:cxnLst>
                  <a:cxn ang="0">
                    <a:pos x="198" y="0"/>
                  </a:cxn>
                  <a:cxn ang="0">
                    <a:pos x="24" y="0"/>
                  </a:cxn>
                  <a:cxn ang="0">
                    <a:pos x="0" y="24"/>
                  </a:cxn>
                  <a:cxn ang="0">
                    <a:pos x="222" y="24"/>
                  </a:cxn>
                  <a:cxn ang="0">
                    <a:pos x="198" y="0"/>
                  </a:cxn>
                </a:cxnLst>
                <a:rect l="0" t="0" r="r" b="b"/>
                <a:pathLst>
                  <a:path w="222" h="24">
                    <a:moveTo>
                      <a:pt x="198" y="0"/>
                    </a:moveTo>
                    <a:lnTo>
                      <a:pt x="24" y="0"/>
                    </a:lnTo>
                    <a:lnTo>
                      <a:pt x="0" y="24"/>
                    </a:lnTo>
                    <a:lnTo>
                      <a:pt x="222" y="24"/>
                    </a:lnTo>
                    <a:lnTo>
                      <a:pt x="198" y="0"/>
                    </a:ln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3" name="Freeform 278"/>
              <p:cNvSpPr>
                <a:spLocks/>
              </p:cNvSpPr>
              <p:nvPr/>
            </p:nvSpPr>
            <p:spPr bwMode="auto">
              <a:xfrm>
                <a:off x="1770059" y="2174850"/>
                <a:ext cx="668338" cy="587402"/>
              </a:xfrm>
              <a:custGeom>
                <a:avLst/>
                <a:gdLst/>
                <a:ahLst/>
                <a:cxnLst>
                  <a:cxn ang="0">
                    <a:pos x="77" y="0"/>
                  </a:cxn>
                  <a:cxn ang="0">
                    <a:pos x="39" y="10"/>
                  </a:cxn>
                  <a:cxn ang="0">
                    <a:pos x="0" y="0"/>
                  </a:cxn>
                  <a:cxn ang="0">
                    <a:pos x="13" y="59"/>
                  </a:cxn>
                  <a:cxn ang="0">
                    <a:pos x="39" y="65"/>
                  </a:cxn>
                  <a:cxn ang="0">
                    <a:pos x="64" y="59"/>
                  </a:cxn>
                  <a:cxn ang="0">
                    <a:pos x="64" y="59"/>
                  </a:cxn>
                  <a:cxn ang="0">
                    <a:pos x="77" y="0"/>
                  </a:cxn>
                </a:cxnLst>
                <a:rect l="0" t="0" r="r" b="b"/>
                <a:pathLst>
                  <a:path w="77" h="65">
                    <a:moveTo>
                      <a:pt x="77" y="0"/>
                    </a:moveTo>
                    <a:cubicBezTo>
                      <a:pt x="77" y="5"/>
                      <a:pt x="60" y="10"/>
                      <a:pt x="39" y="10"/>
                    </a:cubicBezTo>
                    <a:cubicBezTo>
                      <a:pt x="17" y="10"/>
                      <a:pt x="0" y="5"/>
                      <a:pt x="0" y="0"/>
                    </a:cubicBezTo>
                    <a:cubicBezTo>
                      <a:pt x="13" y="59"/>
                      <a:pt x="13" y="59"/>
                      <a:pt x="13" y="59"/>
                    </a:cubicBezTo>
                    <a:cubicBezTo>
                      <a:pt x="13" y="62"/>
                      <a:pt x="24" y="65"/>
                      <a:pt x="39" y="65"/>
                    </a:cubicBezTo>
                    <a:cubicBezTo>
                      <a:pt x="53" y="65"/>
                      <a:pt x="64" y="62"/>
                      <a:pt x="64" y="59"/>
                    </a:cubicBezTo>
                    <a:cubicBezTo>
                      <a:pt x="64" y="59"/>
                      <a:pt x="64" y="59"/>
                      <a:pt x="64" y="59"/>
                    </a:cubicBezTo>
                    <a:lnTo>
                      <a:pt x="77" y="0"/>
                    </a:ln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grpSp>
        <p:nvGrpSpPr>
          <p:cNvPr id="80" name="Group 79"/>
          <p:cNvGrpSpPr/>
          <p:nvPr/>
        </p:nvGrpSpPr>
        <p:grpSpPr>
          <a:xfrm>
            <a:off x="6608098" y="1463682"/>
            <a:ext cx="1295400" cy="805144"/>
            <a:chOff x="4495800" y="2223806"/>
            <a:chExt cx="1295400" cy="805144"/>
          </a:xfrm>
          <a:solidFill>
            <a:schemeClr val="accent1"/>
          </a:solidFill>
        </p:grpSpPr>
        <p:grpSp>
          <p:nvGrpSpPr>
            <p:cNvPr id="81" name="Group 80"/>
            <p:cNvGrpSpPr/>
            <p:nvPr/>
          </p:nvGrpSpPr>
          <p:grpSpPr>
            <a:xfrm>
              <a:off x="4495800" y="2223806"/>
              <a:ext cx="1295400" cy="761320"/>
              <a:chOff x="6553200" y="1921015"/>
              <a:chExt cx="1295400" cy="761320"/>
            </a:xfrm>
            <a:grpFill/>
          </p:grpSpPr>
          <p:grpSp>
            <p:nvGrpSpPr>
              <p:cNvPr id="83" name="Group 82"/>
              <p:cNvGrpSpPr/>
              <p:nvPr/>
            </p:nvGrpSpPr>
            <p:grpSpPr>
              <a:xfrm>
                <a:off x="6553200" y="1921015"/>
                <a:ext cx="1295400" cy="761320"/>
                <a:chOff x="5235575" y="5754688"/>
                <a:chExt cx="866775" cy="542925"/>
              </a:xfrm>
              <a:grpFill/>
            </p:grpSpPr>
            <p:sp>
              <p:nvSpPr>
                <p:cNvPr id="88" name="Freeform 292"/>
                <p:cNvSpPr>
                  <a:spLocks/>
                </p:cNvSpPr>
                <p:nvPr/>
              </p:nvSpPr>
              <p:spPr bwMode="auto">
                <a:xfrm>
                  <a:off x="5654675" y="5983288"/>
                  <a:ext cx="66675" cy="76200"/>
                </a:xfrm>
                <a:custGeom>
                  <a:avLst/>
                  <a:gdLst/>
                  <a:ahLst/>
                  <a:cxnLst>
                    <a:cxn ang="0">
                      <a:pos x="7" y="3"/>
                    </a:cxn>
                    <a:cxn ang="0">
                      <a:pos x="4" y="0"/>
                    </a:cxn>
                    <a:cxn ang="0">
                      <a:pos x="0" y="3"/>
                    </a:cxn>
                    <a:cxn ang="0">
                      <a:pos x="0" y="8"/>
                    </a:cxn>
                    <a:cxn ang="0">
                      <a:pos x="7" y="8"/>
                    </a:cxn>
                    <a:cxn ang="0">
                      <a:pos x="7" y="3"/>
                    </a:cxn>
                  </a:cxnLst>
                  <a:rect l="0" t="0" r="r" b="b"/>
                  <a:pathLst>
                    <a:path w="7" h="8">
                      <a:moveTo>
                        <a:pt x="7" y="3"/>
                      </a:moveTo>
                      <a:cubicBezTo>
                        <a:pt x="7" y="3"/>
                        <a:pt x="7" y="0"/>
                        <a:pt x="4" y="0"/>
                      </a:cubicBezTo>
                      <a:cubicBezTo>
                        <a:pt x="0" y="0"/>
                        <a:pt x="0" y="3"/>
                        <a:pt x="0" y="3"/>
                      </a:cubicBezTo>
                      <a:cubicBezTo>
                        <a:pt x="0" y="8"/>
                        <a:pt x="0" y="8"/>
                        <a:pt x="0" y="8"/>
                      </a:cubicBezTo>
                      <a:cubicBezTo>
                        <a:pt x="7" y="8"/>
                        <a:pt x="7" y="8"/>
                        <a:pt x="7" y="8"/>
                      </a:cubicBezTo>
                      <a:lnTo>
                        <a:pt x="7" y="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9" name="Freeform 293"/>
                <p:cNvSpPr>
                  <a:spLocks noEditPoints="1"/>
                </p:cNvSpPr>
                <p:nvPr/>
              </p:nvSpPr>
              <p:spPr bwMode="auto">
                <a:xfrm>
                  <a:off x="5235575" y="5754688"/>
                  <a:ext cx="866775" cy="542925"/>
                </a:xfrm>
                <a:custGeom>
                  <a:avLst/>
                  <a:gdLst/>
                  <a:ahLst/>
                  <a:cxnLst>
                    <a:cxn ang="0">
                      <a:pos x="79" y="24"/>
                    </a:cxn>
                    <a:cxn ang="0">
                      <a:pos x="79" y="23"/>
                    </a:cxn>
                    <a:cxn ang="0">
                      <a:pos x="56" y="0"/>
                    </a:cxn>
                    <a:cxn ang="0">
                      <a:pos x="35" y="14"/>
                    </a:cxn>
                    <a:cxn ang="0">
                      <a:pos x="28" y="12"/>
                    </a:cxn>
                    <a:cxn ang="0">
                      <a:pos x="17" y="23"/>
                    </a:cxn>
                    <a:cxn ang="0">
                      <a:pos x="0" y="40"/>
                    </a:cxn>
                    <a:cxn ang="0">
                      <a:pos x="0" y="41"/>
                    </a:cxn>
                    <a:cxn ang="0">
                      <a:pos x="19" y="57"/>
                    </a:cxn>
                    <a:cxn ang="0">
                      <a:pos x="73" y="57"/>
                    </a:cxn>
                    <a:cxn ang="0">
                      <a:pos x="91" y="41"/>
                    </a:cxn>
                    <a:cxn ang="0">
                      <a:pos x="91" y="40"/>
                    </a:cxn>
                    <a:cxn ang="0">
                      <a:pos x="79" y="24"/>
                    </a:cxn>
                    <a:cxn ang="0">
                      <a:pos x="58" y="43"/>
                    </a:cxn>
                    <a:cxn ang="0">
                      <a:pos x="37" y="43"/>
                    </a:cxn>
                    <a:cxn ang="0">
                      <a:pos x="37" y="32"/>
                    </a:cxn>
                    <a:cxn ang="0">
                      <a:pos x="41" y="32"/>
                    </a:cxn>
                    <a:cxn ang="0">
                      <a:pos x="41" y="27"/>
                    </a:cxn>
                    <a:cxn ang="0">
                      <a:pos x="41" y="27"/>
                    </a:cxn>
                    <a:cxn ang="0">
                      <a:pos x="48" y="21"/>
                    </a:cxn>
                    <a:cxn ang="0">
                      <a:pos x="54" y="27"/>
                    </a:cxn>
                    <a:cxn ang="0">
                      <a:pos x="54" y="27"/>
                    </a:cxn>
                    <a:cxn ang="0">
                      <a:pos x="54" y="32"/>
                    </a:cxn>
                    <a:cxn ang="0">
                      <a:pos x="58" y="32"/>
                    </a:cxn>
                    <a:cxn ang="0">
                      <a:pos x="58" y="43"/>
                    </a:cxn>
                  </a:cxnLst>
                  <a:rect l="0" t="0" r="r" b="b"/>
                  <a:pathLst>
                    <a:path w="91" h="57">
                      <a:moveTo>
                        <a:pt x="79" y="24"/>
                      </a:moveTo>
                      <a:cubicBezTo>
                        <a:pt x="79" y="24"/>
                        <a:pt x="79" y="24"/>
                        <a:pt x="79" y="23"/>
                      </a:cubicBezTo>
                      <a:cubicBezTo>
                        <a:pt x="79" y="11"/>
                        <a:pt x="69" y="0"/>
                        <a:pt x="56" y="0"/>
                      </a:cubicBezTo>
                      <a:cubicBezTo>
                        <a:pt x="47" y="0"/>
                        <a:pt x="39" y="6"/>
                        <a:pt x="35" y="14"/>
                      </a:cubicBezTo>
                      <a:cubicBezTo>
                        <a:pt x="33" y="13"/>
                        <a:pt x="31" y="12"/>
                        <a:pt x="28" y="12"/>
                      </a:cubicBezTo>
                      <a:cubicBezTo>
                        <a:pt x="22" y="12"/>
                        <a:pt x="17" y="17"/>
                        <a:pt x="17" y="23"/>
                      </a:cubicBezTo>
                      <a:cubicBezTo>
                        <a:pt x="7" y="24"/>
                        <a:pt x="0" y="33"/>
                        <a:pt x="0" y="40"/>
                      </a:cubicBezTo>
                      <a:cubicBezTo>
                        <a:pt x="0" y="41"/>
                        <a:pt x="0" y="41"/>
                        <a:pt x="0" y="41"/>
                      </a:cubicBezTo>
                      <a:cubicBezTo>
                        <a:pt x="0" y="49"/>
                        <a:pt x="8" y="57"/>
                        <a:pt x="19" y="57"/>
                      </a:cubicBezTo>
                      <a:cubicBezTo>
                        <a:pt x="73" y="57"/>
                        <a:pt x="73" y="57"/>
                        <a:pt x="73" y="57"/>
                      </a:cubicBezTo>
                      <a:cubicBezTo>
                        <a:pt x="83" y="57"/>
                        <a:pt x="91" y="49"/>
                        <a:pt x="91" y="41"/>
                      </a:cubicBezTo>
                      <a:cubicBezTo>
                        <a:pt x="91" y="40"/>
                        <a:pt x="91" y="40"/>
                        <a:pt x="91" y="40"/>
                      </a:cubicBezTo>
                      <a:cubicBezTo>
                        <a:pt x="91" y="34"/>
                        <a:pt x="86" y="26"/>
                        <a:pt x="79" y="24"/>
                      </a:cubicBezTo>
                      <a:close/>
                      <a:moveTo>
                        <a:pt x="58" y="43"/>
                      </a:moveTo>
                      <a:cubicBezTo>
                        <a:pt x="37" y="43"/>
                        <a:pt x="37" y="43"/>
                        <a:pt x="37" y="43"/>
                      </a:cubicBezTo>
                      <a:cubicBezTo>
                        <a:pt x="37" y="32"/>
                        <a:pt x="37" y="32"/>
                        <a:pt x="37" y="32"/>
                      </a:cubicBezTo>
                      <a:cubicBezTo>
                        <a:pt x="41" y="32"/>
                        <a:pt x="41" y="32"/>
                        <a:pt x="41" y="32"/>
                      </a:cubicBezTo>
                      <a:cubicBezTo>
                        <a:pt x="41" y="27"/>
                        <a:pt x="41" y="27"/>
                        <a:pt x="41" y="27"/>
                      </a:cubicBezTo>
                      <a:cubicBezTo>
                        <a:pt x="41" y="27"/>
                        <a:pt x="41" y="27"/>
                        <a:pt x="41" y="27"/>
                      </a:cubicBezTo>
                      <a:cubicBezTo>
                        <a:pt x="41" y="23"/>
                        <a:pt x="44" y="21"/>
                        <a:pt x="48" y="21"/>
                      </a:cubicBezTo>
                      <a:cubicBezTo>
                        <a:pt x="51" y="21"/>
                        <a:pt x="54" y="23"/>
                        <a:pt x="54" y="27"/>
                      </a:cubicBezTo>
                      <a:cubicBezTo>
                        <a:pt x="54" y="27"/>
                        <a:pt x="54" y="27"/>
                        <a:pt x="54" y="27"/>
                      </a:cubicBezTo>
                      <a:cubicBezTo>
                        <a:pt x="54" y="32"/>
                        <a:pt x="54" y="32"/>
                        <a:pt x="54" y="32"/>
                      </a:cubicBezTo>
                      <a:cubicBezTo>
                        <a:pt x="58" y="32"/>
                        <a:pt x="58" y="32"/>
                        <a:pt x="58" y="32"/>
                      </a:cubicBezTo>
                      <a:lnTo>
                        <a:pt x="58" y="4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84" name="Freeform 18"/>
              <p:cNvSpPr>
                <a:spLocks/>
              </p:cNvSpPr>
              <p:nvPr/>
            </p:nvSpPr>
            <p:spPr bwMode="auto">
              <a:xfrm>
                <a:off x="6855314" y="2250762"/>
                <a:ext cx="176609" cy="146331"/>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grpFill/>
              <a:ln w="9525">
                <a:solidFill>
                  <a:schemeClr val="accent6">
                    <a:lumMod val="50000"/>
                  </a:schemeClr>
                </a:solidFill>
                <a:round/>
                <a:headEnd/>
                <a:tailEnd/>
              </a:ln>
            </p:spPr>
            <p:txBody>
              <a:bodyPr vert="horz" wrap="square" lIns="91440" tIns="45720" rIns="91440" bIns="45720" numCol="1" anchor="ctr" anchorCtr="0" compatLnSpc="1">
                <a:prstTxWarp prst="textNoShape">
                  <a:avLst/>
                </a:prstTxWarp>
              </a:bodyPr>
              <a:lstStyle/>
              <a:p>
                <a:pPr algn="ctr"/>
                <a:endParaRPr lang="en-US" sz="1050" dirty="0">
                  <a:solidFill>
                    <a:schemeClr val="bg1"/>
                  </a:solidFill>
                </a:endParaRPr>
              </a:p>
            </p:txBody>
          </p:sp>
          <p:sp>
            <p:nvSpPr>
              <p:cNvPr id="85" name="Freeform 18"/>
              <p:cNvSpPr>
                <a:spLocks/>
              </p:cNvSpPr>
              <p:nvPr/>
            </p:nvSpPr>
            <p:spPr bwMode="auto">
              <a:xfrm>
                <a:off x="7443391" y="2221659"/>
                <a:ext cx="176609" cy="146331"/>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grpFill/>
              <a:ln w="9525">
                <a:solidFill>
                  <a:schemeClr val="accent6">
                    <a:lumMod val="50000"/>
                  </a:schemeClr>
                </a:solidFill>
                <a:round/>
                <a:headEnd/>
                <a:tailEnd/>
              </a:ln>
            </p:spPr>
            <p:txBody>
              <a:bodyPr vert="horz" wrap="square" lIns="91440" tIns="45720" rIns="91440" bIns="45720" numCol="1" anchor="ctr" anchorCtr="0" compatLnSpc="1">
                <a:prstTxWarp prst="textNoShape">
                  <a:avLst/>
                </a:prstTxWarp>
              </a:bodyPr>
              <a:lstStyle/>
              <a:p>
                <a:pPr algn="ctr"/>
                <a:endParaRPr lang="en-US" sz="1050" dirty="0">
                  <a:solidFill>
                    <a:schemeClr val="bg1"/>
                  </a:solidFill>
                </a:endParaRPr>
              </a:p>
            </p:txBody>
          </p:sp>
          <p:sp>
            <p:nvSpPr>
              <p:cNvPr id="86" name="Freeform 18"/>
              <p:cNvSpPr>
                <a:spLocks/>
              </p:cNvSpPr>
              <p:nvPr/>
            </p:nvSpPr>
            <p:spPr bwMode="auto">
              <a:xfrm>
                <a:off x="6855314" y="2425419"/>
                <a:ext cx="176609" cy="146331"/>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grpFill/>
              <a:ln w="9525">
                <a:solidFill>
                  <a:schemeClr val="accent6">
                    <a:lumMod val="50000"/>
                  </a:schemeClr>
                </a:solidFill>
                <a:round/>
                <a:headEnd/>
                <a:tailEnd/>
              </a:ln>
            </p:spPr>
            <p:txBody>
              <a:bodyPr vert="horz" wrap="square" lIns="91440" tIns="45720" rIns="91440" bIns="45720" numCol="1" anchor="ctr" anchorCtr="0" compatLnSpc="1">
                <a:prstTxWarp prst="textNoShape">
                  <a:avLst/>
                </a:prstTxWarp>
              </a:bodyPr>
              <a:lstStyle/>
              <a:p>
                <a:pPr algn="ctr"/>
                <a:endParaRPr lang="en-US" sz="1050" dirty="0">
                  <a:solidFill>
                    <a:schemeClr val="bg1"/>
                  </a:solidFill>
                </a:endParaRPr>
              </a:p>
            </p:txBody>
          </p:sp>
          <p:sp>
            <p:nvSpPr>
              <p:cNvPr id="87" name="Freeform 18"/>
              <p:cNvSpPr>
                <a:spLocks/>
              </p:cNvSpPr>
              <p:nvPr/>
            </p:nvSpPr>
            <p:spPr bwMode="auto">
              <a:xfrm>
                <a:off x="7443391" y="2425419"/>
                <a:ext cx="176609" cy="146331"/>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grpFill/>
              <a:ln w="9525">
                <a:solidFill>
                  <a:schemeClr val="accent6">
                    <a:lumMod val="50000"/>
                  </a:schemeClr>
                </a:solidFill>
                <a:round/>
                <a:headEnd/>
                <a:tailEnd/>
              </a:ln>
            </p:spPr>
            <p:txBody>
              <a:bodyPr vert="horz" wrap="square" lIns="91440" tIns="45720" rIns="91440" bIns="45720" numCol="1" anchor="ctr" anchorCtr="0" compatLnSpc="1">
                <a:prstTxWarp prst="textNoShape">
                  <a:avLst/>
                </a:prstTxWarp>
              </a:bodyPr>
              <a:lstStyle/>
              <a:p>
                <a:pPr algn="ctr"/>
                <a:endParaRPr lang="en-US" sz="1050" dirty="0">
                  <a:solidFill>
                    <a:schemeClr val="bg1"/>
                  </a:solidFill>
                </a:endParaRPr>
              </a:p>
            </p:txBody>
          </p:sp>
        </p:grpSp>
        <p:sp>
          <p:nvSpPr>
            <p:cNvPr id="82" name="TextBox 81"/>
            <p:cNvSpPr txBox="1"/>
            <p:nvPr/>
          </p:nvSpPr>
          <p:spPr>
            <a:xfrm>
              <a:off x="4939552" y="2751951"/>
              <a:ext cx="546848" cy="276999"/>
            </a:xfrm>
            <a:prstGeom prst="rect">
              <a:avLst/>
            </a:prstGeom>
            <a:noFill/>
          </p:spPr>
          <p:txBody>
            <a:bodyPr wrap="square" rtlCol="0">
              <a:spAutoFit/>
            </a:bodyPr>
            <a:lstStyle/>
            <a:p>
              <a:r>
                <a:rPr lang="en-US" sz="1200" dirty="0">
                  <a:solidFill>
                    <a:schemeClr val="bg1"/>
                  </a:solidFill>
                </a:rPr>
                <a:t>VPC</a:t>
              </a:r>
            </a:p>
          </p:txBody>
        </p:sp>
      </p:grpSp>
      <p:grpSp>
        <p:nvGrpSpPr>
          <p:cNvPr id="98" name="Group 97"/>
          <p:cNvGrpSpPr/>
          <p:nvPr/>
        </p:nvGrpSpPr>
        <p:grpSpPr>
          <a:xfrm>
            <a:off x="6600207" y="2657298"/>
            <a:ext cx="1455691" cy="381000"/>
            <a:chOff x="4487909" y="2876550"/>
            <a:chExt cx="1455691" cy="381000"/>
          </a:xfrm>
        </p:grpSpPr>
        <p:grpSp>
          <p:nvGrpSpPr>
            <p:cNvPr id="99" name="Group 98"/>
            <p:cNvGrpSpPr/>
            <p:nvPr/>
          </p:nvGrpSpPr>
          <p:grpSpPr>
            <a:xfrm>
              <a:off x="4487909" y="2888798"/>
              <a:ext cx="465091" cy="368752"/>
              <a:chOff x="656101" y="1984348"/>
              <a:chExt cx="600075" cy="771525"/>
            </a:xfrm>
          </p:grpSpPr>
          <p:sp>
            <p:nvSpPr>
              <p:cNvPr id="106" name="Rectangle 287"/>
              <p:cNvSpPr>
                <a:spLocks noChangeArrowheads="1"/>
              </p:cNvSpPr>
              <p:nvPr/>
            </p:nvSpPr>
            <p:spPr bwMode="auto">
              <a:xfrm>
                <a:off x="656101" y="2098648"/>
                <a:ext cx="600075" cy="657225"/>
              </a:xfrm>
              <a:prstGeom prst="rect">
                <a:avLst/>
              </a:prstGeom>
              <a:solidFill>
                <a:srgbClr val="146EB4"/>
              </a:solidFill>
              <a:ln w="9525">
                <a:noFill/>
                <a:miter lim="800000"/>
                <a:headEnd/>
                <a:tailEnd/>
              </a:ln>
            </p:spPr>
            <p:txBody>
              <a:bodyPr vert="horz" wrap="square" lIns="91440" tIns="45720" rIns="91440" bIns="45720" numCol="1" anchor="t" anchorCtr="0" compatLnSpc="1">
                <a:prstTxWarp prst="textNoShape">
                  <a:avLst/>
                </a:prstTxWarp>
              </a:bodyPr>
              <a:lstStyle/>
              <a:p>
                <a:pPr algn="ctr"/>
                <a:r>
                  <a:rPr lang="en-US" sz="1000" dirty="0">
                    <a:solidFill>
                      <a:schemeClr val="bg1"/>
                    </a:solidFill>
                  </a:rPr>
                  <a:t>EBS</a:t>
                </a:r>
              </a:p>
            </p:txBody>
          </p:sp>
          <p:sp>
            <p:nvSpPr>
              <p:cNvPr id="107" name="Freeform 288"/>
              <p:cNvSpPr>
                <a:spLocks/>
              </p:cNvSpPr>
              <p:nvPr/>
            </p:nvSpPr>
            <p:spPr bwMode="auto">
              <a:xfrm>
                <a:off x="686647" y="1984348"/>
                <a:ext cx="542925" cy="85725"/>
              </a:xfrm>
              <a:custGeom>
                <a:avLst/>
                <a:gdLst/>
                <a:ahLst/>
                <a:cxnLst>
                  <a:cxn ang="0">
                    <a:pos x="294" y="0"/>
                  </a:cxn>
                  <a:cxn ang="0">
                    <a:pos x="54" y="0"/>
                  </a:cxn>
                  <a:cxn ang="0">
                    <a:pos x="0" y="54"/>
                  </a:cxn>
                  <a:cxn ang="0">
                    <a:pos x="6" y="54"/>
                  </a:cxn>
                  <a:cxn ang="0">
                    <a:pos x="342" y="54"/>
                  </a:cxn>
                  <a:cxn ang="0">
                    <a:pos x="294" y="0"/>
                  </a:cxn>
                </a:cxnLst>
                <a:rect l="0" t="0" r="r" b="b"/>
                <a:pathLst>
                  <a:path w="342" h="54">
                    <a:moveTo>
                      <a:pt x="294" y="0"/>
                    </a:moveTo>
                    <a:lnTo>
                      <a:pt x="54" y="0"/>
                    </a:lnTo>
                    <a:lnTo>
                      <a:pt x="0" y="54"/>
                    </a:lnTo>
                    <a:lnTo>
                      <a:pt x="6" y="54"/>
                    </a:lnTo>
                    <a:lnTo>
                      <a:pt x="342" y="54"/>
                    </a:lnTo>
                    <a:lnTo>
                      <a:pt x="294" y="0"/>
                    </a:ln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sz="1000">
                  <a:solidFill>
                    <a:schemeClr val="bg1"/>
                  </a:solidFill>
                </a:endParaRPr>
              </a:p>
            </p:txBody>
          </p:sp>
        </p:grpSp>
        <p:grpSp>
          <p:nvGrpSpPr>
            <p:cNvPr id="100" name="Group 99"/>
            <p:cNvGrpSpPr/>
            <p:nvPr/>
          </p:nvGrpSpPr>
          <p:grpSpPr>
            <a:xfrm>
              <a:off x="4989209" y="2876550"/>
              <a:ext cx="465091" cy="368752"/>
              <a:chOff x="658072" y="1984348"/>
              <a:chExt cx="600075" cy="771525"/>
            </a:xfrm>
          </p:grpSpPr>
          <p:sp>
            <p:nvSpPr>
              <p:cNvPr id="104" name="Rectangle 287"/>
              <p:cNvSpPr>
                <a:spLocks noChangeArrowheads="1"/>
              </p:cNvSpPr>
              <p:nvPr/>
            </p:nvSpPr>
            <p:spPr bwMode="auto">
              <a:xfrm>
                <a:off x="658072" y="2098648"/>
                <a:ext cx="600075" cy="657225"/>
              </a:xfrm>
              <a:prstGeom prst="rect">
                <a:avLst/>
              </a:prstGeom>
              <a:solidFill>
                <a:srgbClr val="146EB4"/>
              </a:solidFill>
              <a:ln w="9525">
                <a:noFill/>
                <a:miter lim="800000"/>
                <a:headEnd/>
                <a:tailEnd/>
              </a:ln>
            </p:spPr>
            <p:txBody>
              <a:bodyPr vert="horz" wrap="square" lIns="91440" tIns="45720" rIns="91440" bIns="45720" numCol="1" anchor="t" anchorCtr="0" compatLnSpc="1">
                <a:prstTxWarp prst="textNoShape">
                  <a:avLst/>
                </a:prstTxWarp>
              </a:bodyPr>
              <a:lstStyle/>
              <a:p>
                <a:pPr algn="ctr"/>
                <a:r>
                  <a:rPr lang="en-US" sz="1000" dirty="0">
                    <a:solidFill>
                      <a:schemeClr val="bg1"/>
                    </a:solidFill>
                  </a:rPr>
                  <a:t>EBS</a:t>
                </a:r>
              </a:p>
            </p:txBody>
          </p:sp>
          <p:sp>
            <p:nvSpPr>
              <p:cNvPr id="105" name="Freeform 288"/>
              <p:cNvSpPr>
                <a:spLocks/>
              </p:cNvSpPr>
              <p:nvPr/>
            </p:nvSpPr>
            <p:spPr bwMode="auto">
              <a:xfrm>
                <a:off x="686647" y="1984348"/>
                <a:ext cx="542925" cy="85725"/>
              </a:xfrm>
              <a:custGeom>
                <a:avLst/>
                <a:gdLst/>
                <a:ahLst/>
                <a:cxnLst>
                  <a:cxn ang="0">
                    <a:pos x="294" y="0"/>
                  </a:cxn>
                  <a:cxn ang="0">
                    <a:pos x="54" y="0"/>
                  </a:cxn>
                  <a:cxn ang="0">
                    <a:pos x="0" y="54"/>
                  </a:cxn>
                  <a:cxn ang="0">
                    <a:pos x="6" y="54"/>
                  </a:cxn>
                  <a:cxn ang="0">
                    <a:pos x="342" y="54"/>
                  </a:cxn>
                  <a:cxn ang="0">
                    <a:pos x="294" y="0"/>
                  </a:cxn>
                </a:cxnLst>
                <a:rect l="0" t="0" r="r" b="b"/>
                <a:pathLst>
                  <a:path w="342" h="54">
                    <a:moveTo>
                      <a:pt x="294" y="0"/>
                    </a:moveTo>
                    <a:lnTo>
                      <a:pt x="54" y="0"/>
                    </a:lnTo>
                    <a:lnTo>
                      <a:pt x="0" y="54"/>
                    </a:lnTo>
                    <a:lnTo>
                      <a:pt x="6" y="54"/>
                    </a:lnTo>
                    <a:lnTo>
                      <a:pt x="342" y="54"/>
                    </a:lnTo>
                    <a:lnTo>
                      <a:pt x="294" y="0"/>
                    </a:ln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sz="1000">
                  <a:solidFill>
                    <a:schemeClr val="bg1"/>
                  </a:solidFill>
                </a:endParaRPr>
              </a:p>
            </p:txBody>
          </p:sp>
        </p:grpSp>
        <p:grpSp>
          <p:nvGrpSpPr>
            <p:cNvPr id="101" name="Group 100"/>
            <p:cNvGrpSpPr/>
            <p:nvPr/>
          </p:nvGrpSpPr>
          <p:grpSpPr>
            <a:xfrm>
              <a:off x="5478509" y="2888798"/>
              <a:ext cx="465091" cy="368752"/>
              <a:chOff x="658072" y="1984348"/>
              <a:chExt cx="600075" cy="771525"/>
            </a:xfrm>
          </p:grpSpPr>
          <p:sp>
            <p:nvSpPr>
              <p:cNvPr id="102" name="Rectangle 287"/>
              <p:cNvSpPr>
                <a:spLocks noChangeArrowheads="1"/>
              </p:cNvSpPr>
              <p:nvPr/>
            </p:nvSpPr>
            <p:spPr bwMode="auto">
              <a:xfrm>
                <a:off x="658072" y="2098648"/>
                <a:ext cx="600075" cy="657225"/>
              </a:xfrm>
              <a:prstGeom prst="rect">
                <a:avLst/>
              </a:prstGeom>
              <a:solidFill>
                <a:srgbClr val="146EB4"/>
              </a:solidFill>
              <a:ln w="9525">
                <a:noFill/>
                <a:miter lim="800000"/>
                <a:headEnd/>
                <a:tailEnd/>
              </a:ln>
            </p:spPr>
            <p:txBody>
              <a:bodyPr vert="horz" wrap="square" lIns="91440" tIns="45720" rIns="91440" bIns="45720" numCol="1" anchor="t" anchorCtr="0" compatLnSpc="1">
                <a:prstTxWarp prst="textNoShape">
                  <a:avLst/>
                </a:prstTxWarp>
              </a:bodyPr>
              <a:lstStyle/>
              <a:p>
                <a:pPr algn="ctr"/>
                <a:r>
                  <a:rPr lang="en-US" sz="1000" dirty="0">
                    <a:solidFill>
                      <a:schemeClr val="bg1"/>
                    </a:solidFill>
                  </a:rPr>
                  <a:t>EBS</a:t>
                </a:r>
              </a:p>
            </p:txBody>
          </p:sp>
          <p:sp>
            <p:nvSpPr>
              <p:cNvPr id="103" name="Freeform 288"/>
              <p:cNvSpPr>
                <a:spLocks/>
              </p:cNvSpPr>
              <p:nvPr/>
            </p:nvSpPr>
            <p:spPr bwMode="auto">
              <a:xfrm>
                <a:off x="686647" y="1984348"/>
                <a:ext cx="542925" cy="85725"/>
              </a:xfrm>
              <a:custGeom>
                <a:avLst/>
                <a:gdLst/>
                <a:ahLst/>
                <a:cxnLst>
                  <a:cxn ang="0">
                    <a:pos x="294" y="0"/>
                  </a:cxn>
                  <a:cxn ang="0">
                    <a:pos x="54" y="0"/>
                  </a:cxn>
                  <a:cxn ang="0">
                    <a:pos x="0" y="54"/>
                  </a:cxn>
                  <a:cxn ang="0">
                    <a:pos x="6" y="54"/>
                  </a:cxn>
                  <a:cxn ang="0">
                    <a:pos x="342" y="54"/>
                  </a:cxn>
                  <a:cxn ang="0">
                    <a:pos x="294" y="0"/>
                  </a:cxn>
                </a:cxnLst>
                <a:rect l="0" t="0" r="r" b="b"/>
                <a:pathLst>
                  <a:path w="342" h="54">
                    <a:moveTo>
                      <a:pt x="294" y="0"/>
                    </a:moveTo>
                    <a:lnTo>
                      <a:pt x="54" y="0"/>
                    </a:lnTo>
                    <a:lnTo>
                      <a:pt x="0" y="54"/>
                    </a:lnTo>
                    <a:lnTo>
                      <a:pt x="6" y="54"/>
                    </a:lnTo>
                    <a:lnTo>
                      <a:pt x="342" y="54"/>
                    </a:lnTo>
                    <a:lnTo>
                      <a:pt x="294" y="0"/>
                    </a:ln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sz="1000">
                  <a:solidFill>
                    <a:schemeClr val="bg1"/>
                  </a:solidFill>
                </a:endParaRPr>
              </a:p>
            </p:txBody>
          </p:sp>
        </p:grpSp>
      </p:grpSp>
      <p:sp>
        <p:nvSpPr>
          <p:cNvPr id="108" name="TextBox 107"/>
          <p:cNvSpPr txBox="1"/>
          <p:nvPr/>
        </p:nvSpPr>
        <p:spPr>
          <a:xfrm>
            <a:off x="5497776" y="3481598"/>
            <a:ext cx="1043648" cy="461665"/>
          </a:xfrm>
          <a:prstGeom prst="rect">
            <a:avLst/>
          </a:prstGeom>
          <a:noFill/>
        </p:spPr>
        <p:txBody>
          <a:bodyPr wrap="square" rtlCol="0">
            <a:spAutoFit/>
          </a:bodyPr>
          <a:lstStyle/>
          <a:p>
            <a:r>
              <a:rPr lang="en-US" sz="1200" dirty="0">
                <a:solidFill>
                  <a:schemeClr val="bg1"/>
                </a:solidFill>
              </a:rPr>
              <a:t>EBS Snapshots</a:t>
            </a:r>
          </a:p>
        </p:txBody>
      </p:sp>
      <p:sp>
        <p:nvSpPr>
          <p:cNvPr id="109" name="TextBox 108"/>
          <p:cNvSpPr txBox="1"/>
          <p:nvPr/>
        </p:nvSpPr>
        <p:spPr>
          <a:xfrm>
            <a:off x="7326576" y="3576755"/>
            <a:ext cx="1043648" cy="276999"/>
          </a:xfrm>
          <a:prstGeom prst="rect">
            <a:avLst/>
          </a:prstGeom>
          <a:noFill/>
        </p:spPr>
        <p:txBody>
          <a:bodyPr wrap="square" rtlCol="0">
            <a:spAutoFit/>
          </a:bodyPr>
          <a:lstStyle/>
          <a:p>
            <a:r>
              <a:rPr lang="en-US" sz="1200" dirty="0">
                <a:solidFill>
                  <a:schemeClr val="bg1"/>
                </a:solidFill>
              </a:rPr>
              <a:t>S3 Buckets</a:t>
            </a:r>
          </a:p>
        </p:txBody>
      </p:sp>
      <p:grpSp>
        <p:nvGrpSpPr>
          <p:cNvPr id="110" name="Group 109"/>
          <p:cNvGrpSpPr/>
          <p:nvPr/>
        </p:nvGrpSpPr>
        <p:grpSpPr>
          <a:xfrm>
            <a:off x="4833608" y="3037853"/>
            <a:ext cx="473668" cy="457200"/>
            <a:chOff x="4821502" y="3024398"/>
            <a:chExt cx="473668" cy="457200"/>
          </a:xfrm>
        </p:grpSpPr>
        <p:cxnSp>
          <p:nvCxnSpPr>
            <p:cNvPr id="111" name="Straight Arrow Connector 110"/>
            <p:cNvCxnSpPr>
              <a:stCxn id="63" idx="2"/>
            </p:cNvCxnSpPr>
            <p:nvPr/>
          </p:nvCxnSpPr>
          <p:spPr>
            <a:xfrm flipH="1">
              <a:off x="4821502" y="3024398"/>
              <a:ext cx="62729" cy="457200"/>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63" idx="2"/>
            </p:cNvCxnSpPr>
            <p:nvPr/>
          </p:nvCxnSpPr>
          <p:spPr>
            <a:xfrm>
              <a:off x="4884231" y="3024398"/>
              <a:ext cx="410939" cy="394455"/>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13" name="TextBox 112"/>
          <p:cNvSpPr txBox="1"/>
          <p:nvPr/>
        </p:nvSpPr>
        <p:spPr>
          <a:xfrm>
            <a:off x="4354776" y="4134414"/>
            <a:ext cx="3962400" cy="338554"/>
          </a:xfrm>
          <a:prstGeom prst="rect">
            <a:avLst/>
          </a:prstGeom>
          <a:noFill/>
        </p:spPr>
        <p:txBody>
          <a:bodyPr wrap="square" rtlCol="0">
            <a:spAutoFit/>
          </a:bodyPr>
          <a:lstStyle/>
          <a:p>
            <a:pPr algn="ctr"/>
            <a:r>
              <a:rPr lang="en-US" sz="1600" b="1" dirty="0">
                <a:solidFill>
                  <a:schemeClr val="bg1"/>
                </a:solidFill>
              </a:rPr>
              <a:t>Region</a:t>
            </a:r>
          </a:p>
        </p:txBody>
      </p:sp>
      <p:grpSp>
        <p:nvGrpSpPr>
          <p:cNvPr id="95" name="Group 94">
            <a:extLst>
              <a:ext uri="{FF2B5EF4-FFF2-40B4-BE49-F238E27FC236}">
                <a16:creationId xmlns:a16="http://schemas.microsoft.com/office/drawing/2014/main" xmlns="" id="{FD59A442-112B-7347-B2D1-D3CFA831B56C}"/>
              </a:ext>
            </a:extLst>
          </p:cNvPr>
          <p:cNvGrpSpPr/>
          <p:nvPr/>
        </p:nvGrpSpPr>
        <p:grpSpPr>
          <a:xfrm>
            <a:off x="8531678" y="2"/>
            <a:ext cx="412991" cy="489858"/>
            <a:chOff x="13432971" y="2"/>
            <a:chExt cx="660785" cy="783773"/>
          </a:xfrm>
        </p:grpSpPr>
        <p:sp>
          <p:nvSpPr>
            <p:cNvPr id="96" name="Arrow: Pentagon 26">
              <a:extLst>
                <a:ext uri="{FF2B5EF4-FFF2-40B4-BE49-F238E27FC236}">
                  <a16:creationId xmlns:a16="http://schemas.microsoft.com/office/drawing/2014/main" xmlns="" id="{4F590032-1F05-C94A-8432-AEBA9CA5B983}"/>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7" name="Graphic 3">
              <a:extLst>
                <a:ext uri="{FF2B5EF4-FFF2-40B4-BE49-F238E27FC236}">
                  <a16:creationId xmlns:a16="http://schemas.microsoft.com/office/drawing/2014/main" xmlns="" id="{7AE90762-FDB7-DB48-9B1C-D02512BEF2A7}"/>
                </a:ext>
              </a:extLst>
            </p:cNvPr>
            <p:cNvGrpSpPr/>
            <p:nvPr/>
          </p:nvGrpSpPr>
          <p:grpSpPr>
            <a:xfrm>
              <a:off x="13585427" y="125219"/>
              <a:ext cx="386410" cy="386410"/>
              <a:chOff x="4333875" y="2333625"/>
              <a:chExt cx="476250" cy="476250"/>
            </a:xfrm>
            <a:solidFill>
              <a:schemeClr val="tx1"/>
            </a:solidFill>
          </p:grpSpPr>
          <p:sp>
            <p:nvSpPr>
              <p:cNvPr id="114" name="Freeform: Shape 32">
                <a:extLst>
                  <a:ext uri="{FF2B5EF4-FFF2-40B4-BE49-F238E27FC236}">
                    <a16:creationId xmlns:a16="http://schemas.microsoft.com/office/drawing/2014/main" xmlns="" id="{D23E06DF-1A39-5F45-8D1B-DF1DB8A75247}"/>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115" name="Freeform: Shape 33">
                <a:extLst>
                  <a:ext uri="{FF2B5EF4-FFF2-40B4-BE49-F238E27FC236}">
                    <a16:creationId xmlns:a16="http://schemas.microsoft.com/office/drawing/2014/main" xmlns="" id="{BA11440E-1158-7341-BCC7-B85E6163932F}"/>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116" name="Freeform: Shape 34">
                <a:extLst>
                  <a:ext uri="{FF2B5EF4-FFF2-40B4-BE49-F238E27FC236}">
                    <a16:creationId xmlns:a16="http://schemas.microsoft.com/office/drawing/2014/main" xmlns="" id="{516A5E3C-B0F2-F640-9366-092AFED39874}"/>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9189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par>
                                <p:cTn id="33" presetID="10"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fade">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nodeType="withEffect">
                                  <p:stCondLst>
                                    <p:cond delay="0"/>
                                  </p:stCondLst>
                                  <p:childTnLst>
                                    <p:set>
                                      <p:cBhvr>
                                        <p:cTn id="42" dur="1" fill="hold">
                                          <p:stCondLst>
                                            <p:cond delay="0"/>
                                          </p:stCondLst>
                                        </p:cTn>
                                        <p:tgtEl>
                                          <p:spTgt spid="98"/>
                                        </p:tgtEl>
                                        <p:attrNameLst>
                                          <p:attrName>style.visibility</p:attrName>
                                        </p:attrNameLst>
                                      </p:cBhvr>
                                      <p:to>
                                        <p:strVal val="visible"/>
                                      </p:to>
                                    </p:set>
                                    <p:animEffect transition="in" filter="fade">
                                      <p:cBhvr>
                                        <p:cTn id="43" dur="500"/>
                                        <p:tgtEl>
                                          <p:spTgt spid="9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10"/>
                                        </p:tgtEl>
                                        <p:attrNameLst>
                                          <p:attrName>style.visibility</p:attrName>
                                        </p:attrNameLst>
                                      </p:cBhvr>
                                      <p:to>
                                        <p:strVal val="visible"/>
                                      </p:to>
                                    </p:set>
                                    <p:animEffect transition="in" filter="fade">
                                      <p:cBhvr>
                                        <p:cTn id="48" dur="500"/>
                                        <p:tgtEl>
                                          <p:spTgt spid="110"/>
                                        </p:tgtEl>
                                      </p:cBhvr>
                                    </p:animEffect>
                                  </p:childTnLst>
                                </p:cTn>
                              </p:par>
                              <p:par>
                                <p:cTn id="49" presetID="10" presetClass="entr" presetSubtype="0" fill="hold" nodeType="with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fade">
                                      <p:cBhvr>
                                        <p:cTn id="51" dur="500"/>
                                        <p:tgtEl>
                                          <p:spTgt spid="6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8"/>
                                        </p:tgtEl>
                                        <p:attrNameLst>
                                          <p:attrName>style.visibility</p:attrName>
                                        </p:attrNameLst>
                                      </p:cBhvr>
                                      <p:to>
                                        <p:strVal val="visible"/>
                                      </p:to>
                                    </p:set>
                                    <p:animEffect transition="in" filter="fade">
                                      <p:cBhvr>
                                        <p:cTn id="54" dur="500"/>
                                        <p:tgtEl>
                                          <p:spTgt spid="10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par>
                                <p:cTn id="58" presetID="10" presetClass="entr" presetSubtype="0" fill="hold" nodeType="with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9"/>
                                        </p:tgtEl>
                                        <p:attrNameLst>
                                          <p:attrName>style.visibility</p:attrName>
                                        </p:attrNameLst>
                                      </p:cBhvr>
                                      <p:to>
                                        <p:strVal val="visible"/>
                                      </p:to>
                                    </p:set>
                                    <p:animEffect transition="in" filter="fade">
                                      <p:cBhvr>
                                        <p:cTn id="63" dur="500"/>
                                        <p:tgtEl>
                                          <p:spTgt spid="109"/>
                                        </p:tgtEl>
                                      </p:cBhvr>
                                    </p:animEffect>
                                  </p:childTnLst>
                                </p:cTn>
                              </p:par>
                              <p:par>
                                <p:cTn id="64" presetID="2" presetClass="entr" presetSubtype="1" decel="100000" fill="hold" nodeType="withEffect">
                                  <p:stCondLst>
                                    <p:cond delay="0"/>
                                  </p:stCondLst>
                                  <p:childTnLst>
                                    <p:set>
                                      <p:cBhvr>
                                        <p:cTn id="65" dur="1" fill="hold">
                                          <p:stCondLst>
                                            <p:cond delay="0"/>
                                          </p:stCondLst>
                                        </p:cTn>
                                        <p:tgtEl>
                                          <p:spTgt spid="95"/>
                                        </p:tgtEl>
                                        <p:attrNameLst>
                                          <p:attrName>style.visibility</p:attrName>
                                        </p:attrNameLst>
                                      </p:cBhvr>
                                      <p:to>
                                        <p:strVal val="visible"/>
                                      </p:to>
                                    </p:set>
                                    <p:anim calcmode="lin" valueType="num">
                                      <p:cBhvr additive="base">
                                        <p:cTn id="66" dur="500" fill="hold"/>
                                        <p:tgtEl>
                                          <p:spTgt spid="95"/>
                                        </p:tgtEl>
                                        <p:attrNameLst>
                                          <p:attrName>ppt_x</p:attrName>
                                        </p:attrNameLst>
                                      </p:cBhvr>
                                      <p:tavLst>
                                        <p:tav tm="0">
                                          <p:val>
                                            <p:strVal val="#ppt_x"/>
                                          </p:val>
                                        </p:tav>
                                        <p:tav tm="100000">
                                          <p:val>
                                            <p:strVal val="#ppt_x"/>
                                          </p:val>
                                        </p:tav>
                                      </p:tavLst>
                                    </p:anim>
                                    <p:anim calcmode="lin" valueType="num">
                                      <p:cBhvr additive="base">
                                        <p:cTn id="67" dur="500" fill="hold"/>
                                        <p:tgtEl>
                                          <p:spTgt spid="9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46" grpId="0" animBg="1"/>
      <p:bldP spid="47" grpId="0" animBg="1"/>
      <p:bldP spid="48" grpId="0" animBg="1"/>
      <p:bldP spid="108" grpId="0"/>
      <p:bldP spid="109" grpId="0"/>
      <p:bldP spid="1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a virtual CPU? (vCPU)</a:t>
            </a:r>
          </a:p>
        </p:txBody>
      </p:sp>
      <p:sp>
        <p:nvSpPr>
          <p:cNvPr id="3" name="Content Placeholder 2"/>
          <p:cNvSpPr>
            <a:spLocks noGrp="1"/>
          </p:cNvSpPr>
          <p:nvPr>
            <p:ph idx="1"/>
          </p:nvPr>
        </p:nvSpPr>
        <p:spPr/>
        <p:txBody>
          <a:bodyPr/>
          <a:lstStyle/>
          <a:p>
            <a:pPr marL="342900" indent="-342900">
              <a:buClr>
                <a:schemeClr val="accent1"/>
              </a:buClr>
              <a:buFont typeface="Wingdings" panose="05000000000000000000" pitchFamily="2" charset="2"/>
              <a:buChar char="§"/>
            </a:pPr>
            <a:r>
              <a:rPr lang="en-US" sz="2000" dirty="0"/>
              <a:t>A vCPU is typically a hyper-threaded physical core*</a:t>
            </a:r>
          </a:p>
          <a:p>
            <a:pPr marL="342900" indent="-342900">
              <a:buClr>
                <a:schemeClr val="accent1"/>
              </a:buClr>
              <a:buFont typeface="Wingdings" panose="05000000000000000000" pitchFamily="2" charset="2"/>
              <a:buChar char="§"/>
            </a:pPr>
            <a:r>
              <a:rPr lang="en-US" sz="2000" dirty="0"/>
              <a:t>Divide vCPU count by 2 to get core count</a:t>
            </a:r>
          </a:p>
          <a:p>
            <a:pPr marL="342900" indent="-342900">
              <a:buClr>
                <a:schemeClr val="accent1"/>
              </a:buClr>
              <a:buFont typeface="Wingdings" panose="05000000000000000000" pitchFamily="2" charset="2"/>
              <a:buChar char="§"/>
            </a:pPr>
            <a:r>
              <a:rPr lang="en-US" sz="2000" dirty="0"/>
              <a:t>On Linux, “A” threads enumerated before “B” threads</a:t>
            </a:r>
          </a:p>
          <a:p>
            <a:pPr marL="342900" indent="-342900">
              <a:buClr>
                <a:schemeClr val="accent1"/>
              </a:buClr>
              <a:buFont typeface="Wingdings" panose="05000000000000000000" pitchFamily="2" charset="2"/>
              <a:buChar char="§"/>
            </a:pPr>
            <a:r>
              <a:rPr lang="en-US" sz="2000" dirty="0"/>
              <a:t>On Windows, threads are interleaved</a:t>
            </a:r>
          </a:p>
          <a:p>
            <a:pPr marL="342900" indent="-342900">
              <a:buClr>
                <a:schemeClr val="accent1"/>
              </a:buClr>
              <a:buFont typeface="Wingdings" panose="05000000000000000000" pitchFamily="2" charset="2"/>
              <a:buChar char="§"/>
            </a:pPr>
            <a:endParaRPr lang="en-US" sz="2000" dirty="0"/>
          </a:p>
          <a:p>
            <a:pPr marL="342900" indent="-342900">
              <a:buClr>
                <a:schemeClr val="accent1"/>
              </a:buClr>
              <a:buFont typeface="Wingdings" panose="05000000000000000000" pitchFamily="2" charset="2"/>
              <a:buChar char="§"/>
            </a:pPr>
            <a:endParaRPr lang="en-US" sz="2000" dirty="0"/>
          </a:p>
          <a:p>
            <a:pPr marL="342900" indent="-342900">
              <a:buClr>
                <a:schemeClr val="accent1"/>
              </a:buClr>
              <a:buFont typeface="Wingdings" panose="05000000000000000000" pitchFamily="2" charset="2"/>
              <a:buChar char="§"/>
            </a:pPr>
            <a:r>
              <a:rPr lang="en-US" sz="2000" dirty="0"/>
              <a:t>Cores by Amazon EC2 &amp; RDS DB Instance type: </a:t>
            </a:r>
            <a:r>
              <a:rPr lang="en-US" dirty="0">
                <a:hlinkClick r:id="rId3"/>
              </a:rPr>
              <a:t>https://aws.amazon.com/ec2/virtualcores/</a:t>
            </a:r>
            <a:endParaRPr lang="en-US" dirty="0"/>
          </a:p>
          <a:p>
            <a:pPr marL="342900" indent="-34290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8EDAE04D-EE0B-4A4F-A6A8-CD54D42B3E13}"/>
              </a:ext>
            </a:extLst>
          </p:cNvPr>
          <p:cNvGrpSpPr/>
          <p:nvPr/>
        </p:nvGrpSpPr>
        <p:grpSpPr>
          <a:xfrm>
            <a:off x="8531678" y="2"/>
            <a:ext cx="412991" cy="489858"/>
            <a:chOff x="13432971" y="2"/>
            <a:chExt cx="660785" cy="783773"/>
          </a:xfrm>
        </p:grpSpPr>
        <p:sp>
          <p:nvSpPr>
            <p:cNvPr id="6" name="Arrow: Pentagon 26">
              <a:extLst>
                <a:ext uri="{FF2B5EF4-FFF2-40B4-BE49-F238E27FC236}">
                  <a16:creationId xmlns:a16="http://schemas.microsoft.com/office/drawing/2014/main" xmlns="" id="{61982024-798A-5B4F-939E-4DB2CADAD911}"/>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aphic 3">
              <a:extLst>
                <a:ext uri="{FF2B5EF4-FFF2-40B4-BE49-F238E27FC236}">
                  <a16:creationId xmlns:a16="http://schemas.microsoft.com/office/drawing/2014/main" xmlns="" id="{EA4007E8-09FE-674F-8FA8-C866C28EB762}"/>
                </a:ext>
              </a:extLst>
            </p:cNvPr>
            <p:cNvGrpSpPr/>
            <p:nvPr/>
          </p:nvGrpSpPr>
          <p:grpSpPr>
            <a:xfrm>
              <a:off x="13585427" y="125219"/>
              <a:ext cx="386410" cy="386410"/>
              <a:chOff x="4333875" y="2333625"/>
              <a:chExt cx="476250" cy="476250"/>
            </a:xfrm>
            <a:solidFill>
              <a:schemeClr val="tx1"/>
            </a:solidFill>
          </p:grpSpPr>
          <p:sp>
            <p:nvSpPr>
              <p:cNvPr id="8" name="Freeform: Shape 32">
                <a:extLst>
                  <a:ext uri="{FF2B5EF4-FFF2-40B4-BE49-F238E27FC236}">
                    <a16:creationId xmlns:a16="http://schemas.microsoft.com/office/drawing/2014/main" xmlns="" id="{876BF059-A523-264B-9239-336436940C44}"/>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9" name="Freeform: Shape 33">
                <a:extLst>
                  <a:ext uri="{FF2B5EF4-FFF2-40B4-BE49-F238E27FC236}">
                    <a16:creationId xmlns:a16="http://schemas.microsoft.com/office/drawing/2014/main" xmlns="" id="{63134600-77C2-0249-85EC-7BF9EBD32949}"/>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10" name="Freeform: Shape 34">
                <a:extLst>
                  <a:ext uri="{FF2B5EF4-FFF2-40B4-BE49-F238E27FC236}">
                    <a16:creationId xmlns:a16="http://schemas.microsoft.com/office/drawing/2014/main" xmlns="" id="{82D0C104-1202-874A-86CA-1B7B124CCB30}"/>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209150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9C7EB040-D4B9-2C46-9EA9-33ABB7A72653}"/>
              </a:ext>
            </a:extLst>
          </p:cNvPr>
          <p:cNvSpPr>
            <a:spLocks noGrp="1"/>
          </p:cNvSpPr>
          <p:nvPr>
            <p:ph type="body" idx="1"/>
          </p:nvPr>
        </p:nvSpPr>
        <p:spPr/>
        <p:txBody>
          <a:bodyPr/>
          <a:lstStyle/>
          <a:p>
            <a:r>
              <a:rPr lang="en-US" dirty="0"/>
              <a:t>What’s a </a:t>
            </a:r>
            <a:r>
              <a:rPr lang="en-US" dirty="0" err="1"/>
              <a:t>GiB</a:t>
            </a:r>
            <a:r>
              <a:rPr lang="en-US" dirty="0"/>
              <a:t>?</a:t>
            </a:r>
          </a:p>
        </p:txBody>
      </p:sp>
      <p:sp>
        <p:nvSpPr>
          <p:cNvPr id="3" name="Content Placeholder 2"/>
          <p:cNvSpPr>
            <a:spLocks noGrp="1"/>
          </p:cNvSpPr>
          <p:nvPr>
            <p:ph sz="half" idx="2"/>
          </p:nvPr>
        </p:nvSpPr>
        <p:spPr/>
        <p:txBody>
          <a:bodyPr/>
          <a:lstStyle/>
          <a:p>
            <a:pPr marL="342900" indent="-342900">
              <a:buClr>
                <a:schemeClr val="accent1"/>
              </a:buClr>
              <a:buFont typeface="Wingdings" panose="05000000000000000000" pitchFamily="2" charset="2"/>
              <a:buChar char="§"/>
            </a:pPr>
            <a:r>
              <a:rPr lang="en-US" sz="2000" dirty="0"/>
              <a:t>Memory is presented as </a:t>
            </a:r>
            <a:r>
              <a:rPr lang="en-US" sz="2000" dirty="0" err="1"/>
              <a:t>GibiBytes</a:t>
            </a:r>
            <a:r>
              <a:rPr lang="en-US" sz="2000" dirty="0"/>
              <a:t> (</a:t>
            </a:r>
            <a:r>
              <a:rPr lang="en-US" sz="2000" dirty="0" err="1"/>
              <a:t>GiB</a:t>
            </a:r>
            <a:r>
              <a:rPr lang="en-US" sz="2000" dirty="0"/>
              <a:t>) and not Gigabytes (GB)</a:t>
            </a:r>
          </a:p>
          <a:p>
            <a:pPr marL="342900" indent="-342900">
              <a:buClr>
                <a:schemeClr val="accent1"/>
              </a:buClr>
              <a:buFont typeface="Wingdings" panose="05000000000000000000" pitchFamily="2" charset="2"/>
              <a:buChar char="§"/>
            </a:pPr>
            <a:r>
              <a:rPr lang="en-US" sz="2000" dirty="0"/>
              <a:t>256 </a:t>
            </a:r>
            <a:r>
              <a:rPr lang="en-US" sz="2000" dirty="0" err="1"/>
              <a:t>GiB</a:t>
            </a:r>
            <a:r>
              <a:rPr lang="en-US" sz="2000" dirty="0"/>
              <a:t> = 275 GB</a:t>
            </a:r>
          </a:p>
          <a:p>
            <a:pPr marL="342900" indent="-342900">
              <a:buClr>
                <a:schemeClr val="accent1"/>
              </a:buClr>
              <a:buFont typeface="Wingdings" panose="05000000000000000000" pitchFamily="2" charset="2"/>
              <a:buChar char="§"/>
            </a:pPr>
            <a:endParaRPr lang="en-US" sz="2000" dirty="0"/>
          </a:p>
          <a:p>
            <a:pPr marL="342900" indent="-342900">
              <a:buFont typeface="Arial" panose="020B0604020202020204" pitchFamily="34" charset="0"/>
              <a:buChar char="•"/>
            </a:pPr>
            <a:endParaRPr lang="en-US" dirty="0"/>
          </a:p>
        </p:txBody>
      </p:sp>
      <p:sp>
        <p:nvSpPr>
          <p:cNvPr id="2" name="Title 1"/>
          <p:cNvSpPr>
            <a:spLocks noGrp="1"/>
          </p:cNvSpPr>
          <p:nvPr>
            <p:ph type="title"/>
          </p:nvPr>
        </p:nvSpPr>
        <p:spPr/>
        <p:txBody>
          <a:bodyPr/>
          <a:lstStyle/>
          <a:p>
            <a:r>
              <a:rPr lang="en-US" dirty="0"/>
              <a:t>Memory and Storage</a:t>
            </a:r>
          </a:p>
        </p:txBody>
      </p:sp>
      <p:sp>
        <p:nvSpPr>
          <p:cNvPr id="6" name="Text Placeholder 5">
            <a:extLst>
              <a:ext uri="{FF2B5EF4-FFF2-40B4-BE49-F238E27FC236}">
                <a16:creationId xmlns:a16="http://schemas.microsoft.com/office/drawing/2014/main" xmlns="" id="{E3EC2DD7-D8E6-F948-8673-3D53A57EDE25}"/>
              </a:ext>
            </a:extLst>
          </p:cNvPr>
          <p:cNvSpPr>
            <a:spLocks noGrp="1"/>
          </p:cNvSpPr>
          <p:nvPr>
            <p:ph type="body" sz="quarter" idx="3"/>
          </p:nvPr>
        </p:nvSpPr>
        <p:spPr/>
        <p:txBody>
          <a:bodyPr/>
          <a:lstStyle/>
          <a:p>
            <a:r>
              <a:rPr lang="en-US" dirty="0"/>
              <a:t>What about storage?</a:t>
            </a:r>
          </a:p>
        </p:txBody>
      </p:sp>
      <p:sp>
        <p:nvSpPr>
          <p:cNvPr id="7" name="Content Placeholder 6">
            <a:extLst>
              <a:ext uri="{FF2B5EF4-FFF2-40B4-BE49-F238E27FC236}">
                <a16:creationId xmlns:a16="http://schemas.microsoft.com/office/drawing/2014/main" xmlns="" id="{E1833CFF-34E1-AA48-B8F4-A9C7C91EA359}"/>
              </a:ext>
            </a:extLst>
          </p:cNvPr>
          <p:cNvSpPr>
            <a:spLocks noGrp="1"/>
          </p:cNvSpPr>
          <p:nvPr>
            <p:ph sz="quarter" idx="4"/>
          </p:nvPr>
        </p:nvSpPr>
        <p:spPr/>
        <p:txBody>
          <a:bodyPr/>
          <a:lstStyle/>
          <a:p>
            <a:pPr marL="342900" indent="-342900">
              <a:buClr>
                <a:schemeClr val="accent1"/>
              </a:buClr>
              <a:buFont typeface="Wingdings" panose="05000000000000000000" pitchFamily="2" charset="2"/>
              <a:buChar char="§"/>
            </a:pPr>
            <a:r>
              <a:rPr lang="en-US" dirty="0"/>
              <a:t>Storage is independent of compute</a:t>
            </a:r>
          </a:p>
          <a:p>
            <a:pPr marL="342900" indent="-342900">
              <a:buClr>
                <a:schemeClr val="accent1"/>
              </a:buClr>
              <a:buFont typeface="Wingdings" panose="05000000000000000000" pitchFamily="2" charset="2"/>
              <a:buChar char="§"/>
            </a:pPr>
            <a:r>
              <a:rPr lang="en-US" dirty="0"/>
              <a:t>You allocate drives known as EBS volumes</a:t>
            </a:r>
          </a:p>
          <a:p>
            <a:pPr marL="342900" indent="-342900">
              <a:buClr>
                <a:schemeClr val="accent1"/>
              </a:buClr>
              <a:buFont typeface="Wingdings" panose="05000000000000000000" pitchFamily="2" charset="2"/>
              <a:buChar char="§"/>
            </a:pPr>
            <a:r>
              <a:rPr lang="en-US" dirty="0"/>
              <a:t>Max 16 </a:t>
            </a:r>
            <a:r>
              <a:rPr lang="en-US" dirty="0" err="1"/>
              <a:t>TiB</a:t>
            </a:r>
            <a:r>
              <a:rPr lang="en-US" dirty="0"/>
              <a:t> per volume</a:t>
            </a:r>
          </a:p>
          <a:p>
            <a:pPr marL="342900" indent="-342900">
              <a:buClr>
                <a:schemeClr val="accent1"/>
              </a:buClr>
              <a:buFont typeface="Wingdings" panose="05000000000000000000" pitchFamily="2" charset="2"/>
              <a:buChar char="§"/>
            </a:pPr>
            <a:endParaRPr lang="en-US" dirty="0"/>
          </a:p>
          <a:p>
            <a:pPr marL="342900" indent="-342900">
              <a:buFont typeface="Arial" panose="020B0604020202020204" pitchFamily="34" charset="0"/>
              <a:buChar char="•"/>
            </a:pPr>
            <a:endParaRPr lang="en-US" dirty="0"/>
          </a:p>
        </p:txBody>
      </p:sp>
      <p:grpSp>
        <p:nvGrpSpPr>
          <p:cNvPr id="8" name="Group 7">
            <a:extLst>
              <a:ext uri="{FF2B5EF4-FFF2-40B4-BE49-F238E27FC236}">
                <a16:creationId xmlns:a16="http://schemas.microsoft.com/office/drawing/2014/main" xmlns="" id="{EEAB6962-2927-3847-B653-DAF47C8D0072}"/>
              </a:ext>
            </a:extLst>
          </p:cNvPr>
          <p:cNvGrpSpPr/>
          <p:nvPr/>
        </p:nvGrpSpPr>
        <p:grpSpPr>
          <a:xfrm>
            <a:off x="8531678" y="2"/>
            <a:ext cx="412991" cy="489858"/>
            <a:chOff x="13432971" y="2"/>
            <a:chExt cx="660785" cy="783773"/>
          </a:xfrm>
        </p:grpSpPr>
        <p:sp>
          <p:nvSpPr>
            <p:cNvPr id="9" name="Arrow: Pentagon 26">
              <a:extLst>
                <a:ext uri="{FF2B5EF4-FFF2-40B4-BE49-F238E27FC236}">
                  <a16:creationId xmlns:a16="http://schemas.microsoft.com/office/drawing/2014/main" xmlns="" id="{9802AB2D-74D8-DC49-BFD5-8B37DC3235C8}"/>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 name="Graphic 3">
              <a:extLst>
                <a:ext uri="{FF2B5EF4-FFF2-40B4-BE49-F238E27FC236}">
                  <a16:creationId xmlns:a16="http://schemas.microsoft.com/office/drawing/2014/main" xmlns="" id="{E8B8AD54-8937-8145-934E-8D8A608F38A3}"/>
                </a:ext>
              </a:extLst>
            </p:cNvPr>
            <p:cNvGrpSpPr/>
            <p:nvPr/>
          </p:nvGrpSpPr>
          <p:grpSpPr>
            <a:xfrm>
              <a:off x="13585427" y="125219"/>
              <a:ext cx="386410" cy="386410"/>
              <a:chOff x="4333875" y="2333625"/>
              <a:chExt cx="476250" cy="476250"/>
            </a:xfrm>
            <a:solidFill>
              <a:schemeClr val="tx1"/>
            </a:solidFill>
          </p:grpSpPr>
          <p:sp>
            <p:nvSpPr>
              <p:cNvPr id="11" name="Freeform: Shape 32">
                <a:extLst>
                  <a:ext uri="{FF2B5EF4-FFF2-40B4-BE49-F238E27FC236}">
                    <a16:creationId xmlns:a16="http://schemas.microsoft.com/office/drawing/2014/main" xmlns="" id="{CDF9F8A8-4D4C-864B-B15E-B8DB739C5E5E}"/>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12" name="Freeform: Shape 33">
                <a:extLst>
                  <a:ext uri="{FF2B5EF4-FFF2-40B4-BE49-F238E27FC236}">
                    <a16:creationId xmlns:a16="http://schemas.microsoft.com/office/drawing/2014/main" xmlns="" id="{D4452FD7-17D0-EB44-8BDC-5D32524D30A2}"/>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13" name="Freeform: Shape 34">
                <a:extLst>
                  <a:ext uri="{FF2B5EF4-FFF2-40B4-BE49-F238E27FC236}">
                    <a16:creationId xmlns:a16="http://schemas.microsoft.com/office/drawing/2014/main" xmlns="" id="{84D15776-C1B1-C04D-B7C2-6D7459DD0026}"/>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403120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sz="2600" dirty="0"/>
              <a:t>Instance sizing</a:t>
            </a:r>
          </a:p>
        </p:txBody>
      </p:sp>
      <p:sp>
        <p:nvSpPr>
          <p:cNvPr id="5" name="TextBox 4"/>
          <p:cNvSpPr txBox="1"/>
          <p:nvPr/>
        </p:nvSpPr>
        <p:spPr>
          <a:xfrm>
            <a:off x="505973" y="4141073"/>
            <a:ext cx="12490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c4.8xlarge</a:t>
            </a:r>
          </a:p>
        </p:txBody>
      </p:sp>
      <p:sp>
        <p:nvSpPr>
          <p:cNvPr id="6" name="Rounded Rectangle 5"/>
          <p:cNvSpPr/>
          <p:nvPr/>
        </p:nvSpPr>
        <p:spPr>
          <a:xfrm>
            <a:off x="434116" y="1066558"/>
            <a:ext cx="1392774" cy="279566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 name="TextBox 6"/>
          <p:cNvSpPr txBox="1"/>
          <p:nvPr/>
        </p:nvSpPr>
        <p:spPr>
          <a:xfrm>
            <a:off x="2514383" y="4141073"/>
            <a:ext cx="158248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2 - c4.4xlarge</a:t>
            </a:r>
          </a:p>
        </p:txBody>
      </p:sp>
      <p:sp>
        <p:nvSpPr>
          <p:cNvPr id="8" name="Rounded Rectangle 7"/>
          <p:cNvSpPr/>
          <p:nvPr/>
        </p:nvSpPr>
        <p:spPr>
          <a:xfrm>
            <a:off x="2609238" y="1075547"/>
            <a:ext cx="1392774" cy="1289154"/>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0" name="Rounded Rectangle 9"/>
          <p:cNvSpPr/>
          <p:nvPr/>
        </p:nvSpPr>
        <p:spPr>
          <a:xfrm>
            <a:off x="2609238" y="2582057"/>
            <a:ext cx="1392774" cy="1289154"/>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3" name="Rounded Rectangle 12"/>
          <p:cNvSpPr/>
          <p:nvPr/>
        </p:nvSpPr>
        <p:spPr>
          <a:xfrm>
            <a:off x="4693580" y="1094283"/>
            <a:ext cx="1392774" cy="667061"/>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 name="Rounded Rectangle 15"/>
          <p:cNvSpPr/>
          <p:nvPr/>
        </p:nvSpPr>
        <p:spPr>
          <a:xfrm>
            <a:off x="4693580" y="1825053"/>
            <a:ext cx="1392774" cy="667061"/>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 name="Rounded Rectangle 16"/>
          <p:cNvSpPr/>
          <p:nvPr/>
        </p:nvSpPr>
        <p:spPr>
          <a:xfrm>
            <a:off x="4693580" y="2559573"/>
            <a:ext cx="1392774" cy="667061"/>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 name="Rounded Rectangle 17"/>
          <p:cNvSpPr/>
          <p:nvPr/>
        </p:nvSpPr>
        <p:spPr>
          <a:xfrm>
            <a:off x="4693580" y="3290343"/>
            <a:ext cx="1392774" cy="667061"/>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8" name="Rounded Rectangle 27"/>
          <p:cNvSpPr/>
          <p:nvPr/>
        </p:nvSpPr>
        <p:spPr>
          <a:xfrm>
            <a:off x="6883875" y="2510295"/>
            <a:ext cx="1392774" cy="3372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0" name="Rounded Rectangle 29"/>
          <p:cNvSpPr/>
          <p:nvPr/>
        </p:nvSpPr>
        <p:spPr>
          <a:xfrm>
            <a:off x="6883875" y="2902475"/>
            <a:ext cx="1392774" cy="3372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1" name="Rounded Rectangle 30"/>
          <p:cNvSpPr/>
          <p:nvPr/>
        </p:nvSpPr>
        <p:spPr>
          <a:xfrm>
            <a:off x="6883875" y="3278421"/>
            <a:ext cx="1392774" cy="3372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2" name="Rounded Rectangle 31"/>
          <p:cNvSpPr/>
          <p:nvPr/>
        </p:nvSpPr>
        <p:spPr>
          <a:xfrm>
            <a:off x="6883875" y="3660266"/>
            <a:ext cx="1392774" cy="3372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3" name="Rounded Rectangle 32"/>
          <p:cNvSpPr/>
          <p:nvPr/>
        </p:nvSpPr>
        <p:spPr>
          <a:xfrm>
            <a:off x="6883875" y="977153"/>
            <a:ext cx="1392774" cy="3372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4" name="Rounded Rectangle 33"/>
          <p:cNvSpPr/>
          <p:nvPr/>
        </p:nvSpPr>
        <p:spPr>
          <a:xfrm>
            <a:off x="6883875" y="1369333"/>
            <a:ext cx="1392774" cy="3372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5" name="Rounded Rectangle 34"/>
          <p:cNvSpPr/>
          <p:nvPr/>
        </p:nvSpPr>
        <p:spPr>
          <a:xfrm>
            <a:off x="6883875" y="1745279"/>
            <a:ext cx="1392774" cy="3372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6" name="Rounded Rectangle 35"/>
          <p:cNvSpPr/>
          <p:nvPr/>
        </p:nvSpPr>
        <p:spPr>
          <a:xfrm>
            <a:off x="6883875" y="2127124"/>
            <a:ext cx="1392774" cy="3372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TextBox 24"/>
          <p:cNvSpPr txBox="1"/>
          <p:nvPr/>
        </p:nvSpPr>
        <p:spPr>
          <a:xfrm>
            <a:off x="2015709" y="2292246"/>
            <a:ext cx="31931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a:t>
            </a:r>
          </a:p>
        </p:txBody>
      </p:sp>
      <p:sp>
        <p:nvSpPr>
          <p:cNvPr id="26" name="TextBox 25"/>
          <p:cNvSpPr txBox="1"/>
          <p:nvPr/>
        </p:nvSpPr>
        <p:spPr>
          <a:xfrm>
            <a:off x="4598725" y="4141073"/>
            <a:ext cx="158248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4 - c4.2xlarge</a:t>
            </a:r>
          </a:p>
        </p:txBody>
      </p:sp>
      <p:sp>
        <p:nvSpPr>
          <p:cNvPr id="27" name="TextBox 26"/>
          <p:cNvSpPr txBox="1"/>
          <p:nvPr/>
        </p:nvSpPr>
        <p:spPr>
          <a:xfrm>
            <a:off x="4139660" y="2290997"/>
            <a:ext cx="31931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a:t>
            </a:r>
          </a:p>
        </p:txBody>
      </p:sp>
      <p:sp>
        <p:nvSpPr>
          <p:cNvPr id="29" name="TextBox 28"/>
          <p:cNvSpPr txBox="1"/>
          <p:nvPr/>
        </p:nvSpPr>
        <p:spPr>
          <a:xfrm>
            <a:off x="6853140" y="4141073"/>
            <a:ext cx="145424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8 - c4.xlarge</a:t>
            </a:r>
          </a:p>
        </p:txBody>
      </p:sp>
      <p:sp>
        <p:nvSpPr>
          <p:cNvPr id="37" name="TextBox 36"/>
          <p:cNvSpPr txBox="1"/>
          <p:nvPr/>
        </p:nvSpPr>
        <p:spPr>
          <a:xfrm>
            <a:off x="6345003" y="2290997"/>
            <a:ext cx="31931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a:t>
            </a:r>
          </a:p>
        </p:txBody>
      </p:sp>
      <p:grpSp>
        <p:nvGrpSpPr>
          <p:cNvPr id="38" name="Group 37">
            <a:extLst>
              <a:ext uri="{FF2B5EF4-FFF2-40B4-BE49-F238E27FC236}">
                <a16:creationId xmlns:a16="http://schemas.microsoft.com/office/drawing/2014/main" xmlns="" id="{8BF79C40-29E0-614B-B6A5-DF2A8D0DFD39}"/>
              </a:ext>
            </a:extLst>
          </p:cNvPr>
          <p:cNvGrpSpPr/>
          <p:nvPr/>
        </p:nvGrpSpPr>
        <p:grpSpPr>
          <a:xfrm>
            <a:off x="8531678" y="2"/>
            <a:ext cx="412991" cy="489858"/>
            <a:chOff x="13432971" y="2"/>
            <a:chExt cx="660785" cy="783773"/>
          </a:xfrm>
        </p:grpSpPr>
        <p:sp>
          <p:nvSpPr>
            <p:cNvPr id="39" name="Arrow: Pentagon 26">
              <a:extLst>
                <a:ext uri="{FF2B5EF4-FFF2-40B4-BE49-F238E27FC236}">
                  <a16:creationId xmlns:a16="http://schemas.microsoft.com/office/drawing/2014/main" xmlns="" id="{BC8ACF90-475B-4F4A-B497-922E4CA808A1}"/>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aphic 3">
              <a:extLst>
                <a:ext uri="{FF2B5EF4-FFF2-40B4-BE49-F238E27FC236}">
                  <a16:creationId xmlns:a16="http://schemas.microsoft.com/office/drawing/2014/main" xmlns="" id="{8800DE83-51B4-F849-AE5A-5DF4118BD408}"/>
                </a:ext>
              </a:extLst>
            </p:cNvPr>
            <p:cNvGrpSpPr/>
            <p:nvPr/>
          </p:nvGrpSpPr>
          <p:grpSpPr>
            <a:xfrm>
              <a:off x="13585427" y="125219"/>
              <a:ext cx="386410" cy="386410"/>
              <a:chOff x="4333875" y="2333625"/>
              <a:chExt cx="476250" cy="476250"/>
            </a:xfrm>
            <a:solidFill>
              <a:schemeClr val="tx1"/>
            </a:solidFill>
          </p:grpSpPr>
          <p:sp>
            <p:nvSpPr>
              <p:cNvPr id="41" name="Freeform: Shape 32">
                <a:extLst>
                  <a:ext uri="{FF2B5EF4-FFF2-40B4-BE49-F238E27FC236}">
                    <a16:creationId xmlns:a16="http://schemas.microsoft.com/office/drawing/2014/main" xmlns="" id="{43ABABEC-89B1-7549-A73C-AD5664A2984F}"/>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42" name="Freeform: Shape 33">
                <a:extLst>
                  <a:ext uri="{FF2B5EF4-FFF2-40B4-BE49-F238E27FC236}">
                    <a16:creationId xmlns:a16="http://schemas.microsoft.com/office/drawing/2014/main" xmlns="" id="{2E1D0B60-8D4A-F743-888A-A453AA60AFC7}"/>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43" name="Freeform: Shape 34">
                <a:extLst>
                  <a:ext uri="{FF2B5EF4-FFF2-40B4-BE49-F238E27FC236}">
                    <a16:creationId xmlns:a16="http://schemas.microsoft.com/office/drawing/2014/main" xmlns="" id="{FCD01FF6-5F33-514C-8854-D3CA576D8F65}"/>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203362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allocation</a:t>
            </a:r>
          </a:p>
        </p:txBody>
      </p:sp>
      <p:sp>
        <p:nvSpPr>
          <p:cNvPr id="3" name="Content Placeholder 2"/>
          <p:cNvSpPr>
            <a:spLocks noGrp="1"/>
          </p:cNvSpPr>
          <p:nvPr>
            <p:ph idx="1"/>
          </p:nvPr>
        </p:nvSpPr>
        <p:spPr>
          <a:xfrm>
            <a:off x="336789" y="835004"/>
            <a:ext cx="8205304" cy="3553926"/>
          </a:xfrm>
        </p:spPr>
        <p:txBody>
          <a:bodyPr/>
          <a:lstStyle/>
          <a:p>
            <a:pPr marL="342900" indent="-342900">
              <a:buClr>
                <a:schemeClr val="accent1"/>
              </a:buClr>
              <a:buFont typeface="Wingdings" panose="05000000000000000000" pitchFamily="2" charset="2"/>
              <a:buChar char="§"/>
            </a:pPr>
            <a:r>
              <a:rPr lang="en-US" sz="2000" dirty="0"/>
              <a:t>All resources assigned to you are dedicated to your instance with no over commitment*</a:t>
            </a:r>
          </a:p>
          <a:p>
            <a:pPr marL="1085850" lvl="1" indent="-342900">
              <a:buClr>
                <a:schemeClr val="accent1"/>
              </a:buClr>
              <a:buFont typeface="Wingdings" panose="05000000000000000000" pitchFamily="2" charset="2"/>
              <a:buChar char="§"/>
            </a:pPr>
            <a:r>
              <a:rPr lang="en-US" dirty="0"/>
              <a:t>All vCPUs are dedicated to you</a:t>
            </a:r>
          </a:p>
          <a:p>
            <a:pPr marL="1085850" lvl="1" indent="-342900">
              <a:buClr>
                <a:schemeClr val="accent1"/>
              </a:buClr>
              <a:buFont typeface="Wingdings" panose="05000000000000000000" pitchFamily="2" charset="2"/>
              <a:buChar char="§"/>
            </a:pPr>
            <a:r>
              <a:rPr lang="en-US" dirty="0"/>
              <a:t>Memory allocated is assigned only to your instance</a:t>
            </a:r>
          </a:p>
          <a:p>
            <a:pPr marL="1085850" lvl="1" indent="-342900">
              <a:buClr>
                <a:schemeClr val="accent1"/>
              </a:buClr>
              <a:buFont typeface="Wingdings" panose="05000000000000000000" pitchFamily="2" charset="2"/>
              <a:buChar char="§"/>
            </a:pPr>
            <a:r>
              <a:rPr lang="en-US" dirty="0"/>
              <a:t>Network resources are partitioned to avoid “noisy neighbors”</a:t>
            </a:r>
          </a:p>
          <a:p>
            <a:pPr marL="342900" indent="-342900">
              <a:buClr>
                <a:schemeClr val="accent1"/>
              </a:buClr>
              <a:buFont typeface="Wingdings" panose="05000000000000000000" pitchFamily="2" charset="2"/>
              <a:buChar char="§"/>
            </a:pPr>
            <a:r>
              <a:rPr lang="en-US" sz="2000" dirty="0"/>
              <a:t>Curious about the number of instances per host? </a:t>
            </a:r>
          </a:p>
          <a:p>
            <a:pPr marL="1085850" lvl="1" indent="-342900">
              <a:buClr>
                <a:schemeClr val="accent1"/>
              </a:buClr>
              <a:buFont typeface="Wingdings" panose="05000000000000000000" pitchFamily="2" charset="2"/>
              <a:buChar char="§"/>
            </a:pPr>
            <a:r>
              <a:rPr lang="en-US" sz="1600" dirty="0"/>
              <a:t>See “Dedicated Hosts Configuration Table” for a guide.</a:t>
            </a:r>
          </a:p>
        </p:txBody>
      </p:sp>
      <p:sp>
        <p:nvSpPr>
          <p:cNvPr id="4" name="TextBox 3"/>
          <p:cNvSpPr txBox="1"/>
          <p:nvPr/>
        </p:nvSpPr>
        <p:spPr>
          <a:xfrm>
            <a:off x="497010" y="4019598"/>
            <a:ext cx="3001143"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Arial"/>
                <a:ea typeface="+mn-ea"/>
                <a:cs typeface="+mn-cs"/>
              </a:rPr>
              <a:t>*Again, the “T” family is special</a:t>
            </a:r>
          </a:p>
        </p:txBody>
      </p:sp>
      <p:grpSp>
        <p:nvGrpSpPr>
          <p:cNvPr id="5" name="Group 4">
            <a:extLst>
              <a:ext uri="{FF2B5EF4-FFF2-40B4-BE49-F238E27FC236}">
                <a16:creationId xmlns:a16="http://schemas.microsoft.com/office/drawing/2014/main" xmlns="" id="{05A01325-1419-B44C-A344-093483A31B5A}"/>
              </a:ext>
            </a:extLst>
          </p:cNvPr>
          <p:cNvGrpSpPr/>
          <p:nvPr/>
        </p:nvGrpSpPr>
        <p:grpSpPr>
          <a:xfrm>
            <a:off x="8531678" y="2"/>
            <a:ext cx="412991" cy="489858"/>
            <a:chOff x="13432971" y="2"/>
            <a:chExt cx="660785" cy="783773"/>
          </a:xfrm>
        </p:grpSpPr>
        <p:sp>
          <p:nvSpPr>
            <p:cNvPr id="6" name="Arrow: Pentagon 26">
              <a:extLst>
                <a:ext uri="{FF2B5EF4-FFF2-40B4-BE49-F238E27FC236}">
                  <a16:creationId xmlns:a16="http://schemas.microsoft.com/office/drawing/2014/main" xmlns="" id="{3CE04637-5F2F-A348-AC97-6727D22DC3E3}"/>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aphic 3">
              <a:extLst>
                <a:ext uri="{FF2B5EF4-FFF2-40B4-BE49-F238E27FC236}">
                  <a16:creationId xmlns:a16="http://schemas.microsoft.com/office/drawing/2014/main" xmlns="" id="{0E4F1C03-70DC-5442-831F-A8F7A8FF3CA4}"/>
                </a:ext>
              </a:extLst>
            </p:cNvPr>
            <p:cNvGrpSpPr/>
            <p:nvPr/>
          </p:nvGrpSpPr>
          <p:grpSpPr>
            <a:xfrm>
              <a:off x="13585427" y="125219"/>
              <a:ext cx="386410" cy="386410"/>
              <a:chOff x="4333875" y="2333625"/>
              <a:chExt cx="476250" cy="476250"/>
            </a:xfrm>
            <a:solidFill>
              <a:schemeClr val="tx1"/>
            </a:solidFill>
          </p:grpSpPr>
          <p:sp>
            <p:nvSpPr>
              <p:cNvPr id="8" name="Freeform: Shape 32">
                <a:extLst>
                  <a:ext uri="{FF2B5EF4-FFF2-40B4-BE49-F238E27FC236}">
                    <a16:creationId xmlns:a16="http://schemas.microsoft.com/office/drawing/2014/main" xmlns="" id="{5C668CE1-0A7B-AE4D-B3A6-61A4355D4726}"/>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9" name="Freeform: Shape 33">
                <a:extLst>
                  <a:ext uri="{FF2B5EF4-FFF2-40B4-BE49-F238E27FC236}">
                    <a16:creationId xmlns:a16="http://schemas.microsoft.com/office/drawing/2014/main" xmlns="" id="{D5C77A43-9831-F940-9CB6-FC30F7ADAC24}"/>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10" name="Freeform: Shape 34">
                <a:extLst>
                  <a:ext uri="{FF2B5EF4-FFF2-40B4-BE49-F238E27FC236}">
                    <a16:creationId xmlns:a16="http://schemas.microsoft.com/office/drawing/2014/main" xmlns="" id="{847CE234-0AC8-A449-B880-F2AF3E9077FD}"/>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425335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AWS?</a:t>
            </a:r>
          </a:p>
        </p:txBody>
      </p:sp>
      <p:sp>
        <p:nvSpPr>
          <p:cNvPr id="3" name="Content Placeholder 2"/>
          <p:cNvSpPr>
            <a:spLocks noGrp="1"/>
          </p:cNvSpPr>
          <p:nvPr>
            <p:ph idx="1"/>
          </p:nvPr>
        </p:nvSpPr>
        <p:spPr>
          <a:xfrm>
            <a:off x="304800" y="895350"/>
            <a:ext cx="8686800" cy="4038599"/>
          </a:xfrm>
        </p:spPr>
        <p:txBody>
          <a:bodyPr>
            <a:normAutofit/>
          </a:bodyPr>
          <a:lstStyle/>
          <a:p>
            <a:r>
              <a:rPr lang="en-US" sz="2000" dirty="0"/>
              <a:t>AWS provides a highly reliable, scalable, low-cost infrastructure platform in the cloud that powers millions of businesses in 190 countries around the world. </a:t>
            </a:r>
            <a:br>
              <a:rPr lang="en-US" sz="2000" dirty="0"/>
            </a:br>
            <a:endParaRPr lang="en-US" sz="2000" dirty="0"/>
          </a:p>
          <a:p>
            <a:r>
              <a:rPr lang="en-US" sz="2000" dirty="0"/>
              <a:t>Benefits</a:t>
            </a:r>
          </a:p>
          <a:p>
            <a:pPr lvl="1"/>
            <a:r>
              <a:rPr lang="en-US" sz="1800" dirty="0"/>
              <a:t>Low Cost</a:t>
            </a:r>
          </a:p>
          <a:p>
            <a:pPr lvl="1"/>
            <a:r>
              <a:rPr lang="en-US" sz="1800" dirty="0"/>
              <a:t>Elasticity &amp; Agility</a:t>
            </a:r>
          </a:p>
          <a:p>
            <a:pPr lvl="1"/>
            <a:r>
              <a:rPr lang="en-US" sz="1800" dirty="0"/>
              <a:t>Open &amp; Flexible</a:t>
            </a:r>
          </a:p>
          <a:p>
            <a:pPr lvl="1"/>
            <a:r>
              <a:rPr lang="en-US" sz="1800" dirty="0"/>
              <a:t>Secure</a:t>
            </a:r>
          </a:p>
          <a:p>
            <a:pPr lvl="1"/>
            <a:r>
              <a:rPr lang="en-US" sz="1800" dirty="0"/>
              <a:t>Global Reach</a:t>
            </a:r>
          </a:p>
        </p:txBody>
      </p:sp>
    </p:spTree>
    <p:extLst>
      <p:ext uri="{BB962C8B-B14F-4D97-AF65-F5344CB8AC3E}">
        <p14:creationId xmlns:p14="http://schemas.microsoft.com/office/powerpoint/2010/main" val="2488624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143652" y="1081164"/>
            <a:ext cx="2905230" cy="603902"/>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800" b="0" i="0" kern="1200" spc="-100" baseline="0">
                <a:gradFill>
                  <a:gsLst>
                    <a:gs pos="0">
                      <a:schemeClr val="tx1"/>
                    </a:gs>
                    <a:gs pos="100000">
                      <a:schemeClr val="tx1"/>
                    </a:gs>
                  </a:gsLst>
                  <a:lin ang="5400000" scaled="1"/>
                </a:gradFill>
                <a:latin typeface="+mj-lt"/>
                <a:ea typeface="+mj-ea"/>
                <a:cs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10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Instance generation</a:t>
            </a:r>
          </a:p>
        </p:txBody>
      </p:sp>
      <p:sp>
        <p:nvSpPr>
          <p:cNvPr id="9" name="Title 1"/>
          <p:cNvSpPr txBox="1">
            <a:spLocks/>
          </p:cNvSpPr>
          <p:nvPr/>
        </p:nvSpPr>
        <p:spPr>
          <a:xfrm>
            <a:off x="622760" y="1958522"/>
            <a:ext cx="8458200" cy="1235342"/>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7200" dirty="0">
                <a:solidFill>
                  <a:prstClr val="white"/>
                </a:solidFill>
                <a:latin typeface="Arial" panose="020B0604020202020204" pitchFamily="34" charset="0"/>
                <a:cs typeface="Arial" panose="020B0604020202020204" pitchFamily="34" charset="0"/>
              </a:rPr>
              <a:t>c5n</a:t>
            </a:r>
            <a:r>
              <a:rPr kumimoji="0" lang="en-US" sz="7200" b="1"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.xlarge</a:t>
            </a:r>
          </a:p>
        </p:txBody>
      </p:sp>
      <p:sp>
        <p:nvSpPr>
          <p:cNvPr id="10" name="Title 1"/>
          <p:cNvSpPr txBox="1">
            <a:spLocks/>
          </p:cNvSpPr>
          <p:nvPr/>
        </p:nvSpPr>
        <p:spPr>
          <a:xfrm>
            <a:off x="1042359" y="3413772"/>
            <a:ext cx="2202586" cy="429493"/>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800" b="0" i="0" kern="1200" spc="-100" baseline="0">
                <a:gradFill>
                  <a:gsLst>
                    <a:gs pos="0">
                      <a:schemeClr val="tx1"/>
                    </a:gs>
                    <a:gs pos="100000">
                      <a:schemeClr val="tx1"/>
                    </a:gs>
                  </a:gsLst>
                  <a:lin ang="5400000" scaled="1"/>
                </a:gradFill>
                <a:latin typeface="+mj-lt"/>
                <a:ea typeface="+mj-ea"/>
                <a:cs typeface="Arial"/>
              </a:defRPr>
            </a:lvl1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10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Instance </a:t>
            </a:r>
          </a:p>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10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family</a:t>
            </a:r>
          </a:p>
        </p:txBody>
      </p:sp>
      <p:sp>
        <p:nvSpPr>
          <p:cNvPr id="11" name="Title 1"/>
          <p:cNvSpPr txBox="1">
            <a:spLocks/>
          </p:cNvSpPr>
          <p:nvPr/>
        </p:nvSpPr>
        <p:spPr>
          <a:xfrm>
            <a:off x="5091061" y="3413772"/>
            <a:ext cx="2048288" cy="487682"/>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800" b="0" i="0" kern="1200" spc="-100" baseline="0">
                <a:gradFill>
                  <a:gsLst>
                    <a:gs pos="0">
                      <a:schemeClr val="tx1"/>
                    </a:gs>
                    <a:gs pos="100000">
                      <a:schemeClr val="tx1"/>
                    </a:gs>
                  </a:gsLst>
                  <a:lin ang="5400000" scaled="1"/>
                </a:gradFill>
                <a:latin typeface="+mj-lt"/>
                <a:ea typeface="+mj-ea"/>
                <a:cs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10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Instance size</a:t>
            </a:r>
          </a:p>
        </p:txBody>
      </p:sp>
      <p:sp>
        <p:nvSpPr>
          <p:cNvPr id="5" name="Right Brace 4"/>
          <p:cNvSpPr/>
          <p:nvPr/>
        </p:nvSpPr>
        <p:spPr>
          <a:xfrm rot="5400000">
            <a:off x="2736104" y="2934170"/>
            <a:ext cx="229651" cy="567891"/>
          </a:xfrm>
          <a:prstGeom prst="rightBrace">
            <a:avLst>
              <a:gd name="adj1" fmla="val 71969"/>
              <a:gd name="adj2" fmla="val 50000"/>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 name="Right Brace 5"/>
          <p:cNvSpPr/>
          <p:nvPr/>
        </p:nvSpPr>
        <p:spPr>
          <a:xfrm rot="16200000" flipV="1">
            <a:off x="3264873" y="1650325"/>
            <a:ext cx="229651" cy="567891"/>
          </a:xfrm>
          <a:prstGeom prst="rightBrace">
            <a:avLst>
              <a:gd name="adj1" fmla="val 71969"/>
              <a:gd name="adj2" fmla="val 50000"/>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8" name="Right Brace 7"/>
          <p:cNvSpPr/>
          <p:nvPr/>
        </p:nvSpPr>
        <p:spPr>
          <a:xfrm rot="5400000">
            <a:off x="5707555" y="2199643"/>
            <a:ext cx="281387" cy="2088682"/>
          </a:xfrm>
          <a:prstGeom prst="rightBrace">
            <a:avLst>
              <a:gd name="adj1" fmla="val 71969"/>
              <a:gd name="adj2" fmla="val 50000"/>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2" name="Title 1">
            <a:extLst>
              <a:ext uri="{FF2B5EF4-FFF2-40B4-BE49-F238E27FC236}">
                <a16:creationId xmlns:a16="http://schemas.microsoft.com/office/drawing/2014/main" xmlns="" id="{6FAFC236-411B-1B42-A94E-40CB2153B4E2}"/>
              </a:ext>
            </a:extLst>
          </p:cNvPr>
          <p:cNvSpPr txBox="1">
            <a:spLocks/>
          </p:cNvSpPr>
          <p:nvPr/>
        </p:nvSpPr>
        <p:spPr>
          <a:xfrm>
            <a:off x="2989561" y="3413785"/>
            <a:ext cx="2202586" cy="429493"/>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800" b="0" i="0" kern="1200" spc="-100" baseline="0">
                <a:gradFill>
                  <a:gsLst>
                    <a:gs pos="0">
                      <a:schemeClr val="tx1"/>
                    </a:gs>
                    <a:gs pos="100000">
                      <a:schemeClr val="tx1"/>
                    </a:gs>
                  </a:gsLst>
                  <a:lin ang="5400000" scaled="1"/>
                </a:gradFill>
                <a:latin typeface="+mj-lt"/>
                <a:ea typeface="+mj-ea"/>
                <a:cs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10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Attribute</a:t>
            </a:r>
          </a:p>
        </p:txBody>
      </p:sp>
      <p:sp>
        <p:nvSpPr>
          <p:cNvPr id="13" name="Right Brace 12">
            <a:extLst>
              <a:ext uri="{FF2B5EF4-FFF2-40B4-BE49-F238E27FC236}">
                <a16:creationId xmlns:a16="http://schemas.microsoft.com/office/drawing/2014/main" xmlns="" id="{F91666B2-6644-D24D-AD75-72088AA9F577}"/>
              </a:ext>
            </a:extLst>
          </p:cNvPr>
          <p:cNvSpPr/>
          <p:nvPr/>
        </p:nvSpPr>
        <p:spPr>
          <a:xfrm rot="5400000">
            <a:off x="3785874" y="2934170"/>
            <a:ext cx="229651" cy="567891"/>
          </a:xfrm>
          <a:prstGeom prst="rightBrace">
            <a:avLst>
              <a:gd name="adj1" fmla="val 71969"/>
              <a:gd name="adj2" fmla="val 50000"/>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 name="Title 1">
            <a:extLst>
              <a:ext uri="{FF2B5EF4-FFF2-40B4-BE49-F238E27FC236}">
                <a16:creationId xmlns:a16="http://schemas.microsoft.com/office/drawing/2014/main" xmlns="" id="{75D0E15B-B803-0F42-B3EB-52365A92637E}"/>
              </a:ext>
            </a:extLst>
          </p:cNvPr>
          <p:cNvSpPr>
            <a:spLocks noGrp="1"/>
          </p:cNvSpPr>
          <p:nvPr>
            <p:ph type="title"/>
          </p:nvPr>
        </p:nvSpPr>
        <p:spPr/>
        <p:txBody>
          <a:bodyPr/>
          <a:lstStyle/>
          <a:p>
            <a:r>
              <a:rPr lang="en-US" dirty="0"/>
              <a:t>EC2 Naming Explained</a:t>
            </a:r>
          </a:p>
        </p:txBody>
      </p:sp>
      <p:grpSp>
        <p:nvGrpSpPr>
          <p:cNvPr id="14" name="Group 13">
            <a:extLst>
              <a:ext uri="{FF2B5EF4-FFF2-40B4-BE49-F238E27FC236}">
                <a16:creationId xmlns:a16="http://schemas.microsoft.com/office/drawing/2014/main" xmlns="" id="{B3CF2BCE-DD3F-1B40-A8E5-7A3A56AB4A04}"/>
              </a:ext>
            </a:extLst>
          </p:cNvPr>
          <p:cNvGrpSpPr/>
          <p:nvPr/>
        </p:nvGrpSpPr>
        <p:grpSpPr>
          <a:xfrm>
            <a:off x="8531678" y="2"/>
            <a:ext cx="412991" cy="489858"/>
            <a:chOff x="13432971" y="2"/>
            <a:chExt cx="660785" cy="783773"/>
          </a:xfrm>
        </p:grpSpPr>
        <p:sp>
          <p:nvSpPr>
            <p:cNvPr id="15" name="Arrow: Pentagon 26">
              <a:extLst>
                <a:ext uri="{FF2B5EF4-FFF2-40B4-BE49-F238E27FC236}">
                  <a16:creationId xmlns:a16="http://schemas.microsoft.com/office/drawing/2014/main" xmlns="" id="{C12E103C-B5C5-924E-AC87-805A3D96E2CA}"/>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 name="Graphic 3">
              <a:extLst>
                <a:ext uri="{FF2B5EF4-FFF2-40B4-BE49-F238E27FC236}">
                  <a16:creationId xmlns:a16="http://schemas.microsoft.com/office/drawing/2014/main" xmlns="" id="{D5CEB33E-4946-C344-A06D-F5600F8BA195}"/>
                </a:ext>
              </a:extLst>
            </p:cNvPr>
            <p:cNvGrpSpPr/>
            <p:nvPr/>
          </p:nvGrpSpPr>
          <p:grpSpPr>
            <a:xfrm>
              <a:off x="13585427" y="125219"/>
              <a:ext cx="386410" cy="386410"/>
              <a:chOff x="4333875" y="2333625"/>
              <a:chExt cx="476250" cy="476250"/>
            </a:xfrm>
            <a:solidFill>
              <a:schemeClr val="tx1"/>
            </a:solidFill>
          </p:grpSpPr>
          <p:sp>
            <p:nvSpPr>
              <p:cNvPr id="17" name="Freeform: Shape 32">
                <a:extLst>
                  <a:ext uri="{FF2B5EF4-FFF2-40B4-BE49-F238E27FC236}">
                    <a16:creationId xmlns:a16="http://schemas.microsoft.com/office/drawing/2014/main" xmlns="" id="{75C2FF5E-A462-A84E-B9E1-62916FCE106C}"/>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18" name="Freeform: Shape 33">
                <a:extLst>
                  <a:ext uri="{FF2B5EF4-FFF2-40B4-BE49-F238E27FC236}">
                    <a16:creationId xmlns:a16="http://schemas.microsoft.com/office/drawing/2014/main" xmlns="" id="{F55CC5B4-F05C-CC43-9E4B-E2216DF0C2E5}"/>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19" name="Freeform: Shape 34">
                <a:extLst>
                  <a:ext uri="{FF2B5EF4-FFF2-40B4-BE49-F238E27FC236}">
                    <a16:creationId xmlns:a16="http://schemas.microsoft.com/office/drawing/2014/main" xmlns="" id="{0D0D5818-2F6A-DA40-996E-6004C3EE273C}"/>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111055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EC2 Operating Systems Supported</a:t>
            </a:r>
          </a:p>
        </p:txBody>
      </p:sp>
      <p:sp>
        <p:nvSpPr>
          <p:cNvPr id="3" name="Content Placeholder 2"/>
          <p:cNvSpPr>
            <a:spLocks noGrp="1"/>
          </p:cNvSpPr>
          <p:nvPr>
            <p:ph idx="1"/>
          </p:nvPr>
        </p:nvSpPr>
        <p:spPr>
          <a:xfrm>
            <a:off x="336789" y="906585"/>
            <a:ext cx="8205304" cy="3393594"/>
          </a:xfrm>
        </p:spPr>
        <p:txBody>
          <a:bodyPr>
            <a:normAutofit/>
          </a:bodyPr>
          <a:lstStyle/>
          <a:p>
            <a:r>
              <a:rPr lang="en-US" sz="2000" dirty="0"/>
              <a:t>Windows 2003R2/2008/2008R2/2012/2012R2/2016</a:t>
            </a:r>
          </a:p>
          <a:p>
            <a:r>
              <a:rPr lang="en-US" sz="2000" dirty="0"/>
              <a:t>Amazon Linux</a:t>
            </a:r>
          </a:p>
          <a:p>
            <a:r>
              <a:rPr lang="en-US" sz="2000" dirty="0" err="1"/>
              <a:t>Debian</a:t>
            </a:r>
            <a:endParaRPr lang="en-US" sz="2000" dirty="0"/>
          </a:p>
          <a:p>
            <a:r>
              <a:rPr lang="en-US" sz="2000" dirty="0" err="1"/>
              <a:t>Suse</a:t>
            </a:r>
            <a:endParaRPr lang="en-US" sz="2000" dirty="0"/>
          </a:p>
          <a:p>
            <a:r>
              <a:rPr lang="en-US" sz="2000" dirty="0"/>
              <a:t>CentOS</a:t>
            </a:r>
          </a:p>
          <a:p>
            <a:r>
              <a:rPr lang="en-US" sz="2000" dirty="0"/>
              <a:t>Red Hat Enterprise Linux</a:t>
            </a:r>
          </a:p>
          <a:p>
            <a:r>
              <a:rPr lang="en-US" sz="2000" dirty="0"/>
              <a:t>Ubuntu</a:t>
            </a:r>
          </a:p>
          <a:p>
            <a:endParaRPr lang="en-US" sz="1600" dirty="0"/>
          </a:p>
          <a:p>
            <a:r>
              <a:rPr lang="en-US" sz="1600" dirty="0"/>
              <a:t>for more OSes see: </a:t>
            </a:r>
            <a:r>
              <a:rPr lang="en-US" sz="1600" dirty="0">
                <a:solidFill>
                  <a:schemeClr val="accent1"/>
                </a:solidFill>
                <a:hlinkClick r:id="rId2">
                  <a:extLst>
                    <a:ext uri="{A12FA001-AC4F-418D-AE19-62706E023703}">
                      <ahyp:hlinkClr xmlns:ahyp="http://schemas.microsoft.com/office/drawing/2018/hyperlinkcolor" xmlns="" val="tx"/>
                    </a:ext>
                  </a:extLst>
                </a:hlinkClick>
              </a:rPr>
              <a:t>https://aws.amazon.com/marketplace/b/2649367011</a:t>
            </a:r>
            <a:endParaRPr lang="en-US" sz="1600" dirty="0">
              <a:solidFill>
                <a:schemeClr val="accent1"/>
              </a:solidFill>
            </a:endParaRPr>
          </a:p>
        </p:txBody>
      </p:sp>
      <p:pic>
        <p:nvPicPr>
          <p:cNvPr id="4" name="Picture 3"/>
          <p:cNvPicPr>
            <a:picLocks noChangeAspect="1"/>
          </p:cNvPicPr>
          <p:nvPr/>
        </p:nvPicPr>
        <p:blipFill>
          <a:blip r:embed="rId3"/>
          <a:stretch>
            <a:fillRect/>
          </a:stretch>
        </p:blipFill>
        <p:spPr>
          <a:xfrm>
            <a:off x="5908221" y="1926770"/>
            <a:ext cx="1192893" cy="1192893"/>
          </a:xfrm>
          <a:prstGeom prst="rect">
            <a:avLst/>
          </a:prstGeom>
        </p:spPr>
      </p:pic>
      <p:pic>
        <p:nvPicPr>
          <p:cNvPr id="5" name="Picture 4"/>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489760" y="1926769"/>
            <a:ext cx="924897" cy="1089991"/>
          </a:xfrm>
          <a:prstGeom prst="rect">
            <a:avLst/>
          </a:prstGeom>
        </p:spPr>
      </p:pic>
      <p:grpSp>
        <p:nvGrpSpPr>
          <p:cNvPr id="6" name="Group 5">
            <a:extLst>
              <a:ext uri="{FF2B5EF4-FFF2-40B4-BE49-F238E27FC236}">
                <a16:creationId xmlns:a16="http://schemas.microsoft.com/office/drawing/2014/main" xmlns="" id="{35312C95-0F88-A54A-B796-92529E4DB1CE}"/>
              </a:ext>
            </a:extLst>
          </p:cNvPr>
          <p:cNvGrpSpPr/>
          <p:nvPr/>
        </p:nvGrpSpPr>
        <p:grpSpPr>
          <a:xfrm>
            <a:off x="8531678" y="2"/>
            <a:ext cx="412991" cy="489858"/>
            <a:chOff x="13432971" y="2"/>
            <a:chExt cx="660785" cy="783773"/>
          </a:xfrm>
        </p:grpSpPr>
        <p:sp>
          <p:nvSpPr>
            <p:cNvPr id="7" name="Arrow: Pentagon 26">
              <a:extLst>
                <a:ext uri="{FF2B5EF4-FFF2-40B4-BE49-F238E27FC236}">
                  <a16:creationId xmlns:a16="http://schemas.microsoft.com/office/drawing/2014/main" xmlns="" id="{CE6D2369-0351-1642-97CE-1E7659E58330}"/>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 name="Graphic 3">
              <a:extLst>
                <a:ext uri="{FF2B5EF4-FFF2-40B4-BE49-F238E27FC236}">
                  <a16:creationId xmlns:a16="http://schemas.microsoft.com/office/drawing/2014/main" xmlns="" id="{DC8FF0F9-08B6-824E-B2F2-EDC5CFF2F533}"/>
                </a:ext>
              </a:extLst>
            </p:cNvPr>
            <p:cNvGrpSpPr/>
            <p:nvPr/>
          </p:nvGrpSpPr>
          <p:grpSpPr>
            <a:xfrm>
              <a:off x="13585427" y="125219"/>
              <a:ext cx="386410" cy="386410"/>
              <a:chOff x="4333875" y="2333625"/>
              <a:chExt cx="476250" cy="476250"/>
            </a:xfrm>
            <a:solidFill>
              <a:schemeClr val="tx1"/>
            </a:solidFill>
          </p:grpSpPr>
          <p:sp>
            <p:nvSpPr>
              <p:cNvPr id="9" name="Freeform: Shape 32">
                <a:extLst>
                  <a:ext uri="{FF2B5EF4-FFF2-40B4-BE49-F238E27FC236}">
                    <a16:creationId xmlns:a16="http://schemas.microsoft.com/office/drawing/2014/main" xmlns="" id="{FC39AECC-0D0C-B04E-BBD9-F7237E6958BD}"/>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10" name="Freeform: Shape 33">
                <a:extLst>
                  <a:ext uri="{FF2B5EF4-FFF2-40B4-BE49-F238E27FC236}">
                    <a16:creationId xmlns:a16="http://schemas.microsoft.com/office/drawing/2014/main" xmlns="" id="{3823665E-25D7-D746-87DF-328F0B10D019}"/>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11" name="Freeform: Shape 34">
                <a:extLst>
                  <a:ext uri="{FF2B5EF4-FFF2-40B4-BE49-F238E27FC236}">
                    <a16:creationId xmlns:a16="http://schemas.microsoft.com/office/drawing/2014/main" xmlns="" id="{CE940C47-A516-8C4C-9F52-88696857290E}"/>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128685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806FEF93-253D-3E48-928D-98AC154BC835}"/>
              </a:ext>
            </a:extLst>
          </p:cNvPr>
          <p:cNvSpPr txBox="1"/>
          <p:nvPr/>
        </p:nvSpPr>
        <p:spPr>
          <a:xfrm>
            <a:off x="2451067" y="4197446"/>
            <a:ext cx="4241867" cy="207749"/>
          </a:xfrm>
          <a:prstGeom prst="rect">
            <a:avLst/>
          </a:prstGeom>
          <a:noFill/>
        </p:spPr>
        <p:txBody>
          <a:bodyPr wrap="none" rtlCol="0">
            <a:spAutoFit/>
          </a:bodyPr>
          <a:lstStyle/>
          <a:p>
            <a:pPr algn="ctr" defTabSz="285732">
              <a:defRPr/>
            </a:pPr>
            <a:r>
              <a:rPr lang="en-US" sz="750" kern="0" dirty="0">
                <a:gradFill>
                  <a:gsLst>
                    <a:gs pos="1961">
                      <a:srgbClr val="FFFFFF"/>
                    </a:gs>
                    <a:gs pos="100000">
                      <a:srgbClr val="FFFFFF"/>
                    </a:gs>
                  </a:gsLst>
                  <a:lin ang="5400000" scaled="0"/>
                </a:gradFill>
                <a:latin typeface="Amazon Ember Regular"/>
              </a:rPr>
              <a:t>IDC, Windows Server Operating Environment Market Update,  Doc # US44217118, Aug 2018 </a:t>
            </a:r>
          </a:p>
        </p:txBody>
      </p:sp>
      <p:sp>
        <p:nvSpPr>
          <p:cNvPr id="27" name="TextBox 26">
            <a:extLst>
              <a:ext uri="{FF2B5EF4-FFF2-40B4-BE49-F238E27FC236}">
                <a16:creationId xmlns:a16="http://schemas.microsoft.com/office/drawing/2014/main" xmlns="" id="{91D55ABF-6055-7A46-8059-C7762D333500}"/>
              </a:ext>
            </a:extLst>
          </p:cNvPr>
          <p:cNvSpPr txBox="1"/>
          <p:nvPr/>
        </p:nvSpPr>
        <p:spPr>
          <a:xfrm>
            <a:off x="1844243" y="3942999"/>
            <a:ext cx="5455515" cy="207749"/>
          </a:xfrm>
          <a:prstGeom prst="rect">
            <a:avLst/>
          </a:prstGeom>
          <a:noFill/>
        </p:spPr>
        <p:txBody>
          <a:bodyPr wrap="square" rtlCol="0" anchor="b" anchorCtr="0">
            <a:spAutoFit/>
          </a:bodyPr>
          <a:lstStyle/>
          <a:p>
            <a:pPr algn="ctr" defTabSz="285732">
              <a:defRPr/>
            </a:pPr>
            <a:r>
              <a:rPr lang="en-US" sz="750" kern="0" dirty="0">
                <a:gradFill>
                  <a:gsLst>
                    <a:gs pos="1961">
                      <a:srgbClr val="FFFFFF"/>
                    </a:gs>
                    <a:gs pos="100000">
                      <a:srgbClr val="FFFFFF"/>
                    </a:gs>
                  </a:gsLst>
                  <a:lin ang="5400000" scaled="0"/>
                </a:gradFill>
                <a:latin typeface="Amazon Ember Regular"/>
              </a:rPr>
              <a:t>Note: Includes Windows instances deployed in the public cloud IaaS market during 2017 Source: IDC estimates, 2018</a:t>
            </a:r>
          </a:p>
        </p:txBody>
      </p:sp>
      <p:graphicFrame>
        <p:nvGraphicFramePr>
          <p:cNvPr id="28" name="Object 9">
            <a:extLst>
              <a:ext uri="{FF2B5EF4-FFF2-40B4-BE49-F238E27FC236}">
                <a16:creationId xmlns:a16="http://schemas.microsoft.com/office/drawing/2014/main" xmlns="" id="{5E2211CC-63E5-144B-B1A5-65EDD13883B5}"/>
              </a:ext>
            </a:extLst>
          </p:cNvPr>
          <p:cNvGraphicFramePr>
            <a:graphicFrameLocks noChangeAspect="1"/>
          </p:cNvGraphicFramePr>
          <p:nvPr>
            <p:extLst>
              <p:ext uri="{D42A27DB-BD31-4B8C-83A1-F6EECF244321}">
                <p14:modId xmlns:p14="http://schemas.microsoft.com/office/powerpoint/2010/main" val="3730472489"/>
              </p:ext>
            </p:extLst>
          </p:nvPr>
        </p:nvGraphicFramePr>
        <p:xfrm>
          <a:off x="2704358" y="663313"/>
          <a:ext cx="3735284" cy="3066240"/>
        </p:xfrm>
        <a:graphic>
          <a:graphicData uri="http://schemas.openxmlformats.org/drawingml/2006/chart">
            <c:chart xmlns:c="http://schemas.openxmlformats.org/drawingml/2006/chart" xmlns:r="http://schemas.openxmlformats.org/officeDocument/2006/relationships" r:id="rId3"/>
          </a:graphicData>
        </a:graphic>
      </p:graphicFrame>
      <p:pic>
        <p:nvPicPr>
          <p:cNvPr id="34" name="Picture 33">
            <a:extLst>
              <a:ext uri="{FF2B5EF4-FFF2-40B4-BE49-F238E27FC236}">
                <a16:creationId xmlns:a16="http://schemas.microsoft.com/office/drawing/2014/main" xmlns="" id="{D928A501-0126-C247-9A0D-CF7C114F1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6076" y="2391754"/>
            <a:ext cx="518943" cy="312773"/>
          </a:xfrm>
          <a:prstGeom prst="rect">
            <a:avLst/>
          </a:prstGeom>
        </p:spPr>
      </p:pic>
      <p:sp>
        <p:nvSpPr>
          <p:cNvPr id="35" name="TextBox 34">
            <a:extLst>
              <a:ext uri="{FF2B5EF4-FFF2-40B4-BE49-F238E27FC236}">
                <a16:creationId xmlns:a16="http://schemas.microsoft.com/office/drawing/2014/main" xmlns="" id="{EBD9FAF3-0431-5A4B-8F3D-AC691647B35C}"/>
              </a:ext>
            </a:extLst>
          </p:cNvPr>
          <p:cNvSpPr txBox="1"/>
          <p:nvPr/>
        </p:nvSpPr>
        <p:spPr>
          <a:xfrm>
            <a:off x="4077954" y="1758739"/>
            <a:ext cx="494046" cy="207749"/>
          </a:xfrm>
          <a:prstGeom prst="rect">
            <a:avLst/>
          </a:prstGeom>
          <a:noFill/>
        </p:spPr>
        <p:txBody>
          <a:bodyPr wrap="none" rtlCol="0">
            <a:spAutoFit/>
          </a:bodyPr>
          <a:lstStyle/>
          <a:p>
            <a:pPr defTabSz="285750">
              <a:defRPr/>
            </a:pPr>
            <a:r>
              <a:rPr lang="en-US" sz="750" b="1" kern="0" dirty="0">
                <a:gradFill>
                  <a:gsLst>
                    <a:gs pos="1961">
                      <a:srgbClr val="FFFFFF"/>
                    </a:gs>
                    <a:gs pos="100000">
                      <a:srgbClr val="FFFFFF"/>
                    </a:gs>
                  </a:gsLst>
                  <a:lin ang="5400000" scaled="0"/>
                </a:gradFill>
              </a:rPr>
              <a:t>Others</a:t>
            </a:r>
          </a:p>
        </p:txBody>
      </p:sp>
      <p:sp>
        <p:nvSpPr>
          <p:cNvPr id="36" name="TextBox 35">
            <a:extLst>
              <a:ext uri="{FF2B5EF4-FFF2-40B4-BE49-F238E27FC236}">
                <a16:creationId xmlns:a16="http://schemas.microsoft.com/office/drawing/2014/main" xmlns="" id="{C70EC5B2-1675-AC4C-8123-3BB56728A2A7}"/>
              </a:ext>
            </a:extLst>
          </p:cNvPr>
          <p:cNvSpPr txBox="1"/>
          <p:nvPr/>
        </p:nvSpPr>
        <p:spPr>
          <a:xfrm>
            <a:off x="3663261" y="2391754"/>
            <a:ext cx="540533" cy="246221"/>
          </a:xfrm>
          <a:prstGeom prst="rect">
            <a:avLst/>
          </a:prstGeom>
          <a:noFill/>
        </p:spPr>
        <p:txBody>
          <a:bodyPr wrap="none" rtlCol="0">
            <a:spAutoFit/>
          </a:bodyPr>
          <a:lstStyle/>
          <a:p>
            <a:pPr defTabSz="285750">
              <a:defRPr/>
            </a:pPr>
            <a:r>
              <a:rPr lang="en-US" sz="1000" b="1" kern="0" dirty="0">
                <a:solidFill>
                  <a:srgbClr val="FFFFFF"/>
                </a:solidFill>
              </a:rPr>
              <a:t>Azure</a:t>
            </a:r>
          </a:p>
        </p:txBody>
      </p:sp>
      <p:sp>
        <p:nvSpPr>
          <p:cNvPr id="3" name="Rectangle 2">
            <a:extLst>
              <a:ext uri="{FF2B5EF4-FFF2-40B4-BE49-F238E27FC236}">
                <a16:creationId xmlns:a16="http://schemas.microsoft.com/office/drawing/2014/main" xmlns="" id="{1996112D-F17A-BA4D-A0BD-F817B042A40E}"/>
              </a:ext>
            </a:extLst>
          </p:cNvPr>
          <p:cNvSpPr/>
          <p:nvPr/>
        </p:nvSpPr>
        <p:spPr>
          <a:xfrm>
            <a:off x="2235344" y="4417267"/>
            <a:ext cx="4673314" cy="207749"/>
          </a:xfrm>
          <a:prstGeom prst="rect">
            <a:avLst/>
          </a:prstGeom>
        </p:spPr>
        <p:txBody>
          <a:bodyPr wrap="square">
            <a:spAutoFit/>
          </a:bodyPr>
          <a:lstStyle/>
          <a:p>
            <a:pPr algn="ctr" defTabSz="285732">
              <a:defRPr/>
            </a:pPr>
            <a:r>
              <a:rPr lang="en-US" sz="750" kern="0" dirty="0">
                <a:gradFill>
                  <a:gsLst>
                    <a:gs pos="1961">
                      <a:srgbClr val="FFFFFF"/>
                    </a:gs>
                    <a:gs pos="100000">
                      <a:srgbClr val="FFFFFF"/>
                    </a:gs>
                  </a:gsLst>
                  <a:lin ang="5400000" scaled="0"/>
                </a:gradFill>
                <a:latin typeface="Amazon Ember Regular"/>
                <a:hlinkClick r:id="rId5">
                  <a:extLst>
                    <a:ext uri="{A12FA001-AC4F-418D-AE19-62706E023703}">
                      <ahyp:hlinkClr xmlns:ahyp="http://schemas.microsoft.com/office/drawing/2018/hyperlinkcolor" xmlns="" val="tx"/>
                    </a:ext>
                  </a:extLst>
                </a:hlinkClick>
              </a:rPr>
              <a:t>https://d1.awsstatic.com/analyst-reports/IDC_Slide_WindowsonAWS_JM181015.pdf</a:t>
            </a:r>
            <a:r>
              <a:rPr lang="en-US" sz="750" kern="0" dirty="0">
                <a:gradFill>
                  <a:gsLst>
                    <a:gs pos="1961">
                      <a:srgbClr val="FFFFFF"/>
                    </a:gs>
                    <a:gs pos="100000">
                      <a:srgbClr val="FFFFFF"/>
                    </a:gs>
                  </a:gsLst>
                  <a:lin ang="5400000" scaled="0"/>
                </a:gradFill>
                <a:latin typeface="Amazon Ember Regular"/>
              </a:rPr>
              <a:t> </a:t>
            </a:r>
          </a:p>
        </p:txBody>
      </p:sp>
      <p:sp>
        <p:nvSpPr>
          <p:cNvPr id="18" name="Title 19">
            <a:extLst>
              <a:ext uri="{FF2B5EF4-FFF2-40B4-BE49-F238E27FC236}">
                <a16:creationId xmlns:a16="http://schemas.microsoft.com/office/drawing/2014/main" xmlns="" id="{B702D474-7CBD-479B-88DB-9672732DFB1C}"/>
              </a:ext>
            </a:extLst>
          </p:cNvPr>
          <p:cNvSpPr>
            <a:spLocks noGrp="1"/>
          </p:cNvSpPr>
          <p:nvPr>
            <p:ph type="title"/>
          </p:nvPr>
        </p:nvSpPr>
        <p:spPr>
          <a:xfrm>
            <a:off x="336789" y="114936"/>
            <a:ext cx="8205304" cy="857250"/>
          </a:xfrm>
        </p:spPr>
        <p:txBody>
          <a:bodyPr/>
          <a:lstStyle/>
          <a:p>
            <a:r>
              <a:rPr lang="en-US" dirty="0"/>
              <a:t>Windows Licenses by Cloud Provider</a:t>
            </a:r>
          </a:p>
        </p:txBody>
      </p:sp>
      <p:grpSp>
        <p:nvGrpSpPr>
          <p:cNvPr id="21" name="Group 20">
            <a:extLst>
              <a:ext uri="{FF2B5EF4-FFF2-40B4-BE49-F238E27FC236}">
                <a16:creationId xmlns:a16="http://schemas.microsoft.com/office/drawing/2014/main" xmlns="" id="{3BE8100F-B507-4252-9DC2-973A27118CF1}"/>
              </a:ext>
            </a:extLst>
          </p:cNvPr>
          <p:cNvGrpSpPr/>
          <p:nvPr/>
        </p:nvGrpSpPr>
        <p:grpSpPr>
          <a:xfrm>
            <a:off x="8531678" y="2"/>
            <a:ext cx="412991" cy="489858"/>
            <a:chOff x="13432971" y="2"/>
            <a:chExt cx="660785" cy="783773"/>
          </a:xfrm>
        </p:grpSpPr>
        <p:sp>
          <p:nvSpPr>
            <p:cNvPr id="22" name="Arrow: Pentagon 26">
              <a:extLst>
                <a:ext uri="{FF2B5EF4-FFF2-40B4-BE49-F238E27FC236}">
                  <a16:creationId xmlns:a16="http://schemas.microsoft.com/office/drawing/2014/main" xmlns="" id="{DC3F8B2E-6422-4425-995E-4DC9B7FAD1F1}"/>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aphic 3">
              <a:extLst>
                <a:ext uri="{FF2B5EF4-FFF2-40B4-BE49-F238E27FC236}">
                  <a16:creationId xmlns:a16="http://schemas.microsoft.com/office/drawing/2014/main" xmlns="" id="{C813EDDC-98B4-44C9-9A41-238905675B8B}"/>
                </a:ext>
              </a:extLst>
            </p:cNvPr>
            <p:cNvGrpSpPr/>
            <p:nvPr/>
          </p:nvGrpSpPr>
          <p:grpSpPr>
            <a:xfrm>
              <a:off x="13585427" y="125219"/>
              <a:ext cx="386410" cy="386410"/>
              <a:chOff x="4333875" y="2333625"/>
              <a:chExt cx="476250" cy="476250"/>
            </a:xfrm>
            <a:solidFill>
              <a:schemeClr val="tx1"/>
            </a:solidFill>
          </p:grpSpPr>
          <p:sp>
            <p:nvSpPr>
              <p:cNvPr id="24" name="Freeform: Shape 32">
                <a:extLst>
                  <a:ext uri="{FF2B5EF4-FFF2-40B4-BE49-F238E27FC236}">
                    <a16:creationId xmlns:a16="http://schemas.microsoft.com/office/drawing/2014/main" xmlns="" id="{25B740F7-68B1-4E8E-A786-4F1236A4A067}"/>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25" name="Freeform: Shape 33">
                <a:extLst>
                  <a:ext uri="{FF2B5EF4-FFF2-40B4-BE49-F238E27FC236}">
                    <a16:creationId xmlns:a16="http://schemas.microsoft.com/office/drawing/2014/main" xmlns="" id="{D1C9C108-4240-4938-8D02-1D62B7BCCF71}"/>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26" name="Freeform: Shape 34">
                <a:extLst>
                  <a:ext uri="{FF2B5EF4-FFF2-40B4-BE49-F238E27FC236}">
                    <a16:creationId xmlns:a16="http://schemas.microsoft.com/office/drawing/2014/main" xmlns="" id="{D35551AA-16B0-4DE9-9223-2EC9C334F7DA}"/>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13544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35" presetClass="path" presetSubtype="0" decel="100000" fill="hold" grpId="1" nodeType="withEffect">
                                  <p:stCondLst>
                                    <p:cond delay="0"/>
                                  </p:stCondLst>
                                  <p:childTnLst>
                                    <p:animMotion origin="layout" path="M 1.38778E-17 -3.7037E-6 L 1.38778E-17 0.01505 " pathEditMode="relative" rAng="0" ptsTypes="AA">
                                      <p:cBhvr>
                                        <p:cTn id="9" dur="500" spd="-100000" fill="hold"/>
                                        <p:tgtEl>
                                          <p:spTgt spid="17"/>
                                        </p:tgtEl>
                                        <p:attrNameLst>
                                          <p:attrName>ppt_x</p:attrName>
                                          <p:attrName>ppt_y</p:attrName>
                                        </p:attrNameLst>
                                      </p:cBhvr>
                                      <p:rCtr x="0" y="741"/>
                                    </p:animMotion>
                                  </p:childTnLst>
                                </p:cTn>
                              </p:par>
                              <p:par>
                                <p:cTn id="10" presetID="10"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35" presetClass="path" presetSubtype="0" decel="100000" fill="hold" grpId="1" nodeType="withEffect">
                                  <p:stCondLst>
                                    <p:cond delay="0"/>
                                  </p:stCondLst>
                                  <p:childTnLst>
                                    <p:animMotion origin="layout" path="M 1.38778E-17 -3.7037E-6 L 1.38778E-17 0.01505 " pathEditMode="relative" rAng="0" ptsTypes="AA">
                                      <p:cBhvr>
                                        <p:cTn id="14" dur="500" spd="-100000" fill="hold"/>
                                        <p:tgtEl>
                                          <p:spTgt spid="28"/>
                                        </p:tgtEl>
                                        <p:attrNameLst>
                                          <p:attrName>ppt_x</p:attrName>
                                          <p:attrName>ppt_y</p:attrName>
                                        </p:attrNameLst>
                                      </p:cBhvr>
                                      <p:rCtr x="0" y="741"/>
                                    </p:animMotion>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35" presetClass="path" presetSubtype="0" decel="100000" fill="hold" grpId="1" nodeType="withEffect">
                                  <p:stCondLst>
                                    <p:cond delay="0"/>
                                  </p:stCondLst>
                                  <p:childTnLst>
                                    <p:animMotion origin="layout" path="M 1.38778E-17 -3.7037E-6 L 1.38778E-17 0.01505 " pathEditMode="relative" rAng="0" ptsTypes="AA">
                                      <p:cBhvr>
                                        <p:cTn id="19" dur="500" spd="-100000" fill="hold"/>
                                        <p:tgtEl>
                                          <p:spTgt spid="27"/>
                                        </p:tgtEl>
                                        <p:attrNameLst>
                                          <p:attrName>ppt_x</p:attrName>
                                          <p:attrName>ppt_y</p:attrName>
                                        </p:attrNameLst>
                                      </p:cBhvr>
                                      <p:rCtr x="0" y="741"/>
                                    </p:animMotion>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35" presetClass="path" presetSubtype="0" decel="100000" fill="hold" grpId="1" nodeType="withEffect">
                                  <p:stCondLst>
                                    <p:cond delay="0"/>
                                  </p:stCondLst>
                                  <p:childTnLst>
                                    <p:animMotion origin="layout" path="M 1.38778E-17 -3.7037E-6 L 1.38778E-17 0.01505 " pathEditMode="relative" rAng="0" ptsTypes="AA">
                                      <p:cBhvr>
                                        <p:cTn id="24" dur="500" spd="-100000" fill="hold"/>
                                        <p:tgtEl>
                                          <p:spTgt spid="3"/>
                                        </p:tgtEl>
                                        <p:attrNameLst>
                                          <p:attrName>ppt_x</p:attrName>
                                          <p:attrName>ppt_y</p:attrName>
                                        </p:attrNameLst>
                                      </p:cBhvr>
                                      <p:rCtr x="0" y="741"/>
                                    </p:animMotion>
                                  </p:childTnLst>
                                </p:cTn>
                              </p:par>
                              <p:par>
                                <p:cTn id="25" presetID="1" presetClass="entr" presetSubtype="0" fill="hold" nodeType="withEffect">
                                  <p:stCondLst>
                                    <p:cond delay="0"/>
                                  </p:stCondLst>
                                  <p:childTnLst>
                                    <p:set>
                                      <p:cBhvr>
                                        <p:cTn id="26" dur="1" fill="hold">
                                          <p:stCondLst>
                                            <p:cond delay="299"/>
                                          </p:stCondLst>
                                        </p:cTn>
                                        <p:tgtEl>
                                          <p:spTgt spid="34"/>
                                        </p:tgtEl>
                                        <p:attrNameLst>
                                          <p:attrName>style.visibility</p:attrName>
                                        </p:attrNameLst>
                                      </p:cBhvr>
                                      <p:to>
                                        <p:strVal val="visible"/>
                                      </p:to>
                                    </p:set>
                                  </p:childTnLst>
                                </p:cTn>
                              </p:par>
                              <p:par>
                                <p:cTn id="27" presetID="6" presetClass="emph" presetSubtype="0" accel="100000" autoRev="1" fill="hold" nodeType="withEffect">
                                  <p:stCondLst>
                                    <p:cond delay="0"/>
                                  </p:stCondLst>
                                  <p:childTnLst>
                                    <p:animScale>
                                      <p:cBhvr>
                                        <p:cTn id="28" dur="300" fill="hold"/>
                                        <p:tgtEl>
                                          <p:spTgt spid="34"/>
                                        </p:tgtEl>
                                      </p:cBhvr>
                                      <p:by x="0" y="0"/>
                                    </p:animScale>
                                  </p:childTnLst>
                                </p:cTn>
                              </p:par>
                              <p:par>
                                <p:cTn id="29" presetID="1" presetClass="entr" presetSubtype="0" fill="hold" grpId="0" nodeType="withEffect">
                                  <p:stCondLst>
                                    <p:cond delay="100"/>
                                  </p:stCondLst>
                                  <p:childTnLst>
                                    <p:set>
                                      <p:cBhvr>
                                        <p:cTn id="30" dur="1" fill="hold">
                                          <p:stCondLst>
                                            <p:cond delay="299"/>
                                          </p:stCondLst>
                                        </p:cTn>
                                        <p:tgtEl>
                                          <p:spTgt spid="36"/>
                                        </p:tgtEl>
                                        <p:attrNameLst>
                                          <p:attrName>style.visibility</p:attrName>
                                        </p:attrNameLst>
                                      </p:cBhvr>
                                      <p:to>
                                        <p:strVal val="visible"/>
                                      </p:to>
                                    </p:set>
                                  </p:childTnLst>
                                </p:cTn>
                              </p:par>
                              <p:par>
                                <p:cTn id="31" presetID="6" presetClass="emph" presetSubtype="0" accel="100000" autoRev="1" fill="hold" grpId="1" nodeType="withEffect">
                                  <p:stCondLst>
                                    <p:cond delay="100"/>
                                  </p:stCondLst>
                                  <p:childTnLst>
                                    <p:animScale>
                                      <p:cBhvr>
                                        <p:cTn id="32" dur="300" fill="hold"/>
                                        <p:tgtEl>
                                          <p:spTgt spid="36"/>
                                        </p:tgtEl>
                                      </p:cBhvr>
                                      <p:by x="0" y="0"/>
                                    </p:animScale>
                                  </p:childTnLst>
                                </p:cTn>
                              </p:par>
                              <p:par>
                                <p:cTn id="33" presetID="1" presetClass="entr" presetSubtype="0" fill="hold" grpId="0" nodeType="withEffect">
                                  <p:stCondLst>
                                    <p:cond delay="200"/>
                                  </p:stCondLst>
                                  <p:childTnLst>
                                    <p:set>
                                      <p:cBhvr>
                                        <p:cTn id="34" dur="1" fill="hold">
                                          <p:stCondLst>
                                            <p:cond delay="299"/>
                                          </p:stCondLst>
                                        </p:cTn>
                                        <p:tgtEl>
                                          <p:spTgt spid="35"/>
                                        </p:tgtEl>
                                        <p:attrNameLst>
                                          <p:attrName>style.visibility</p:attrName>
                                        </p:attrNameLst>
                                      </p:cBhvr>
                                      <p:to>
                                        <p:strVal val="visible"/>
                                      </p:to>
                                    </p:set>
                                  </p:childTnLst>
                                </p:cTn>
                              </p:par>
                              <p:par>
                                <p:cTn id="35" presetID="6" presetClass="emph" presetSubtype="0" accel="100000" autoRev="1" fill="hold" grpId="1" nodeType="withEffect">
                                  <p:stCondLst>
                                    <p:cond delay="200"/>
                                  </p:stCondLst>
                                  <p:childTnLst>
                                    <p:animScale>
                                      <p:cBhvr>
                                        <p:cTn id="36" dur="300" fill="hold"/>
                                        <p:tgtEl>
                                          <p:spTgt spid="35"/>
                                        </p:tgtEl>
                                      </p:cBhvr>
                                      <p:by x="0" y="0"/>
                                    </p:animScale>
                                  </p:childTnLst>
                                </p:cTn>
                              </p:par>
                              <p:par>
                                <p:cTn id="37" presetID="2" presetClass="entr" presetSubtype="1" decel="10000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7" grpId="0"/>
      <p:bldP spid="27" grpId="1"/>
      <p:bldGraphic spid="28" grpId="0">
        <p:bldAsOne/>
      </p:bldGraphic>
      <p:bldGraphic spid="28" grpId="1">
        <p:bldAsOne/>
      </p:bldGraphic>
      <p:bldP spid="35" grpId="0"/>
      <p:bldP spid="35" grpId="1"/>
      <p:bldP spid="36" grpId="0"/>
      <p:bldP spid="36" grpId="1"/>
      <p:bldP spid="3" grpId="0"/>
      <p:bldP spid="3"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7110" y="1645344"/>
            <a:ext cx="1173006" cy="281464"/>
          </a:xfrm>
          <a:prstGeom prst="rect">
            <a:avLst/>
          </a:prstGeom>
        </p:spPr>
      </p:pic>
      <p:sp>
        <p:nvSpPr>
          <p:cNvPr id="2" name="Title 1"/>
          <p:cNvSpPr>
            <a:spLocks noGrp="1"/>
          </p:cNvSpPr>
          <p:nvPr>
            <p:ph type="title"/>
          </p:nvPr>
        </p:nvSpPr>
        <p:spPr>
          <a:xfrm>
            <a:off x="336789" y="114936"/>
            <a:ext cx="8205304" cy="857250"/>
          </a:xfrm>
        </p:spPr>
        <p:txBody>
          <a:bodyPr/>
          <a:lstStyle/>
          <a:p>
            <a:r>
              <a:rPr lang="en-US" dirty="0"/>
              <a:t>Choose your processor and architecture</a:t>
            </a:r>
          </a:p>
        </p:txBody>
      </p:sp>
      <p:cxnSp>
        <p:nvCxnSpPr>
          <p:cNvPr id="14" name="Straight Connector 13">
            <a:extLst>
              <a:ext uri="{FF2B5EF4-FFF2-40B4-BE49-F238E27FC236}">
                <a16:creationId xmlns:a16="http://schemas.microsoft.com/office/drawing/2014/main" xmlns="" id="{F7A15F1E-4050-4D36-A6AA-17A1851B2D9D}"/>
              </a:ext>
            </a:extLst>
          </p:cNvPr>
          <p:cNvCxnSpPr>
            <a:cxnSpLocks/>
          </p:cNvCxnSpPr>
          <p:nvPr/>
        </p:nvCxnSpPr>
        <p:spPr>
          <a:xfrm>
            <a:off x="2508772" y="1349610"/>
            <a:ext cx="0" cy="1594481"/>
          </a:xfrm>
          <a:prstGeom prst="line">
            <a:avLst/>
          </a:prstGeom>
          <a:ln w="1905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xmlns="" id="{6FAFE4E5-0AB0-4750-980B-C545D567234E}"/>
              </a:ext>
            </a:extLst>
          </p:cNvPr>
          <p:cNvGrpSpPr/>
          <p:nvPr/>
        </p:nvGrpSpPr>
        <p:grpSpPr>
          <a:xfrm>
            <a:off x="7005285" y="1069247"/>
            <a:ext cx="434534" cy="303852"/>
            <a:chOff x="1333016" y="1722306"/>
            <a:chExt cx="434534" cy="303852"/>
          </a:xfrm>
        </p:grpSpPr>
        <p:sp>
          <p:nvSpPr>
            <p:cNvPr id="18" name="Freeform 8">
              <a:extLst>
                <a:ext uri="{FF2B5EF4-FFF2-40B4-BE49-F238E27FC236}">
                  <a16:creationId xmlns:a16="http://schemas.microsoft.com/office/drawing/2014/main" xmlns="" id="{69B97143-42B9-4F78-BAFF-459FA5B47218}"/>
                </a:ext>
              </a:extLst>
            </p:cNvPr>
            <p:cNvSpPr>
              <a:spLocks/>
            </p:cNvSpPr>
            <p:nvPr/>
          </p:nvSpPr>
          <p:spPr bwMode="auto">
            <a:xfrm>
              <a:off x="1333016" y="1722306"/>
              <a:ext cx="434534" cy="303852"/>
            </a:xfrm>
            <a:custGeom>
              <a:avLst/>
              <a:gdLst>
                <a:gd name="T0" fmla="*/ 3 w 404"/>
                <a:gd name="T1" fmla="*/ 106 h 232"/>
                <a:gd name="T2" fmla="*/ 38 w 404"/>
                <a:gd name="T3" fmla="*/ 148 h 232"/>
                <a:gd name="T4" fmla="*/ 0 w 404"/>
                <a:gd name="T5" fmla="*/ 193 h 232"/>
                <a:gd name="T6" fmla="*/ 95 w 404"/>
                <a:gd name="T7" fmla="*/ 227 h 232"/>
                <a:gd name="T8" fmla="*/ 157 w 404"/>
                <a:gd name="T9" fmla="*/ 232 h 232"/>
                <a:gd name="T10" fmla="*/ 283 w 404"/>
                <a:gd name="T11" fmla="*/ 232 h 232"/>
                <a:gd name="T12" fmla="*/ 360 w 404"/>
                <a:gd name="T13" fmla="*/ 173 h 232"/>
                <a:gd name="T14" fmla="*/ 404 w 404"/>
                <a:gd name="T15" fmla="*/ 114 h 232"/>
                <a:gd name="T16" fmla="*/ 365 w 404"/>
                <a:gd name="T17" fmla="*/ 29 h 232"/>
                <a:gd name="T18" fmla="*/ 265 w 404"/>
                <a:gd name="T19" fmla="*/ 26 h 232"/>
                <a:gd name="T20" fmla="*/ 182 w 404"/>
                <a:gd name="T21" fmla="*/ 0 h 232"/>
                <a:gd name="T22" fmla="*/ 86 w 404"/>
                <a:gd name="T23" fmla="*/ 17 h 232"/>
                <a:gd name="T24" fmla="*/ 63 w 404"/>
                <a:gd name="T25" fmla="*/ 75 h 232"/>
                <a:gd name="T26" fmla="*/ 3 w 404"/>
                <a:gd name="T27" fmla="*/ 10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4" h="232">
                  <a:moveTo>
                    <a:pt x="3" y="106"/>
                  </a:moveTo>
                  <a:cubicBezTo>
                    <a:pt x="3" y="106"/>
                    <a:pt x="41" y="123"/>
                    <a:pt x="38" y="148"/>
                  </a:cubicBezTo>
                  <a:cubicBezTo>
                    <a:pt x="35" y="173"/>
                    <a:pt x="0" y="193"/>
                    <a:pt x="0" y="193"/>
                  </a:cubicBezTo>
                  <a:cubicBezTo>
                    <a:pt x="0" y="193"/>
                    <a:pt x="86" y="171"/>
                    <a:pt x="95" y="227"/>
                  </a:cubicBezTo>
                  <a:cubicBezTo>
                    <a:pt x="95" y="227"/>
                    <a:pt x="150" y="183"/>
                    <a:pt x="157" y="232"/>
                  </a:cubicBezTo>
                  <a:cubicBezTo>
                    <a:pt x="157" y="232"/>
                    <a:pt x="200" y="136"/>
                    <a:pt x="283" y="232"/>
                  </a:cubicBezTo>
                  <a:cubicBezTo>
                    <a:pt x="283" y="232"/>
                    <a:pt x="270" y="173"/>
                    <a:pt x="360" y="173"/>
                  </a:cubicBezTo>
                  <a:cubicBezTo>
                    <a:pt x="360" y="173"/>
                    <a:pt x="293" y="118"/>
                    <a:pt x="404" y="114"/>
                  </a:cubicBezTo>
                  <a:cubicBezTo>
                    <a:pt x="404" y="114"/>
                    <a:pt x="316" y="117"/>
                    <a:pt x="365" y="29"/>
                  </a:cubicBezTo>
                  <a:cubicBezTo>
                    <a:pt x="365" y="29"/>
                    <a:pt x="267" y="91"/>
                    <a:pt x="265" y="26"/>
                  </a:cubicBezTo>
                  <a:cubicBezTo>
                    <a:pt x="265" y="26"/>
                    <a:pt x="213" y="91"/>
                    <a:pt x="182" y="0"/>
                  </a:cubicBezTo>
                  <a:cubicBezTo>
                    <a:pt x="182" y="0"/>
                    <a:pt x="164" y="107"/>
                    <a:pt x="86" y="17"/>
                  </a:cubicBezTo>
                  <a:cubicBezTo>
                    <a:pt x="86" y="17"/>
                    <a:pt x="115" y="79"/>
                    <a:pt x="63" y="75"/>
                  </a:cubicBezTo>
                  <a:cubicBezTo>
                    <a:pt x="63" y="75"/>
                    <a:pt x="83" y="127"/>
                    <a:pt x="3" y="106"/>
                  </a:cubicBezTo>
                  <a:close/>
                </a:path>
              </a:pathLst>
            </a:custGeom>
            <a:noFill/>
            <a:ln w="12700" cap="rnd">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defTabSz="457178">
                <a:defRPr/>
              </a:pPr>
              <a:endParaRPr lang="en-US" sz="1200" dirty="0">
                <a:gradFill>
                  <a:gsLst>
                    <a:gs pos="94382">
                      <a:srgbClr val="FFFFFF"/>
                    </a:gs>
                    <a:gs pos="85955">
                      <a:srgbClr val="FFFFFF"/>
                    </a:gs>
                  </a:gsLst>
                  <a:lin ang="5400000" scaled="1"/>
                </a:gradFill>
                <a:latin typeface="Arial"/>
              </a:endParaRPr>
            </a:p>
          </p:txBody>
        </p:sp>
        <p:sp>
          <p:nvSpPr>
            <p:cNvPr id="19" name="TextBox 18">
              <a:extLst>
                <a:ext uri="{FF2B5EF4-FFF2-40B4-BE49-F238E27FC236}">
                  <a16:creationId xmlns:a16="http://schemas.microsoft.com/office/drawing/2014/main" xmlns="" id="{02FD87F1-253E-4CB5-B953-E0EE8D222065}"/>
                </a:ext>
              </a:extLst>
            </p:cNvPr>
            <p:cNvSpPr txBox="1"/>
            <p:nvPr/>
          </p:nvSpPr>
          <p:spPr>
            <a:xfrm rot="21045416">
              <a:off x="1363888" y="1843328"/>
              <a:ext cx="371789" cy="92333"/>
            </a:xfrm>
            <a:prstGeom prst="rect">
              <a:avLst/>
            </a:prstGeom>
            <a:noFill/>
            <a:ln>
              <a:noFill/>
            </a:ln>
          </p:spPr>
          <p:txBody>
            <a:bodyPr wrap="square" lIns="0" tIns="0" rIns="0" bIns="0" rtlCol="0" anchor="ctr" anchorCtr="0">
              <a:spAutoFit/>
            </a:bodyPr>
            <a:lstStyle/>
            <a:p>
              <a:pPr algn="ctr" defTabSz="457178">
                <a:defRPr/>
              </a:pPr>
              <a:r>
                <a:rPr lang="en-US" sz="600" b="1" spc="100" dirty="0">
                  <a:gradFill>
                    <a:gsLst>
                      <a:gs pos="94382">
                        <a:srgbClr val="FFFFFF"/>
                      </a:gs>
                      <a:gs pos="85955">
                        <a:srgbClr val="FFFFFF"/>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NEW!</a:t>
              </a:r>
            </a:p>
          </p:txBody>
        </p:sp>
      </p:grpSp>
      <p:cxnSp>
        <p:nvCxnSpPr>
          <p:cNvPr id="20" name="Straight Connector 19">
            <a:extLst>
              <a:ext uri="{FF2B5EF4-FFF2-40B4-BE49-F238E27FC236}">
                <a16:creationId xmlns:a16="http://schemas.microsoft.com/office/drawing/2014/main" xmlns="" id="{F7A15F1E-4050-4D36-A6AA-17A1851B2D9D}"/>
              </a:ext>
            </a:extLst>
          </p:cNvPr>
          <p:cNvCxnSpPr>
            <a:cxnSpLocks/>
          </p:cNvCxnSpPr>
          <p:nvPr/>
        </p:nvCxnSpPr>
        <p:spPr>
          <a:xfrm>
            <a:off x="4571999" y="1349610"/>
            <a:ext cx="0" cy="1594481"/>
          </a:xfrm>
          <a:prstGeom prst="line">
            <a:avLst/>
          </a:prstGeom>
          <a:ln w="19050">
            <a:solidFill>
              <a:schemeClr val="accent1"/>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xmlns="" id="{D64A1D9D-5515-4454-B6F6-3F7E5B69B84E}"/>
              </a:ext>
            </a:extLst>
          </p:cNvPr>
          <p:cNvSpPr txBox="1"/>
          <p:nvPr/>
        </p:nvSpPr>
        <p:spPr>
          <a:xfrm>
            <a:off x="448458" y="2277607"/>
            <a:ext cx="2057400" cy="715581"/>
          </a:xfrm>
          <a:prstGeom prst="rect">
            <a:avLst/>
          </a:prstGeom>
          <a:noFill/>
        </p:spPr>
        <p:txBody>
          <a:bodyPr wrap="square" lIns="57150" tIns="57150" rIns="57150" bIns="57150" rtlCol="0">
            <a:noAutofit/>
          </a:bodyPr>
          <a:lstStyle>
            <a:defPPr>
              <a:defRPr lang="en-US"/>
            </a:defPPr>
            <a:lvl1pPr defTabSz="457200">
              <a:lnSpc>
                <a:spcPct val="90000"/>
              </a:lnSpc>
              <a:spcBef>
                <a:spcPts val="300"/>
              </a:spcBef>
              <a:defRPr sz="1600" spc="50">
                <a:solidFill>
                  <a:srgbClr val="00B9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defTabSz="457189">
              <a:defRPr/>
            </a:pPr>
            <a:r>
              <a:rPr lang="en-US" altLang="en-US" sz="1500" spc="0" dirty="0">
                <a:solidFill>
                  <a:srgbClr val="FFFFFF"/>
                </a:solidFill>
                <a:latin typeface="Amazon Ember Regular"/>
              </a:rPr>
              <a:t>Intel</a:t>
            </a:r>
            <a:r>
              <a:rPr lang="en-US" altLang="en-US" sz="1500" spc="0" baseline="30000" dirty="0">
                <a:solidFill>
                  <a:srgbClr val="FFFFFF"/>
                </a:solidFill>
                <a:latin typeface="Amazon Ember Regular"/>
              </a:rPr>
              <a:t>®</a:t>
            </a:r>
            <a:r>
              <a:rPr lang="en-US" altLang="en-US" sz="1500" spc="0" dirty="0">
                <a:solidFill>
                  <a:srgbClr val="FFFFFF"/>
                </a:solidFill>
                <a:latin typeface="Amazon Ember Regular"/>
              </a:rPr>
              <a:t> Xeon</a:t>
            </a:r>
            <a:r>
              <a:rPr lang="en-US" altLang="en-US" sz="1500" spc="0" baseline="30000" dirty="0">
                <a:solidFill>
                  <a:srgbClr val="FFFFFF"/>
                </a:solidFill>
                <a:latin typeface="Amazon Ember Regular"/>
              </a:rPr>
              <a:t>®</a:t>
            </a:r>
            <a:r>
              <a:rPr lang="en-US" altLang="en-US" sz="1500" spc="0" dirty="0">
                <a:solidFill>
                  <a:srgbClr val="FFFFFF"/>
                </a:solidFill>
                <a:latin typeface="Amazon Ember Regular"/>
              </a:rPr>
              <a:t> Scalable (Skylake) processor</a:t>
            </a:r>
          </a:p>
        </p:txBody>
      </p:sp>
      <p:sp>
        <p:nvSpPr>
          <p:cNvPr id="15" name="TextBox 14">
            <a:extLst>
              <a:ext uri="{FF2B5EF4-FFF2-40B4-BE49-F238E27FC236}">
                <a16:creationId xmlns:a16="http://schemas.microsoft.com/office/drawing/2014/main" xmlns="" id="{D64A1D9D-5515-4454-B6F6-3F7E5B69B84E}"/>
              </a:ext>
            </a:extLst>
          </p:cNvPr>
          <p:cNvSpPr txBox="1"/>
          <p:nvPr/>
        </p:nvSpPr>
        <p:spPr>
          <a:xfrm>
            <a:off x="4574913" y="2277607"/>
            <a:ext cx="2057400" cy="507831"/>
          </a:xfrm>
          <a:prstGeom prst="rect">
            <a:avLst/>
          </a:prstGeom>
          <a:noFill/>
        </p:spPr>
        <p:txBody>
          <a:bodyPr wrap="square" lIns="57150" tIns="57150" rIns="57150" bIns="57150" rtlCol="0">
            <a:noAutofit/>
          </a:bodyPr>
          <a:lstStyle>
            <a:defPPr>
              <a:defRPr lang="en-US"/>
            </a:defPPr>
            <a:lvl1pPr defTabSz="457200">
              <a:lnSpc>
                <a:spcPct val="90000"/>
              </a:lnSpc>
              <a:spcBef>
                <a:spcPts val="300"/>
              </a:spcBef>
              <a:defRPr sz="1600" spc="50">
                <a:solidFill>
                  <a:srgbClr val="00B9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defTabSz="457189">
              <a:defRPr/>
            </a:pPr>
            <a:r>
              <a:rPr lang="en-US" sz="1500" spc="0" dirty="0">
                <a:solidFill>
                  <a:srgbClr val="FFFFFF"/>
                </a:solidFill>
                <a:latin typeface="Amazon Ember Regular"/>
              </a:rPr>
              <a:t>AMD EPYC processor</a:t>
            </a:r>
          </a:p>
        </p:txBody>
      </p:sp>
      <p:sp>
        <p:nvSpPr>
          <p:cNvPr id="23" name="TextBox 22">
            <a:extLst>
              <a:ext uri="{FF2B5EF4-FFF2-40B4-BE49-F238E27FC236}">
                <a16:creationId xmlns:a16="http://schemas.microsoft.com/office/drawing/2014/main" xmlns="" id="{D64A1D9D-5515-4454-B6F6-3F7E5B69B84E}"/>
              </a:ext>
            </a:extLst>
          </p:cNvPr>
          <p:cNvSpPr txBox="1"/>
          <p:nvPr/>
        </p:nvSpPr>
        <p:spPr>
          <a:xfrm>
            <a:off x="2511686" y="2277607"/>
            <a:ext cx="2057400" cy="507831"/>
          </a:xfrm>
          <a:prstGeom prst="rect">
            <a:avLst/>
          </a:prstGeom>
          <a:noFill/>
        </p:spPr>
        <p:txBody>
          <a:bodyPr wrap="square" lIns="57150" tIns="57150" rIns="57150" bIns="57150" rtlCol="0">
            <a:noAutofit/>
          </a:bodyPr>
          <a:lstStyle>
            <a:defPPr>
              <a:defRPr lang="en-US"/>
            </a:defPPr>
            <a:lvl1pPr defTabSz="457200">
              <a:lnSpc>
                <a:spcPct val="90000"/>
              </a:lnSpc>
              <a:spcBef>
                <a:spcPts val="300"/>
              </a:spcBef>
              <a:defRPr sz="1600" spc="50">
                <a:solidFill>
                  <a:srgbClr val="00B9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defTabSz="457189">
              <a:defRPr/>
            </a:pPr>
            <a:r>
              <a:rPr lang="en-US" sz="1500" spc="0" dirty="0">
                <a:solidFill>
                  <a:srgbClr val="FFFFFF"/>
                </a:solidFill>
                <a:latin typeface="Amazon Ember Regular"/>
              </a:rPr>
              <a:t>NVIDIA V100 Tensor Core GPUs</a:t>
            </a:r>
            <a:endParaRPr lang="en-US" altLang="en-US" sz="1500" spc="0" dirty="0">
              <a:solidFill>
                <a:srgbClr val="FFFFFF"/>
              </a:solidFill>
              <a:latin typeface="Amazon Ember Regular"/>
            </a:endParaRPr>
          </a:p>
        </p:txBody>
      </p:sp>
      <p:grpSp>
        <p:nvGrpSpPr>
          <p:cNvPr id="24" name="Group 23">
            <a:extLst>
              <a:ext uri="{FF2B5EF4-FFF2-40B4-BE49-F238E27FC236}">
                <a16:creationId xmlns:a16="http://schemas.microsoft.com/office/drawing/2014/main" xmlns="" id="{6FAFE4E5-0AB0-4750-980B-C545D567234E}"/>
              </a:ext>
            </a:extLst>
          </p:cNvPr>
          <p:cNvGrpSpPr/>
          <p:nvPr/>
        </p:nvGrpSpPr>
        <p:grpSpPr>
          <a:xfrm>
            <a:off x="4731061" y="1106248"/>
            <a:ext cx="434534" cy="303852"/>
            <a:chOff x="1333016" y="1722306"/>
            <a:chExt cx="434534" cy="303852"/>
          </a:xfrm>
        </p:grpSpPr>
        <p:sp>
          <p:nvSpPr>
            <p:cNvPr id="25" name="Freeform 8">
              <a:extLst>
                <a:ext uri="{FF2B5EF4-FFF2-40B4-BE49-F238E27FC236}">
                  <a16:creationId xmlns:a16="http://schemas.microsoft.com/office/drawing/2014/main" xmlns="" id="{69B97143-42B9-4F78-BAFF-459FA5B47218}"/>
                </a:ext>
              </a:extLst>
            </p:cNvPr>
            <p:cNvSpPr>
              <a:spLocks/>
            </p:cNvSpPr>
            <p:nvPr/>
          </p:nvSpPr>
          <p:spPr bwMode="auto">
            <a:xfrm>
              <a:off x="1333016" y="1722306"/>
              <a:ext cx="434534" cy="303852"/>
            </a:xfrm>
            <a:custGeom>
              <a:avLst/>
              <a:gdLst>
                <a:gd name="T0" fmla="*/ 3 w 404"/>
                <a:gd name="T1" fmla="*/ 106 h 232"/>
                <a:gd name="T2" fmla="*/ 38 w 404"/>
                <a:gd name="T3" fmla="*/ 148 h 232"/>
                <a:gd name="T4" fmla="*/ 0 w 404"/>
                <a:gd name="T5" fmla="*/ 193 h 232"/>
                <a:gd name="T6" fmla="*/ 95 w 404"/>
                <a:gd name="T7" fmla="*/ 227 h 232"/>
                <a:gd name="T8" fmla="*/ 157 w 404"/>
                <a:gd name="T9" fmla="*/ 232 h 232"/>
                <a:gd name="T10" fmla="*/ 283 w 404"/>
                <a:gd name="T11" fmla="*/ 232 h 232"/>
                <a:gd name="T12" fmla="*/ 360 w 404"/>
                <a:gd name="T13" fmla="*/ 173 h 232"/>
                <a:gd name="T14" fmla="*/ 404 w 404"/>
                <a:gd name="T15" fmla="*/ 114 h 232"/>
                <a:gd name="T16" fmla="*/ 365 w 404"/>
                <a:gd name="T17" fmla="*/ 29 h 232"/>
                <a:gd name="T18" fmla="*/ 265 w 404"/>
                <a:gd name="T19" fmla="*/ 26 h 232"/>
                <a:gd name="T20" fmla="*/ 182 w 404"/>
                <a:gd name="T21" fmla="*/ 0 h 232"/>
                <a:gd name="T22" fmla="*/ 86 w 404"/>
                <a:gd name="T23" fmla="*/ 17 h 232"/>
                <a:gd name="T24" fmla="*/ 63 w 404"/>
                <a:gd name="T25" fmla="*/ 75 h 232"/>
                <a:gd name="T26" fmla="*/ 3 w 404"/>
                <a:gd name="T27" fmla="*/ 10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4" h="232">
                  <a:moveTo>
                    <a:pt x="3" y="106"/>
                  </a:moveTo>
                  <a:cubicBezTo>
                    <a:pt x="3" y="106"/>
                    <a:pt x="41" y="123"/>
                    <a:pt x="38" y="148"/>
                  </a:cubicBezTo>
                  <a:cubicBezTo>
                    <a:pt x="35" y="173"/>
                    <a:pt x="0" y="193"/>
                    <a:pt x="0" y="193"/>
                  </a:cubicBezTo>
                  <a:cubicBezTo>
                    <a:pt x="0" y="193"/>
                    <a:pt x="86" y="171"/>
                    <a:pt x="95" y="227"/>
                  </a:cubicBezTo>
                  <a:cubicBezTo>
                    <a:pt x="95" y="227"/>
                    <a:pt x="150" y="183"/>
                    <a:pt x="157" y="232"/>
                  </a:cubicBezTo>
                  <a:cubicBezTo>
                    <a:pt x="157" y="232"/>
                    <a:pt x="200" y="136"/>
                    <a:pt x="283" y="232"/>
                  </a:cubicBezTo>
                  <a:cubicBezTo>
                    <a:pt x="283" y="232"/>
                    <a:pt x="270" y="173"/>
                    <a:pt x="360" y="173"/>
                  </a:cubicBezTo>
                  <a:cubicBezTo>
                    <a:pt x="360" y="173"/>
                    <a:pt x="293" y="118"/>
                    <a:pt x="404" y="114"/>
                  </a:cubicBezTo>
                  <a:cubicBezTo>
                    <a:pt x="404" y="114"/>
                    <a:pt x="316" y="117"/>
                    <a:pt x="365" y="29"/>
                  </a:cubicBezTo>
                  <a:cubicBezTo>
                    <a:pt x="365" y="29"/>
                    <a:pt x="267" y="91"/>
                    <a:pt x="265" y="26"/>
                  </a:cubicBezTo>
                  <a:cubicBezTo>
                    <a:pt x="265" y="26"/>
                    <a:pt x="213" y="91"/>
                    <a:pt x="182" y="0"/>
                  </a:cubicBezTo>
                  <a:cubicBezTo>
                    <a:pt x="182" y="0"/>
                    <a:pt x="164" y="107"/>
                    <a:pt x="86" y="17"/>
                  </a:cubicBezTo>
                  <a:cubicBezTo>
                    <a:pt x="86" y="17"/>
                    <a:pt x="115" y="79"/>
                    <a:pt x="63" y="75"/>
                  </a:cubicBezTo>
                  <a:cubicBezTo>
                    <a:pt x="63" y="75"/>
                    <a:pt x="83" y="127"/>
                    <a:pt x="3" y="106"/>
                  </a:cubicBezTo>
                  <a:close/>
                </a:path>
              </a:pathLst>
            </a:custGeom>
            <a:noFill/>
            <a:ln w="12700" cap="rnd">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defTabSz="457178">
                <a:defRPr/>
              </a:pPr>
              <a:r>
                <a:rPr lang="en-US" sz="1200" dirty="0">
                  <a:noFill/>
                  <a:latin typeface="Arial"/>
                </a:rPr>
                <a:t>2</a:t>
              </a:r>
            </a:p>
          </p:txBody>
        </p:sp>
        <p:sp>
          <p:nvSpPr>
            <p:cNvPr id="26" name="TextBox 25">
              <a:extLst>
                <a:ext uri="{FF2B5EF4-FFF2-40B4-BE49-F238E27FC236}">
                  <a16:creationId xmlns:a16="http://schemas.microsoft.com/office/drawing/2014/main" xmlns="" id="{02FD87F1-253E-4CB5-B953-E0EE8D222065}"/>
                </a:ext>
              </a:extLst>
            </p:cNvPr>
            <p:cNvSpPr txBox="1"/>
            <p:nvPr/>
          </p:nvSpPr>
          <p:spPr>
            <a:xfrm rot="21045416">
              <a:off x="1363888" y="1843328"/>
              <a:ext cx="371789" cy="92333"/>
            </a:xfrm>
            <a:prstGeom prst="rect">
              <a:avLst/>
            </a:prstGeom>
            <a:noFill/>
            <a:ln>
              <a:noFill/>
            </a:ln>
          </p:spPr>
          <p:txBody>
            <a:bodyPr wrap="square" lIns="0" tIns="0" rIns="0" bIns="0" rtlCol="0" anchor="ctr" anchorCtr="0">
              <a:spAutoFit/>
            </a:bodyPr>
            <a:lstStyle/>
            <a:p>
              <a:pPr algn="ctr" defTabSz="457178">
                <a:defRPr/>
              </a:pPr>
              <a:r>
                <a:rPr lang="en-US" sz="600" b="1" spc="100" dirty="0">
                  <a:gradFill>
                    <a:gsLst>
                      <a:gs pos="94382">
                        <a:srgbClr val="FFFFFF"/>
                      </a:gs>
                      <a:gs pos="85955">
                        <a:srgbClr val="FFFFFF"/>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NEW!</a:t>
              </a:r>
            </a:p>
          </p:txBody>
        </p:sp>
      </p:grpSp>
      <p:pic>
        <p:nvPicPr>
          <p:cNvPr id="9218" name="Picture 2" descr="Image result for intel logo">
            <a:extLst>
              <a:ext uri="{FF2B5EF4-FFF2-40B4-BE49-F238E27FC236}">
                <a16:creationId xmlns:a16="http://schemas.microsoft.com/office/drawing/2014/main" xmlns="" id="{A0DE43F2-D92F-4327-8C00-95CCACC66195}"/>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71579" y="1516970"/>
            <a:ext cx="811158" cy="538211"/>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xmlns="" id="{BA9C696E-B012-46A1-BD03-C39AFFFCF77F}"/>
              </a:ext>
            </a:extLst>
          </p:cNvPr>
          <p:cNvSpPr/>
          <p:nvPr/>
        </p:nvSpPr>
        <p:spPr>
          <a:xfrm>
            <a:off x="448458" y="3852582"/>
            <a:ext cx="8247084" cy="334707"/>
          </a:xfrm>
          <a:prstGeom prst="rect">
            <a:avLst/>
          </a:prstGeom>
          <a:noFill/>
        </p:spPr>
        <p:txBody>
          <a:bodyPr wrap="square">
            <a:spAutoFit/>
          </a:bodyPr>
          <a:lstStyle/>
          <a:p>
            <a:pPr algn="ctr" defTabSz="457189">
              <a:lnSpc>
                <a:spcPct val="90000"/>
              </a:lnSpc>
              <a:spcBef>
                <a:spcPts val="750"/>
              </a:spcBef>
              <a:defRPr/>
            </a:pPr>
            <a:r>
              <a:rPr lang="en-US" sz="1750" kern="0" spc="50" dirty="0">
                <a:solidFill>
                  <a:schemeClr val="accent1"/>
                </a:solidFill>
                <a:latin typeface="Amazon Ember Medium" panose="020B0603020204030204" pitchFamily="34" charset="0"/>
                <a:ea typeface="Amazon Ember Medium" panose="020B0603020204030204" pitchFamily="34" charset="0"/>
                <a:cs typeface="Amazon Ember Medium" panose="020B0603020204030204" pitchFamily="34" charset="0"/>
              </a:rPr>
              <a:t>Right compute for the right application and workload</a:t>
            </a:r>
          </a:p>
        </p:txBody>
      </p:sp>
      <p:grpSp>
        <p:nvGrpSpPr>
          <p:cNvPr id="22" name="Group 21">
            <a:extLst>
              <a:ext uri="{FF2B5EF4-FFF2-40B4-BE49-F238E27FC236}">
                <a16:creationId xmlns:a16="http://schemas.microsoft.com/office/drawing/2014/main" xmlns="" id="{3BE8100F-B507-4252-9DC2-973A27118CF1}"/>
              </a:ext>
            </a:extLst>
          </p:cNvPr>
          <p:cNvGrpSpPr/>
          <p:nvPr/>
        </p:nvGrpSpPr>
        <p:grpSpPr>
          <a:xfrm>
            <a:off x="8531678" y="2"/>
            <a:ext cx="412991" cy="489858"/>
            <a:chOff x="13432971" y="2"/>
            <a:chExt cx="660785" cy="783773"/>
          </a:xfrm>
        </p:grpSpPr>
        <p:sp>
          <p:nvSpPr>
            <p:cNvPr id="27" name="Arrow: Pentagon 26">
              <a:extLst>
                <a:ext uri="{FF2B5EF4-FFF2-40B4-BE49-F238E27FC236}">
                  <a16:creationId xmlns:a16="http://schemas.microsoft.com/office/drawing/2014/main" xmlns="" id="{DC3F8B2E-6422-4425-995E-4DC9B7FAD1F1}"/>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8" name="Graphic 3">
              <a:extLst>
                <a:ext uri="{FF2B5EF4-FFF2-40B4-BE49-F238E27FC236}">
                  <a16:creationId xmlns:a16="http://schemas.microsoft.com/office/drawing/2014/main" xmlns="" id="{C813EDDC-98B4-44C9-9A41-238905675B8B}"/>
                </a:ext>
              </a:extLst>
            </p:cNvPr>
            <p:cNvGrpSpPr/>
            <p:nvPr/>
          </p:nvGrpSpPr>
          <p:grpSpPr>
            <a:xfrm>
              <a:off x="13585427" y="125219"/>
              <a:ext cx="386410" cy="386410"/>
              <a:chOff x="4333875" y="2333625"/>
              <a:chExt cx="476250" cy="476250"/>
            </a:xfrm>
            <a:solidFill>
              <a:schemeClr val="tx1"/>
            </a:solidFill>
          </p:grpSpPr>
          <p:sp>
            <p:nvSpPr>
              <p:cNvPr id="33" name="Freeform: Shape 32">
                <a:extLst>
                  <a:ext uri="{FF2B5EF4-FFF2-40B4-BE49-F238E27FC236}">
                    <a16:creationId xmlns:a16="http://schemas.microsoft.com/office/drawing/2014/main" xmlns="" id="{25B740F7-68B1-4E8E-A786-4F1236A4A067}"/>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34" name="Freeform: Shape 33">
                <a:extLst>
                  <a:ext uri="{FF2B5EF4-FFF2-40B4-BE49-F238E27FC236}">
                    <a16:creationId xmlns:a16="http://schemas.microsoft.com/office/drawing/2014/main" xmlns="" id="{D1C9C108-4240-4938-8D02-1D62B7BCCF71}"/>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35" name="Freeform: Shape 34">
                <a:extLst>
                  <a:ext uri="{FF2B5EF4-FFF2-40B4-BE49-F238E27FC236}">
                    <a16:creationId xmlns:a16="http://schemas.microsoft.com/office/drawing/2014/main" xmlns="" id="{D35551AA-16B0-4DE9-9223-2EC9C334F7DA}"/>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cxnSp>
        <p:nvCxnSpPr>
          <p:cNvPr id="39" name="Straight Connector 38">
            <a:extLst>
              <a:ext uri="{FF2B5EF4-FFF2-40B4-BE49-F238E27FC236}">
                <a16:creationId xmlns:a16="http://schemas.microsoft.com/office/drawing/2014/main" xmlns="" id="{E1246205-7C2A-4ED7-B594-7CC18F394D88}"/>
              </a:ext>
            </a:extLst>
          </p:cNvPr>
          <p:cNvCxnSpPr>
            <a:cxnSpLocks/>
          </p:cNvCxnSpPr>
          <p:nvPr/>
        </p:nvCxnSpPr>
        <p:spPr>
          <a:xfrm>
            <a:off x="6635227" y="1349610"/>
            <a:ext cx="0" cy="1594481"/>
          </a:xfrm>
          <a:prstGeom prst="line">
            <a:avLst/>
          </a:prstGeom>
          <a:ln w="1905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xmlns="" id="{5342A1D2-2A1F-4246-80E6-411182792A74}"/>
              </a:ext>
            </a:extLst>
          </p:cNvPr>
          <p:cNvGrpSpPr/>
          <p:nvPr/>
        </p:nvGrpSpPr>
        <p:grpSpPr>
          <a:xfrm>
            <a:off x="336789" y="3476625"/>
            <a:ext cx="8246745" cy="166688"/>
            <a:chOff x="821436" y="5562600"/>
            <a:chExt cx="12983464" cy="266700"/>
          </a:xfrm>
        </p:grpSpPr>
        <p:cxnSp>
          <p:nvCxnSpPr>
            <p:cNvPr id="4" name="Straight Connector 3">
              <a:extLst>
                <a:ext uri="{FF2B5EF4-FFF2-40B4-BE49-F238E27FC236}">
                  <a16:creationId xmlns:a16="http://schemas.microsoft.com/office/drawing/2014/main" xmlns="" id="{0BA83F76-70BB-4098-8580-D52B80B84185}"/>
                </a:ext>
              </a:extLst>
            </p:cNvPr>
            <p:cNvCxnSpPr>
              <a:cxnSpLocks/>
            </p:cNvCxnSpPr>
            <p:nvPr/>
          </p:nvCxnSpPr>
          <p:spPr>
            <a:xfrm>
              <a:off x="821436" y="5562600"/>
              <a:ext cx="5907024"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5EB8DEA0-C5B1-453F-9E18-2FBD895B5906}"/>
                </a:ext>
              </a:extLst>
            </p:cNvPr>
            <p:cNvCxnSpPr>
              <a:cxnSpLocks/>
            </p:cNvCxnSpPr>
            <p:nvPr/>
          </p:nvCxnSpPr>
          <p:spPr>
            <a:xfrm>
              <a:off x="7898606" y="5562600"/>
              <a:ext cx="5906294"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xmlns="" id="{FA880402-FEFB-4147-9CB0-01B6CC7745F9}"/>
                </a:ext>
              </a:extLst>
            </p:cNvPr>
            <p:cNvGrpSpPr/>
            <p:nvPr/>
          </p:nvGrpSpPr>
          <p:grpSpPr>
            <a:xfrm>
              <a:off x="6728460" y="5562600"/>
              <a:ext cx="1173480" cy="266700"/>
              <a:chOff x="6591300" y="5562600"/>
              <a:chExt cx="1173480" cy="266700"/>
            </a:xfrm>
          </p:grpSpPr>
          <p:cxnSp>
            <p:nvCxnSpPr>
              <p:cNvPr id="6" name="Straight Connector 5">
                <a:extLst>
                  <a:ext uri="{FF2B5EF4-FFF2-40B4-BE49-F238E27FC236}">
                    <a16:creationId xmlns:a16="http://schemas.microsoft.com/office/drawing/2014/main" xmlns="" id="{B6409426-3A31-44A6-9FA2-A86F90D533E6}"/>
                  </a:ext>
                </a:extLst>
              </p:cNvPr>
              <p:cNvCxnSpPr>
                <a:cxnSpLocks/>
              </p:cNvCxnSpPr>
              <p:nvPr/>
            </p:nvCxnSpPr>
            <p:spPr>
              <a:xfrm>
                <a:off x="6591300" y="5562600"/>
                <a:ext cx="586740" cy="26670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54CC942E-86CE-4C0A-B23E-D4D659BCE40B}"/>
                  </a:ext>
                </a:extLst>
              </p:cNvPr>
              <p:cNvCxnSpPr>
                <a:cxnSpLocks/>
              </p:cNvCxnSpPr>
              <p:nvPr/>
            </p:nvCxnSpPr>
            <p:spPr>
              <a:xfrm flipV="1">
                <a:off x="7178040" y="5562600"/>
                <a:ext cx="586740" cy="26670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5194" y="1344015"/>
            <a:ext cx="1090384" cy="884121"/>
          </a:xfrm>
          <a:prstGeom prst="rect">
            <a:avLst/>
          </a:prstGeom>
        </p:spPr>
      </p:pic>
      <p:pic>
        <p:nvPicPr>
          <p:cNvPr id="46" name="Picture 6" descr="Image result for arm logo">
            <a:extLst>
              <a:ext uri="{FF2B5EF4-FFF2-40B4-BE49-F238E27FC236}">
                <a16:creationId xmlns:a16="http://schemas.microsoft.com/office/drawing/2014/main" xmlns="" id="{6F542A95-9826-FB4F-9C38-D1E68E3595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2051" y="1618761"/>
            <a:ext cx="931972" cy="2868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xmlns="" id="{A73030A0-DE04-A74C-ACD5-F69E6F5807A3}"/>
              </a:ext>
            </a:extLst>
          </p:cNvPr>
          <p:cNvSpPr txBox="1"/>
          <p:nvPr/>
        </p:nvSpPr>
        <p:spPr>
          <a:xfrm>
            <a:off x="6668780" y="2289884"/>
            <a:ext cx="2275890" cy="535531"/>
          </a:xfrm>
          <a:prstGeom prst="rect">
            <a:avLst/>
          </a:prstGeom>
          <a:noFill/>
        </p:spPr>
        <p:txBody>
          <a:bodyPr wrap="square" lIns="146304" tIns="73152" rIns="146304" bIns="73152" rtlCol="0">
            <a:spAutoFit/>
          </a:bodyPr>
          <a:lstStyle>
            <a:defPPr>
              <a:defRPr lang="en-US"/>
            </a:defPPr>
            <a:lvl1pPr defTabSz="457200">
              <a:lnSpc>
                <a:spcPct val="90000"/>
              </a:lnSpc>
              <a:spcBef>
                <a:spcPts val="300"/>
              </a:spcBef>
              <a:defRPr sz="1600" spc="50">
                <a:solidFill>
                  <a:srgbClr val="00B9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731502" rtl="0" eaLnBrk="1" fontAlgn="auto" latinLnBrk="0" hangingPunct="1">
              <a:lnSpc>
                <a:spcPct val="90000"/>
              </a:lnSpc>
              <a:spcBef>
                <a:spcPts val="48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a:ea typeface="Amazon Ember Light" panose="020B0403020204020204" pitchFamily="34" charset="0"/>
                <a:cs typeface="Amazon Ember Light" panose="020B0403020204020204" pitchFamily="34" charset="0"/>
              </a:rPr>
              <a:t>Amazon ARM based Cloud Processor</a:t>
            </a:r>
          </a:p>
        </p:txBody>
      </p:sp>
    </p:spTree>
    <p:extLst>
      <p:ext uri="{BB962C8B-B14F-4D97-AF65-F5344CB8AC3E}">
        <p14:creationId xmlns:p14="http://schemas.microsoft.com/office/powerpoint/2010/main" val="101349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1"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up)">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35" presetClass="path" presetSubtype="0" decel="100000" fill="hold" nodeType="withEffect">
                                  <p:stCondLst>
                                    <p:cond delay="0"/>
                                  </p:stCondLst>
                                  <p:childTnLst>
                                    <p:animMotion origin="layout" path="M -4.44444E-6 -2.96296E-6 L -4.44444E-6 0.02624 " pathEditMode="relative" rAng="0" ptsTypes="AA">
                                      <p:cBhvr>
                                        <p:cTn id="15" dur="500" spd="-100000" fill="hold"/>
                                        <p:tgtEl>
                                          <p:spTgt spid="24"/>
                                        </p:tgtEl>
                                        <p:attrNameLst>
                                          <p:attrName>ppt_x</p:attrName>
                                          <p:attrName>ppt_y</p:attrName>
                                        </p:attrNameLst>
                                      </p:cBhvr>
                                      <p:rCtr x="0" y="1312"/>
                                    </p:animMotion>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35" presetClass="path" presetSubtype="0" decel="100000" fill="hold" nodeType="withEffect">
                                  <p:stCondLst>
                                    <p:cond delay="0"/>
                                  </p:stCondLst>
                                  <p:childTnLst>
                                    <p:animMotion origin="layout" path="M -2.36111E-6 4.38272E-6 L -2.36111E-6 0.02623 " pathEditMode="relative" rAng="0" ptsTypes="AA">
                                      <p:cBhvr>
                                        <p:cTn id="20" dur="500" spd="-100000" fill="hold"/>
                                        <p:tgtEl>
                                          <p:spTgt spid="17"/>
                                        </p:tgtEl>
                                        <p:attrNameLst>
                                          <p:attrName>ppt_x</p:attrName>
                                          <p:attrName>ppt_y</p:attrName>
                                        </p:attrNameLst>
                                      </p:cBhvr>
                                      <p:rCtr x="0" y="1312"/>
                                    </p:animMotion>
                                  </p:childTnLst>
                                </p:cTn>
                              </p:par>
                              <p:par>
                                <p:cTn id="21" presetID="1" presetClass="entr" presetSubtype="0" fill="hold" nodeType="withEffect">
                                  <p:stCondLst>
                                    <p:cond delay="0"/>
                                  </p:stCondLst>
                                  <p:childTnLst>
                                    <p:set>
                                      <p:cBhvr>
                                        <p:cTn id="22" dur="1" fill="hold">
                                          <p:stCondLst>
                                            <p:cond delay="0"/>
                                          </p:stCondLst>
                                        </p:cTn>
                                        <p:tgtEl>
                                          <p:spTgt spid="9218"/>
                                        </p:tgtEl>
                                        <p:attrNameLst>
                                          <p:attrName>style.visibility</p:attrName>
                                        </p:attrNameLst>
                                      </p:cBhvr>
                                      <p:to>
                                        <p:strVal val="visible"/>
                                      </p:to>
                                    </p:set>
                                  </p:childTnLst>
                                </p:cTn>
                              </p:par>
                              <p:par>
                                <p:cTn id="23" presetID="35" presetClass="path" presetSubtype="0" decel="100000" fill="hold" nodeType="withEffect">
                                  <p:stCondLst>
                                    <p:cond delay="0"/>
                                  </p:stCondLst>
                                  <p:childTnLst>
                                    <p:animMotion origin="layout" path="M 2.53472E-6 -2.22222E-6 L 2.53472E-6 0.02624 " pathEditMode="relative" rAng="0" ptsTypes="AA">
                                      <p:cBhvr>
                                        <p:cTn id="24" dur="500" spd="-100000" fill="hold"/>
                                        <p:tgtEl>
                                          <p:spTgt spid="9218"/>
                                        </p:tgtEl>
                                        <p:attrNameLst>
                                          <p:attrName>ppt_x</p:attrName>
                                          <p:attrName>ppt_y</p:attrName>
                                        </p:attrNameLst>
                                      </p:cBhvr>
                                      <p:rCtr x="0" y="1312"/>
                                    </p:animMotion>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35" presetClass="path" presetSubtype="0" decel="100000" fill="hold" grpId="1" nodeType="withEffect">
                                  <p:stCondLst>
                                    <p:cond delay="0"/>
                                  </p:stCondLst>
                                  <p:childTnLst>
                                    <p:animMotion origin="layout" path="M 1.70139E-6 4.93827E-6 L 1.70139E-6 0.02623 " pathEditMode="relative" rAng="0" ptsTypes="AA">
                                      <p:cBhvr>
                                        <p:cTn id="29" dur="500" spd="-100000" fill="hold"/>
                                        <p:tgtEl>
                                          <p:spTgt spid="13"/>
                                        </p:tgtEl>
                                        <p:attrNameLst>
                                          <p:attrName>ppt_x</p:attrName>
                                          <p:attrName>ppt_y</p:attrName>
                                        </p:attrNameLst>
                                      </p:cBhvr>
                                      <p:rCtr x="0" y="1312"/>
                                    </p:animMotion>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35" presetClass="path" presetSubtype="0" decel="100000" fill="hold" grpId="1" nodeType="withEffect">
                                  <p:stCondLst>
                                    <p:cond delay="0"/>
                                  </p:stCondLst>
                                  <p:childTnLst>
                                    <p:animMotion origin="layout" path="M -2.84722E-6 -2.03704E-6 L -2.84722E-6 0.02624 " pathEditMode="relative" rAng="0" ptsTypes="AA">
                                      <p:cBhvr>
                                        <p:cTn id="34" dur="500" spd="-100000" fill="hold"/>
                                        <p:tgtEl>
                                          <p:spTgt spid="15"/>
                                        </p:tgtEl>
                                        <p:attrNameLst>
                                          <p:attrName>ppt_x</p:attrName>
                                          <p:attrName>ppt_y</p:attrName>
                                        </p:attrNameLst>
                                      </p:cBhvr>
                                      <p:rCtr x="0" y="1312"/>
                                    </p:animMotion>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35" presetClass="path" presetSubtype="0" decel="100000" fill="hold" grpId="1" nodeType="withEffect">
                                  <p:stCondLst>
                                    <p:cond delay="0"/>
                                  </p:stCondLst>
                                  <p:childTnLst>
                                    <p:animMotion origin="layout" path="M 2.8125E-6 4.93827E-6 L 2.8125E-6 0.02623 " pathEditMode="relative" rAng="0" ptsTypes="AA">
                                      <p:cBhvr>
                                        <p:cTn id="39" dur="500" spd="-100000" fill="hold"/>
                                        <p:tgtEl>
                                          <p:spTgt spid="23"/>
                                        </p:tgtEl>
                                        <p:attrNameLst>
                                          <p:attrName>ppt_x</p:attrName>
                                          <p:attrName>ppt_y</p:attrName>
                                        </p:attrNameLst>
                                      </p:cBhvr>
                                      <p:rCtr x="0" y="1312"/>
                                    </p:animMotion>
                                  </p:childTnLst>
                                </p:cTn>
                              </p:par>
                              <p:par>
                                <p:cTn id="40" presetID="10" presetClass="entr" presetSubtype="0" fill="hold" grpId="0" nodeType="withEffect">
                                  <p:stCondLst>
                                    <p:cond delay="45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350"/>
                                        <p:tgtEl>
                                          <p:spTgt spid="32"/>
                                        </p:tgtEl>
                                      </p:cBhvr>
                                    </p:animEffect>
                                  </p:childTnLst>
                                </p:cTn>
                              </p:par>
                              <p:par>
                                <p:cTn id="43" presetID="42" presetClass="path" presetSubtype="0" decel="100000" fill="hold" grpId="1" nodeType="withEffect">
                                  <p:stCondLst>
                                    <p:cond delay="450"/>
                                  </p:stCondLst>
                                  <p:childTnLst>
                                    <p:animMotion origin="layout" path="M 0 1.66667E-6 L 0 0.03144 " pathEditMode="relative" rAng="0" ptsTypes="AA">
                                      <p:cBhvr>
                                        <p:cTn id="44" dur="350" spd="-100000" fill="hold"/>
                                        <p:tgtEl>
                                          <p:spTgt spid="32"/>
                                        </p:tgtEl>
                                        <p:attrNameLst>
                                          <p:attrName>ppt_x</p:attrName>
                                          <p:attrName>ppt_y</p:attrName>
                                        </p:attrNameLst>
                                      </p:cBhvr>
                                      <p:rCtr x="0" y="1563"/>
                                    </p:animMotion>
                                  </p:childTnLst>
                                </p:cTn>
                              </p:par>
                              <p:par>
                                <p:cTn id="45" presetID="22" presetClass="entr" presetSubtype="1"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up)">
                                      <p:cBhvr>
                                        <p:cTn id="47" dur="500"/>
                                        <p:tgtEl>
                                          <p:spTgt spid="39"/>
                                        </p:tgtEl>
                                      </p:cBhvr>
                                    </p:animEffect>
                                  </p:childTnLst>
                                </p:cTn>
                              </p:par>
                              <p:par>
                                <p:cTn id="48" presetID="10" presetClass="entr" presetSubtype="0" fill="hold" nodeType="withEffect">
                                  <p:stCondLst>
                                    <p:cond delay="45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350"/>
                                        <p:tgtEl>
                                          <p:spTgt spid="11"/>
                                        </p:tgtEl>
                                      </p:cBhvr>
                                    </p:animEffect>
                                  </p:childTnLst>
                                </p:cTn>
                              </p:par>
                              <p:par>
                                <p:cTn id="51" presetID="42" presetClass="path" presetSubtype="0" decel="100000" fill="hold" nodeType="withEffect">
                                  <p:stCondLst>
                                    <p:cond delay="450"/>
                                  </p:stCondLst>
                                  <p:childTnLst>
                                    <p:animMotion origin="layout" path="M -2.98611E-6 -0.02894 L -2.98611E-6 -1.85185E-6 " pathEditMode="relative" rAng="0" ptsTypes="AA">
                                      <p:cBhvr>
                                        <p:cTn id="52" dur="350" fill="hold"/>
                                        <p:tgtEl>
                                          <p:spTgt spid="11"/>
                                        </p:tgtEl>
                                        <p:attrNameLst>
                                          <p:attrName>ppt_x</p:attrName>
                                          <p:attrName>ppt_y</p:attrName>
                                        </p:attrNameLst>
                                      </p:cBhvr>
                                      <p:rCtr x="0" y="1620"/>
                                    </p:animMotion>
                                  </p:childTnLst>
                                </p:cTn>
                              </p:par>
                              <p:par>
                                <p:cTn id="53" presetID="2" presetClass="entr" presetSubtype="1" decel="10000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0-#ppt_h/2"/>
                                          </p:val>
                                        </p:tav>
                                        <p:tav tm="100000">
                                          <p:val>
                                            <p:strVal val="#ppt_y"/>
                                          </p:val>
                                        </p:tav>
                                      </p:tavLst>
                                    </p:anim>
                                  </p:childTnLst>
                                </p:cTn>
                              </p:par>
                              <p:par>
                                <p:cTn id="57" presetID="10" presetClass="entr" presetSubtype="0" fill="hold"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35" presetClass="path" presetSubtype="0" decel="100000" fill="hold" nodeType="withEffect">
                                  <p:stCondLst>
                                    <p:cond delay="0"/>
                                  </p:stCondLst>
                                  <p:childTnLst>
                                    <p:animMotion origin="layout" path="M -2.46528E-6 -2.22222E-6 L -2.46528E-6 0.02624 " pathEditMode="relative" rAng="0" ptsTypes="AA">
                                      <p:cBhvr>
                                        <p:cTn id="61" dur="500" spd="-100000" fill="hold"/>
                                        <p:tgtEl>
                                          <p:spTgt spid="3"/>
                                        </p:tgtEl>
                                        <p:attrNameLst>
                                          <p:attrName>ppt_x</p:attrName>
                                          <p:attrName>ppt_y</p:attrName>
                                        </p:attrNameLst>
                                      </p:cBhvr>
                                      <p:rCtr x="0" y="1312"/>
                                    </p:animMotion>
                                  </p:childTnLst>
                                </p:cTn>
                              </p:par>
                              <p:par>
                                <p:cTn id="62" presetID="1" presetClass="entr" presetSubtype="0" fill="hold" nodeType="withEffect">
                                  <p:stCondLst>
                                    <p:cond delay="0"/>
                                  </p:stCondLst>
                                  <p:childTnLst>
                                    <p:set>
                                      <p:cBhvr>
                                        <p:cTn id="63" dur="1" fill="hold">
                                          <p:stCondLst>
                                            <p:cond delay="0"/>
                                          </p:stCondLst>
                                        </p:cTn>
                                        <p:tgtEl>
                                          <p:spTgt spid="5"/>
                                        </p:tgtEl>
                                        <p:attrNameLst>
                                          <p:attrName>style.visibility</p:attrName>
                                        </p:attrNameLst>
                                      </p:cBhvr>
                                      <p:to>
                                        <p:strVal val="visible"/>
                                      </p:to>
                                    </p:set>
                                  </p:childTnLst>
                                </p:cTn>
                              </p:par>
                              <p:par>
                                <p:cTn id="64" presetID="35" presetClass="path" presetSubtype="0" decel="100000" fill="hold" nodeType="withEffect">
                                  <p:stCondLst>
                                    <p:cond delay="0"/>
                                  </p:stCondLst>
                                  <p:childTnLst>
                                    <p:animMotion origin="layout" path="M 2.53472E-6 -2.22222E-6 L 2.53472E-6 0.02624 " pathEditMode="relative" rAng="0" ptsTypes="AA">
                                      <p:cBhvr>
                                        <p:cTn id="65" dur="500" spd="-100000" fill="hold"/>
                                        <p:tgtEl>
                                          <p:spTgt spid="5"/>
                                        </p:tgtEl>
                                        <p:attrNameLst>
                                          <p:attrName>ppt_x</p:attrName>
                                          <p:attrName>ppt_y</p:attrName>
                                        </p:attrNameLst>
                                      </p:cBhvr>
                                      <p:rCtr x="0" y="1312"/>
                                    </p:animMotion>
                                  </p:childTnLst>
                                </p:cTn>
                              </p:par>
                              <p:par>
                                <p:cTn id="66" presetID="10" presetClass="entr" presetSubtype="0" fill="hold" nodeType="with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fade">
                                      <p:cBhvr>
                                        <p:cTn id="68" dur="500"/>
                                        <p:tgtEl>
                                          <p:spTgt spid="46"/>
                                        </p:tgtEl>
                                      </p:cBhvr>
                                    </p:animEffect>
                                  </p:childTnLst>
                                </p:cTn>
                              </p:par>
                              <p:par>
                                <p:cTn id="69" presetID="35" presetClass="path" presetSubtype="0" decel="100000" fill="hold" nodeType="withEffect">
                                  <p:stCondLst>
                                    <p:cond delay="0"/>
                                  </p:stCondLst>
                                  <p:childTnLst>
                                    <p:animMotion origin="layout" path="M 4.96528E-6 1.23457E-6 L 4.96528E-6 0.02623 " pathEditMode="relative" rAng="0" ptsTypes="AA">
                                      <p:cBhvr>
                                        <p:cTn id="70" dur="500" spd="-100000" fill="hold"/>
                                        <p:tgtEl>
                                          <p:spTgt spid="46"/>
                                        </p:tgtEl>
                                        <p:attrNameLst>
                                          <p:attrName>ppt_x</p:attrName>
                                          <p:attrName>ppt_y</p:attrName>
                                        </p:attrNameLst>
                                      </p:cBhvr>
                                      <p:rCtr x="0" y="1312"/>
                                    </p:animMotion>
                                  </p:childTnLst>
                                </p:cTn>
                              </p:par>
                              <p:par>
                                <p:cTn id="71" presetID="10"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500"/>
                                        <p:tgtEl>
                                          <p:spTgt spid="47"/>
                                        </p:tgtEl>
                                      </p:cBhvr>
                                    </p:animEffect>
                                  </p:childTnLst>
                                </p:cTn>
                              </p:par>
                              <p:par>
                                <p:cTn id="74" presetID="35" presetClass="path" presetSubtype="0" decel="100000" fill="hold" grpId="1" nodeType="withEffect">
                                  <p:stCondLst>
                                    <p:cond delay="0"/>
                                  </p:stCondLst>
                                  <p:childTnLst>
                                    <p:animMotion origin="layout" path="M -4.375E-6 3.20988E-6 L -4.375E-6 0.02623 " pathEditMode="relative" rAng="0" ptsTypes="AA">
                                      <p:cBhvr>
                                        <p:cTn id="75" dur="500" spd="-100000" fill="hold"/>
                                        <p:tgtEl>
                                          <p:spTgt spid="47"/>
                                        </p:tgtEl>
                                        <p:attrNameLst>
                                          <p:attrName>ppt_x</p:attrName>
                                          <p:attrName>ppt_y</p:attrName>
                                        </p:attrNameLst>
                                      </p:cBhvr>
                                      <p:rCtr x="0" y="13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P spid="15" grpId="1"/>
      <p:bldP spid="23" grpId="0"/>
      <p:bldP spid="23" grpId="1"/>
      <p:bldP spid="32" grpId="0"/>
      <p:bldP spid="32" grpId="1"/>
      <p:bldP spid="47" grpId="0"/>
      <p:bldP spid="47"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7F22FF8-EAEE-4FBC-8634-BCFFCE2B64B2}"/>
              </a:ext>
            </a:extLst>
          </p:cNvPr>
          <p:cNvSpPr>
            <a:spLocks noGrp="1"/>
          </p:cNvSpPr>
          <p:nvPr>
            <p:ph type="title"/>
          </p:nvPr>
        </p:nvSpPr>
        <p:spPr/>
        <p:txBody>
          <a:bodyPr/>
          <a:lstStyle/>
          <a:p>
            <a:r>
              <a:rPr lang="en-US" dirty="0"/>
              <a:t>What is an Amazon Machine Image (AMI)?</a:t>
            </a:r>
            <a:br>
              <a:rPr lang="en-US" dirty="0"/>
            </a:br>
            <a:endParaRPr lang="en-US" dirty="0"/>
          </a:p>
        </p:txBody>
      </p:sp>
      <p:sp>
        <p:nvSpPr>
          <p:cNvPr id="7" name="Content Placeholder 6">
            <a:extLst>
              <a:ext uri="{FF2B5EF4-FFF2-40B4-BE49-F238E27FC236}">
                <a16:creationId xmlns:a16="http://schemas.microsoft.com/office/drawing/2014/main" xmlns="" id="{5F7D5857-2113-4194-8BBD-6C36F9D7A28F}"/>
              </a:ext>
            </a:extLst>
          </p:cNvPr>
          <p:cNvSpPr>
            <a:spLocks noGrp="1"/>
          </p:cNvSpPr>
          <p:nvPr>
            <p:ph idx="1"/>
          </p:nvPr>
        </p:nvSpPr>
        <p:spPr>
          <a:xfrm>
            <a:off x="201931" y="891884"/>
            <a:ext cx="8740141" cy="2839752"/>
          </a:xfrm>
        </p:spPr>
        <p:txBody>
          <a:bodyPr/>
          <a:lstStyle/>
          <a:p>
            <a:pPr>
              <a:spcBef>
                <a:spcPts val="825"/>
              </a:spcBef>
            </a:pPr>
            <a:r>
              <a:rPr lang="en-US" sz="2000" dirty="0"/>
              <a:t>Provides the information required to launch an instance</a:t>
            </a:r>
          </a:p>
          <a:p>
            <a:pPr>
              <a:spcBef>
                <a:spcPts val="825"/>
              </a:spcBef>
            </a:pPr>
            <a:r>
              <a:rPr lang="en-US" sz="2000" dirty="0"/>
              <a:t>Launch multiple instances from a single AMI</a:t>
            </a:r>
          </a:p>
          <a:p>
            <a:pPr>
              <a:spcBef>
                <a:spcPts val="825"/>
              </a:spcBef>
            </a:pPr>
            <a:r>
              <a:rPr lang="en-US" sz="2000" dirty="0"/>
              <a:t>An AMI includes the following</a:t>
            </a:r>
          </a:p>
          <a:p>
            <a:pPr lvl="1">
              <a:spcBef>
                <a:spcPts val="825"/>
              </a:spcBef>
            </a:pPr>
            <a:r>
              <a:rPr lang="en-US" sz="1800" dirty="0"/>
              <a:t>A template for the root volume (for example, operating system, applications)</a:t>
            </a:r>
          </a:p>
          <a:p>
            <a:pPr lvl="1">
              <a:spcBef>
                <a:spcPts val="825"/>
              </a:spcBef>
            </a:pPr>
            <a:r>
              <a:rPr lang="en-US" sz="1800" dirty="0"/>
              <a:t>Launch permissions that control which AWS accounts can use the AMI</a:t>
            </a:r>
          </a:p>
          <a:p>
            <a:pPr lvl="1">
              <a:spcBef>
                <a:spcPts val="825"/>
              </a:spcBef>
            </a:pPr>
            <a:r>
              <a:rPr lang="en-US" sz="1800" dirty="0"/>
              <a:t>Block device mapping that specifies volumes to attach to the instance</a:t>
            </a:r>
          </a:p>
        </p:txBody>
      </p:sp>
      <p:sp>
        <p:nvSpPr>
          <p:cNvPr id="21" name="TextBox 20">
            <a:extLst>
              <a:ext uri="{FF2B5EF4-FFF2-40B4-BE49-F238E27FC236}">
                <a16:creationId xmlns:a16="http://schemas.microsoft.com/office/drawing/2014/main" xmlns="" id="{8547E8F5-9A99-4B8F-989E-3C338BD0F9D5}"/>
              </a:ext>
            </a:extLst>
          </p:cNvPr>
          <p:cNvSpPr txBox="1"/>
          <p:nvPr/>
        </p:nvSpPr>
        <p:spPr>
          <a:xfrm>
            <a:off x="8222653" y="823731"/>
            <a:ext cx="583493" cy="392415"/>
          </a:xfrm>
          <a:prstGeom prst="rect">
            <a:avLst/>
          </a:prstGeom>
        </p:spPr>
        <p:txBody>
          <a:bodyPr wrap="none" lIns="114300" tIns="91440" rIns="114300" bIns="91440" rtlCol="0">
            <a:spAutoFit/>
          </a:bodyPr>
          <a:lstStyle/>
          <a:p>
            <a:pPr algn="ctr">
              <a:lnSpc>
                <a:spcPct val="90000"/>
              </a:lnSpc>
              <a:spcAft>
                <a:spcPts val="1125"/>
              </a:spcAft>
            </a:pPr>
            <a:r>
              <a:rPr lang="en-US" sz="1500" b="1" dirty="0">
                <a:gradFill>
                  <a:gsLst>
                    <a:gs pos="2917">
                      <a:schemeClr val="tx1"/>
                    </a:gs>
                    <a:gs pos="30000">
                      <a:schemeClr val="tx1"/>
                    </a:gs>
                  </a:gsLst>
                  <a:lin ang="5400000" scaled="0"/>
                </a:gradFill>
              </a:rPr>
              <a:t>AMI</a:t>
            </a:r>
          </a:p>
        </p:txBody>
      </p:sp>
      <p:pic>
        <p:nvPicPr>
          <p:cNvPr id="3" name="Picture 2">
            <a:extLst>
              <a:ext uri="{FF2B5EF4-FFF2-40B4-BE49-F238E27FC236}">
                <a16:creationId xmlns:a16="http://schemas.microsoft.com/office/drawing/2014/main" xmlns="" id="{200C3E3D-25FC-4C4D-B434-A44B4BB6DCE9}"/>
              </a:ext>
            </a:extLst>
          </p:cNvPr>
          <p:cNvPicPr>
            <a:picLocks noChangeAspect="1"/>
          </p:cNvPicPr>
          <p:nvPr/>
        </p:nvPicPr>
        <p:blipFill>
          <a:blip r:embed="rId3"/>
          <a:stretch>
            <a:fillRect/>
          </a:stretch>
        </p:blipFill>
        <p:spPr>
          <a:xfrm>
            <a:off x="8224680" y="247252"/>
            <a:ext cx="579438" cy="579438"/>
          </a:xfrm>
          <a:prstGeom prst="rect">
            <a:avLst/>
          </a:prstGeom>
        </p:spPr>
      </p:pic>
      <p:grpSp>
        <p:nvGrpSpPr>
          <p:cNvPr id="11" name="Group 10">
            <a:extLst>
              <a:ext uri="{FF2B5EF4-FFF2-40B4-BE49-F238E27FC236}">
                <a16:creationId xmlns:a16="http://schemas.microsoft.com/office/drawing/2014/main" xmlns="" id="{26940BCA-C673-DF4E-82FB-F065A1EF9D08}"/>
              </a:ext>
            </a:extLst>
          </p:cNvPr>
          <p:cNvGrpSpPr/>
          <p:nvPr/>
        </p:nvGrpSpPr>
        <p:grpSpPr>
          <a:xfrm>
            <a:off x="8531678" y="2"/>
            <a:ext cx="412991" cy="489858"/>
            <a:chOff x="13432971" y="2"/>
            <a:chExt cx="660785" cy="783773"/>
          </a:xfrm>
        </p:grpSpPr>
        <p:sp>
          <p:nvSpPr>
            <p:cNvPr id="12" name="Arrow: Pentagon 26">
              <a:extLst>
                <a:ext uri="{FF2B5EF4-FFF2-40B4-BE49-F238E27FC236}">
                  <a16:creationId xmlns:a16="http://schemas.microsoft.com/office/drawing/2014/main" xmlns="" id="{7FF5ACF3-96C2-1045-AD62-E2525AFFF055}"/>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aphic 3">
              <a:extLst>
                <a:ext uri="{FF2B5EF4-FFF2-40B4-BE49-F238E27FC236}">
                  <a16:creationId xmlns:a16="http://schemas.microsoft.com/office/drawing/2014/main" xmlns="" id="{42CC3C0A-715A-1440-9D1C-B12E812E0871}"/>
                </a:ext>
              </a:extLst>
            </p:cNvPr>
            <p:cNvGrpSpPr/>
            <p:nvPr/>
          </p:nvGrpSpPr>
          <p:grpSpPr>
            <a:xfrm>
              <a:off x="13585427" y="125219"/>
              <a:ext cx="386410" cy="386410"/>
              <a:chOff x="4333875" y="2333625"/>
              <a:chExt cx="476250" cy="476250"/>
            </a:xfrm>
            <a:solidFill>
              <a:schemeClr val="tx1"/>
            </a:solidFill>
          </p:grpSpPr>
          <p:sp>
            <p:nvSpPr>
              <p:cNvPr id="14" name="Freeform: Shape 32">
                <a:extLst>
                  <a:ext uri="{FF2B5EF4-FFF2-40B4-BE49-F238E27FC236}">
                    <a16:creationId xmlns:a16="http://schemas.microsoft.com/office/drawing/2014/main" xmlns="" id="{2D3DAC1C-403B-3949-969E-3F35729BE340}"/>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15" name="Freeform: Shape 33">
                <a:extLst>
                  <a:ext uri="{FF2B5EF4-FFF2-40B4-BE49-F238E27FC236}">
                    <a16:creationId xmlns:a16="http://schemas.microsoft.com/office/drawing/2014/main" xmlns="" id="{3837736A-AAD9-0A4A-BF35-F875B07C103C}"/>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16" name="Freeform: Shape 34">
                <a:extLst>
                  <a:ext uri="{FF2B5EF4-FFF2-40B4-BE49-F238E27FC236}">
                    <a16:creationId xmlns:a16="http://schemas.microsoft.com/office/drawing/2014/main" xmlns="" id="{621676F2-A6FD-7E45-8C60-42B2FA97F0E6}"/>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3248527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xmlns="" id="{096D0A8F-F947-474B-9683-277402D7F8C0}"/>
              </a:ext>
            </a:extLst>
          </p:cNvPr>
          <p:cNvPicPr>
            <a:picLocks noChangeAspect="1"/>
          </p:cNvPicPr>
          <p:nvPr/>
        </p:nvPicPr>
        <p:blipFill>
          <a:blip r:embed="rId3"/>
          <a:stretch>
            <a:fillRect/>
          </a:stretch>
        </p:blipFill>
        <p:spPr>
          <a:xfrm>
            <a:off x="615950" y="1133929"/>
            <a:ext cx="3823491" cy="2601713"/>
          </a:xfrm>
          <a:prstGeom prst="rect">
            <a:avLst/>
          </a:prstGeom>
          <a:ln>
            <a:solidFill>
              <a:schemeClr val="tx1"/>
            </a:solidFill>
          </a:ln>
          <a:effectLst/>
        </p:spPr>
      </p:pic>
      <p:sp>
        <p:nvSpPr>
          <p:cNvPr id="23" name="TextBox 22">
            <a:extLst>
              <a:ext uri="{FF2B5EF4-FFF2-40B4-BE49-F238E27FC236}">
                <a16:creationId xmlns:a16="http://schemas.microsoft.com/office/drawing/2014/main" xmlns="" id="{9E651A15-450F-394A-AC2F-26B34B534137}"/>
              </a:ext>
            </a:extLst>
          </p:cNvPr>
          <p:cNvSpPr txBox="1"/>
          <p:nvPr/>
        </p:nvSpPr>
        <p:spPr>
          <a:xfrm>
            <a:off x="1676501" y="750473"/>
            <a:ext cx="1853649" cy="400110"/>
          </a:xfrm>
          <a:prstGeom prst="rect">
            <a:avLst/>
          </a:prstGeom>
          <a:noFill/>
        </p:spPr>
        <p:txBody>
          <a:bodyPr wrap="none" rtlCol="0">
            <a:spAutoFit/>
          </a:bodyPr>
          <a:lstStyle/>
          <a:p>
            <a:r>
              <a:rPr lang="en-US" sz="2000" b="1" dirty="0">
                <a:solidFill>
                  <a:schemeClr val="accent1"/>
                </a:solidFill>
              </a:rPr>
              <a:t>AWS Console</a:t>
            </a:r>
          </a:p>
        </p:txBody>
      </p:sp>
      <p:sp>
        <p:nvSpPr>
          <p:cNvPr id="24" name="Rectangle 23">
            <a:extLst>
              <a:ext uri="{FF2B5EF4-FFF2-40B4-BE49-F238E27FC236}">
                <a16:creationId xmlns:a16="http://schemas.microsoft.com/office/drawing/2014/main" xmlns="" id="{7AE1A500-D62D-7645-8C28-4CB2FDD0B0E7}"/>
              </a:ext>
            </a:extLst>
          </p:cNvPr>
          <p:cNvSpPr/>
          <p:nvPr/>
        </p:nvSpPr>
        <p:spPr>
          <a:xfrm>
            <a:off x="5435841" y="750473"/>
            <a:ext cx="2321726" cy="400110"/>
          </a:xfrm>
          <a:prstGeom prst="rect">
            <a:avLst/>
          </a:prstGeom>
        </p:spPr>
        <p:txBody>
          <a:bodyPr wrap="none">
            <a:spAutoFit/>
          </a:bodyPr>
          <a:lstStyle/>
          <a:p>
            <a:r>
              <a:rPr lang="en-US" sz="2000" b="1" dirty="0">
                <a:solidFill>
                  <a:schemeClr val="accent1"/>
                </a:solidFill>
              </a:rPr>
              <a:t>AWS Marketplace</a:t>
            </a:r>
          </a:p>
        </p:txBody>
      </p:sp>
      <p:pic>
        <p:nvPicPr>
          <p:cNvPr id="26" name="Picture 25">
            <a:extLst>
              <a:ext uri="{FF2B5EF4-FFF2-40B4-BE49-F238E27FC236}">
                <a16:creationId xmlns:a16="http://schemas.microsoft.com/office/drawing/2014/main" xmlns="" id="{EA2506E0-D58B-2947-90A6-A1BADCB58AEC}"/>
              </a:ext>
            </a:extLst>
          </p:cNvPr>
          <p:cNvPicPr>
            <a:picLocks noChangeAspect="1"/>
          </p:cNvPicPr>
          <p:nvPr/>
        </p:nvPicPr>
        <p:blipFill rotWithShape="1">
          <a:blip r:embed="rId4"/>
          <a:srcRect b="12696"/>
          <a:stretch/>
        </p:blipFill>
        <p:spPr>
          <a:xfrm>
            <a:off x="4692650" y="1133929"/>
            <a:ext cx="3842035" cy="2602562"/>
          </a:xfrm>
          <a:prstGeom prst="rect">
            <a:avLst/>
          </a:prstGeom>
          <a:ln>
            <a:solidFill>
              <a:schemeClr val="tx1"/>
            </a:solidFill>
          </a:ln>
          <a:effectLst/>
        </p:spPr>
      </p:pic>
      <p:sp>
        <p:nvSpPr>
          <p:cNvPr id="32" name="TextBox 31">
            <a:extLst>
              <a:ext uri="{FF2B5EF4-FFF2-40B4-BE49-F238E27FC236}">
                <a16:creationId xmlns:a16="http://schemas.microsoft.com/office/drawing/2014/main" xmlns="" id="{9407B7CB-5AA6-954C-9FB7-9B783083FBD1}"/>
              </a:ext>
            </a:extLst>
          </p:cNvPr>
          <p:cNvSpPr txBox="1"/>
          <p:nvPr/>
        </p:nvSpPr>
        <p:spPr>
          <a:xfrm>
            <a:off x="336352" y="3940630"/>
            <a:ext cx="8471297" cy="323165"/>
          </a:xfrm>
          <a:prstGeom prst="rect">
            <a:avLst/>
          </a:prstGeom>
          <a:noFill/>
        </p:spPr>
        <p:txBody>
          <a:bodyPr wrap="square" rtlCol="0">
            <a:spAutoFit/>
          </a:bodyPr>
          <a:lstStyle/>
          <a:p>
            <a:r>
              <a:rPr lang="en-US" sz="1500" dirty="0">
                <a:solidFill>
                  <a:schemeClr val="bg1"/>
                </a:solidFill>
              </a:rPr>
              <a:t>Use the AMI ID to launch through the API or AWS Command Line Interface (AWS CLI)</a:t>
            </a:r>
          </a:p>
        </p:txBody>
      </p:sp>
      <p:sp>
        <p:nvSpPr>
          <p:cNvPr id="61" name="Shape 357">
            <a:extLst>
              <a:ext uri="{FF2B5EF4-FFF2-40B4-BE49-F238E27FC236}">
                <a16:creationId xmlns:a16="http://schemas.microsoft.com/office/drawing/2014/main" xmlns="" id="{DEDFC613-64BB-F246-927E-DE178CC9571D}"/>
              </a:ext>
            </a:extLst>
          </p:cNvPr>
          <p:cNvSpPr/>
          <p:nvPr/>
        </p:nvSpPr>
        <p:spPr>
          <a:xfrm>
            <a:off x="431701" y="4235602"/>
            <a:ext cx="8547329" cy="16927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defTabSz="456058"/>
            <a:r>
              <a:rPr sz="1100" dirty="0">
                <a:solidFill>
                  <a:schemeClr val="bg1"/>
                </a:solidFill>
                <a:latin typeface="Consolas"/>
                <a:ea typeface="Consolas"/>
                <a:cs typeface="Consolas"/>
                <a:sym typeface="Consolas"/>
              </a:rPr>
              <a:t>aws ec2 run-instances </a:t>
            </a:r>
            <a:r>
              <a:rPr sz="1100" b="1" dirty="0">
                <a:solidFill>
                  <a:schemeClr val="bg1"/>
                </a:solidFill>
                <a:latin typeface="Consolas"/>
                <a:ea typeface="Consolas"/>
                <a:cs typeface="Consolas"/>
                <a:sym typeface="Consolas"/>
              </a:rPr>
              <a:t>--image-id </a:t>
            </a:r>
            <a:r>
              <a:rPr sz="1100" b="1" dirty="0">
                <a:solidFill>
                  <a:schemeClr val="accent1"/>
                </a:solidFill>
                <a:latin typeface="Consolas"/>
                <a:ea typeface="Consolas"/>
                <a:cs typeface="Consolas"/>
                <a:sym typeface="Consolas"/>
              </a:rPr>
              <a:t>ami-</a:t>
            </a:r>
            <a:r>
              <a:rPr lang="en-US" sz="1100" b="1" dirty="0">
                <a:solidFill>
                  <a:schemeClr val="accent1"/>
                </a:solidFill>
                <a:latin typeface="Consolas"/>
                <a:ea typeface="Consolas"/>
                <a:cs typeface="Consolas"/>
                <a:sym typeface="Consolas"/>
              </a:rPr>
              <a:t>04681a1dbd79675a5</a:t>
            </a:r>
            <a:r>
              <a:rPr sz="1100" b="1" dirty="0">
                <a:solidFill>
                  <a:schemeClr val="accent1"/>
                </a:solidFill>
                <a:latin typeface="Consolas"/>
                <a:ea typeface="Consolas"/>
                <a:cs typeface="Consolas"/>
                <a:sym typeface="Consolas"/>
              </a:rPr>
              <a:t> </a:t>
            </a:r>
            <a:r>
              <a:rPr sz="1100" dirty="0">
                <a:solidFill>
                  <a:schemeClr val="bg1"/>
                </a:solidFill>
                <a:latin typeface="Consolas"/>
                <a:ea typeface="Consolas"/>
                <a:cs typeface="Consolas"/>
                <a:sym typeface="Consolas"/>
              </a:rPr>
              <a:t>--instance-type </a:t>
            </a:r>
            <a:r>
              <a:rPr lang="en-US" sz="1100" dirty="0">
                <a:solidFill>
                  <a:schemeClr val="bg1"/>
                </a:solidFill>
                <a:latin typeface="Consolas"/>
                <a:ea typeface="Consolas"/>
                <a:cs typeface="Consolas"/>
                <a:sym typeface="Consolas"/>
              </a:rPr>
              <a:t>c4</a:t>
            </a:r>
            <a:r>
              <a:rPr sz="1100" dirty="0">
                <a:solidFill>
                  <a:schemeClr val="bg1"/>
                </a:solidFill>
                <a:latin typeface="Consolas"/>
                <a:ea typeface="Consolas"/>
                <a:cs typeface="Consolas"/>
                <a:sym typeface="Consolas"/>
              </a:rPr>
              <a:t>.</a:t>
            </a:r>
            <a:r>
              <a:rPr lang="en-US" sz="1100" dirty="0">
                <a:solidFill>
                  <a:schemeClr val="bg1"/>
                </a:solidFill>
                <a:latin typeface="Consolas"/>
                <a:ea typeface="Consolas"/>
                <a:cs typeface="Consolas"/>
                <a:sym typeface="Consolas"/>
              </a:rPr>
              <a:t>8xlarge</a:t>
            </a:r>
            <a:r>
              <a:rPr sz="1100" dirty="0">
                <a:solidFill>
                  <a:schemeClr val="bg1"/>
                </a:solidFill>
                <a:latin typeface="Consolas"/>
                <a:ea typeface="Consolas"/>
                <a:cs typeface="Consolas"/>
                <a:sym typeface="Consolas"/>
              </a:rPr>
              <a:t> --count 1</a:t>
            </a:r>
            <a:r>
              <a:rPr lang="en-US" sz="1100" dirty="0">
                <a:solidFill>
                  <a:schemeClr val="bg1"/>
                </a:solidFill>
                <a:latin typeface="Consolas"/>
                <a:ea typeface="Consolas"/>
                <a:cs typeface="Consolas"/>
                <a:sym typeface="Consolas"/>
              </a:rPr>
              <a:t>0</a:t>
            </a:r>
            <a:r>
              <a:rPr sz="1100" dirty="0">
                <a:solidFill>
                  <a:schemeClr val="bg1"/>
                </a:solidFill>
                <a:latin typeface="Consolas"/>
                <a:ea typeface="Consolas"/>
                <a:cs typeface="Consolas"/>
                <a:sym typeface="Consolas"/>
              </a:rPr>
              <a:t> --key-name MyKey</a:t>
            </a:r>
          </a:p>
        </p:txBody>
      </p:sp>
      <p:sp>
        <p:nvSpPr>
          <p:cNvPr id="3" name="Title 2">
            <a:extLst>
              <a:ext uri="{FF2B5EF4-FFF2-40B4-BE49-F238E27FC236}">
                <a16:creationId xmlns:a16="http://schemas.microsoft.com/office/drawing/2014/main" xmlns="" id="{6B9EDB27-492A-4D44-8E8F-942A40A48D8E}"/>
              </a:ext>
            </a:extLst>
          </p:cNvPr>
          <p:cNvSpPr>
            <a:spLocks noGrp="1"/>
          </p:cNvSpPr>
          <p:nvPr>
            <p:ph type="title"/>
          </p:nvPr>
        </p:nvSpPr>
        <p:spPr/>
        <p:txBody>
          <a:bodyPr/>
          <a:lstStyle/>
          <a:p>
            <a:r>
              <a:rPr lang="en-US" dirty="0"/>
              <a:t>Choosing an AMI</a:t>
            </a:r>
          </a:p>
        </p:txBody>
      </p:sp>
      <p:sp>
        <p:nvSpPr>
          <p:cNvPr id="15" name="Shape 215">
            <a:extLst>
              <a:ext uri="{FF2B5EF4-FFF2-40B4-BE49-F238E27FC236}">
                <a16:creationId xmlns:a16="http://schemas.microsoft.com/office/drawing/2014/main" xmlns="" id="{1C0326A7-C129-4B94-A303-E37CA2790C4F}"/>
              </a:ext>
            </a:extLst>
          </p:cNvPr>
          <p:cNvSpPr/>
          <p:nvPr/>
        </p:nvSpPr>
        <p:spPr>
          <a:xfrm>
            <a:off x="1920422" y="1935248"/>
            <a:ext cx="834288" cy="122527"/>
          </a:xfrm>
          <a:prstGeom prst="roundRect">
            <a:avLst/>
          </a:prstGeom>
          <a:noFill/>
          <a:ln w="2540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sz="2400" dirty="0">
              <a:gradFill>
                <a:gsLst>
                  <a:gs pos="0">
                    <a:srgbClr val="FFFFFF"/>
                  </a:gs>
                  <a:gs pos="100000">
                    <a:srgbClr val="FFFFFF"/>
                  </a:gs>
                </a:gsLst>
                <a:lin ang="5400000" scaled="0"/>
              </a:gradFill>
              <a:cs typeface="Segoe UI" pitchFamily="34" charset="0"/>
            </a:endParaRPr>
          </a:p>
        </p:txBody>
      </p:sp>
      <p:sp>
        <p:nvSpPr>
          <p:cNvPr id="4" name="Freeform: Shape 3">
            <a:extLst>
              <a:ext uri="{FF2B5EF4-FFF2-40B4-BE49-F238E27FC236}">
                <a16:creationId xmlns:a16="http://schemas.microsoft.com/office/drawing/2014/main" xmlns="" id="{B9EA0204-675B-4C22-8FA8-39391A9A4AD4}"/>
              </a:ext>
            </a:extLst>
          </p:cNvPr>
          <p:cNvSpPr/>
          <p:nvPr/>
        </p:nvSpPr>
        <p:spPr bwMode="auto">
          <a:xfrm flipH="1" flipV="1">
            <a:off x="1371600" y="2057774"/>
            <a:ext cx="976313" cy="1857375"/>
          </a:xfrm>
          <a:custGeom>
            <a:avLst/>
            <a:gdLst>
              <a:gd name="connsiteX0" fmla="*/ 1562100 w 1562100"/>
              <a:gd name="connsiteY0" fmla="*/ 0 h 2971800"/>
              <a:gd name="connsiteX1" fmla="*/ 1562100 w 1562100"/>
              <a:gd name="connsiteY1" fmla="*/ 1473200 h 2971800"/>
              <a:gd name="connsiteX2" fmla="*/ 0 w 1562100"/>
              <a:gd name="connsiteY2" fmla="*/ 1473200 h 2971800"/>
              <a:gd name="connsiteX3" fmla="*/ 0 w 1562100"/>
              <a:gd name="connsiteY3" fmla="*/ 2971800 h 2971800"/>
            </a:gdLst>
            <a:ahLst/>
            <a:cxnLst>
              <a:cxn ang="0">
                <a:pos x="connsiteX0" y="connsiteY0"/>
              </a:cxn>
              <a:cxn ang="0">
                <a:pos x="connsiteX1" y="connsiteY1"/>
              </a:cxn>
              <a:cxn ang="0">
                <a:pos x="connsiteX2" y="connsiteY2"/>
              </a:cxn>
              <a:cxn ang="0">
                <a:pos x="connsiteX3" y="connsiteY3"/>
              </a:cxn>
            </a:cxnLst>
            <a:rect l="l" t="t" r="r" b="b"/>
            <a:pathLst>
              <a:path w="1562100" h="2971800">
                <a:moveTo>
                  <a:pt x="1562100" y="0"/>
                </a:moveTo>
                <a:lnTo>
                  <a:pt x="1562100" y="1473200"/>
                </a:lnTo>
                <a:lnTo>
                  <a:pt x="0" y="1473200"/>
                </a:lnTo>
                <a:lnTo>
                  <a:pt x="0" y="2971800"/>
                </a:lnTo>
              </a:path>
            </a:pathLst>
          </a:custGeom>
          <a:noFill/>
          <a:ln w="5715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nvGrpSpPr>
          <p:cNvPr id="11" name="Group 10">
            <a:extLst>
              <a:ext uri="{FF2B5EF4-FFF2-40B4-BE49-F238E27FC236}">
                <a16:creationId xmlns:a16="http://schemas.microsoft.com/office/drawing/2014/main" xmlns="" id="{2E250110-E126-164C-A703-D81C40A6A512}"/>
              </a:ext>
            </a:extLst>
          </p:cNvPr>
          <p:cNvGrpSpPr/>
          <p:nvPr/>
        </p:nvGrpSpPr>
        <p:grpSpPr>
          <a:xfrm>
            <a:off x="8531678" y="2"/>
            <a:ext cx="412991" cy="489858"/>
            <a:chOff x="13432971" y="2"/>
            <a:chExt cx="660785" cy="783773"/>
          </a:xfrm>
        </p:grpSpPr>
        <p:sp>
          <p:nvSpPr>
            <p:cNvPr id="12" name="Arrow: Pentagon 26">
              <a:extLst>
                <a:ext uri="{FF2B5EF4-FFF2-40B4-BE49-F238E27FC236}">
                  <a16:creationId xmlns:a16="http://schemas.microsoft.com/office/drawing/2014/main" xmlns="" id="{AAE26304-8ACF-9242-BA40-D2426E9E76E7}"/>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aphic 3">
              <a:extLst>
                <a:ext uri="{FF2B5EF4-FFF2-40B4-BE49-F238E27FC236}">
                  <a16:creationId xmlns:a16="http://schemas.microsoft.com/office/drawing/2014/main" xmlns="" id="{23B9E9E7-F754-1E47-B60F-A3BE9806E44F}"/>
                </a:ext>
              </a:extLst>
            </p:cNvPr>
            <p:cNvGrpSpPr/>
            <p:nvPr/>
          </p:nvGrpSpPr>
          <p:grpSpPr>
            <a:xfrm>
              <a:off x="13585427" y="125219"/>
              <a:ext cx="386410" cy="386410"/>
              <a:chOff x="4333875" y="2333625"/>
              <a:chExt cx="476250" cy="476250"/>
            </a:xfrm>
            <a:solidFill>
              <a:schemeClr val="tx1"/>
            </a:solidFill>
          </p:grpSpPr>
          <p:sp>
            <p:nvSpPr>
              <p:cNvPr id="14" name="Freeform: Shape 32">
                <a:extLst>
                  <a:ext uri="{FF2B5EF4-FFF2-40B4-BE49-F238E27FC236}">
                    <a16:creationId xmlns:a16="http://schemas.microsoft.com/office/drawing/2014/main" xmlns="" id="{94436970-BE03-8547-937D-0DB8B43BF73D}"/>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17" name="Freeform: Shape 33">
                <a:extLst>
                  <a:ext uri="{FF2B5EF4-FFF2-40B4-BE49-F238E27FC236}">
                    <a16:creationId xmlns:a16="http://schemas.microsoft.com/office/drawing/2014/main" xmlns="" id="{913903EE-AAEB-B849-A310-B4E05D80926E}"/>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18" name="Freeform: Shape 34">
                <a:extLst>
                  <a:ext uri="{FF2B5EF4-FFF2-40B4-BE49-F238E27FC236}">
                    <a16:creationId xmlns:a16="http://schemas.microsoft.com/office/drawing/2014/main" xmlns="" id="{AF7EBC58-CAED-B64B-AC51-87044C99D52C}"/>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280100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pectrum.png"/>
          <p:cNvPicPr>
            <a:picLocks noChangeAspect="1"/>
          </p:cNvPicPr>
          <p:nvPr/>
        </p:nvPicPr>
        <p:blipFill rotWithShape="1">
          <a:blip r:embed="rId3" cstate="print">
            <a:extLst>
              <a:ext uri="{28A0092B-C50C-407E-A947-70E740481C1C}">
                <a14:useLocalDpi xmlns:a14="http://schemas.microsoft.com/office/drawing/2010/main"/>
              </a:ext>
            </a:extLst>
          </a:blip>
          <a:srcRect l="267" t="4628" r="267" b="4628"/>
          <a:stretch/>
        </p:blipFill>
        <p:spPr>
          <a:xfrm>
            <a:off x="0" y="1783874"/>
            <a:ext cx="9144000" cy="778310"/>
          </a:xfrm>
          <a:prstGeom prst="rect">
            <a:avLst/>
          </a:prstGeom>
          <a:ln w="12700">
            <a:miter lim="400000"/>
          </a:ln>
        </p:spPr>
      </p:pic>
      <p:sp>
        <p:nvSpPr>
          <p:cNvPr id="2" name="Title 1"/>
          <p:cNvSpPr>
            <a:spLocks noGrp="1"/>
          </p:cNvSpPr>
          <p:nvPr>
            <p:ph type="title"/>
          </p:nvPr>
        </p:nvSpPr>
        <p:spPr/>
        <p:txBody>
          <a:bodyPr>
            <a:normAutofit fontScale="90000"/>
          </a:bodyPr>
          <a:lstStyle/>
          <a:p>
            <a:r>
              <a:rPr lang="en-US" dirty="0"/>
              <a:t>Instance Types</a:t>
            </a:r>
          </a:p>
        </p:txBody>
      </p:sp>
      <p:sp>
        <p:nvSpPr>
          <p:cNvPr id="3" name="Rectangle 2"/>
          <p:cNvSpPr/>
          <p:nvPr/>
        </p:nvSpPr>
        <p:spPr>
          <a:xfrm>
            <a:off x="133350" y="1952625"/>
            <a:ext cx="419100" cy="418338"/>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sz="600" dirty="0">
              <a:solidFill>
                <a:srgbClr val="FFFFFF"/>
              </a:solidFill>
              <a:latin typeface="Calibri" panose="020F0502020204030204"/>
            </a:endParaRPr>
          </a:p>
        </p:txBody>
      </p:sp>
      <p:sp>
        <p:nvSpPr>
          <p:cNvPr id="4" name="Oval 3"/>
          <p:cNvSpPr/>
          <p:nvPr/>
        </p:nvSpPr>
        <p:spPr>
          <a:xfrm>
            <a:off x="663463"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sz="675" dirty="0">
              <a:solidFill>
                <a:srgbClr val="FFFFFF"/>
              </a:solidFill>
              <a:latin typeface="Amazon Ember" panose="020B0603020204020204"/>
            </a:endParaRPr>
          </a:p>
        </p:txBody>
      </p:sp>
      <p:sp>
        <p:nvSpPr>
          <p:cNvPr id="91" name="Oval 90"/>
          <p:cNvSpPr/>
          <p:nvPr/>
        </p:nvSpPr>
        <p:spPr>
          <a:xfrm>
            <a:off x="1192814"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92" name="Oval 91"/>
          <p:cNvSpPr/>
          <p:nvPr/>
        </p:nvSpPr>
        <p:spPr>
          <a:xfrm>
            <a:off x="1722164"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93" name="Oval 92"/>
          <p:cNvSpPr/>
          <p:nvPr/>
        </p:nvSpPr>
        <p:spPr>
          <a:xfrm>
            <a:off x="2251515"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94" name="Oval 93"/>
          <p:cNvSpPr/>
          <p:nvPr/>
        </p:nvSpPr>
        <p:spPr>
          <a:xfrm>
            <a:off x="2780866"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95" name="Oval 94"/>
          <p:cNvSpPr/>
          <p:nvPr/>
        </p:nvSpPr>
        <p:spPr>
          <a:xfrm>
            <a:off x="3310217"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96" name="Oval 95"/>
          <p:cNvSpPr/>
          <p:nvPr/>
        </p:nvSpPr>
        <p:spPr>
          <a:xfrm>
            <a:off x="3839567"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97" name="Oval 96"/>
          <p:cNvSpPr/>
          <p:nvPr/>
        </p:nvSpPr>
        <p:spPr>
          <a:xfrm>
            <a:off x="4368918"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98" name="Oval 97"/>
          <p:cNvSpPr/>
          <p:nvPr/>
        </p:nvSpPr>
        <p:spPr>
          <a:xfrm>
            <a:off x="4898269"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99" name="Oval 98"/>
          <p:cNvSpPr/>
          <p:nvPr/>
        </p:nvSpPr>
        <p:spPr>
          <a:xfrm>
            <a:off x="5427620"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100" name="Oval 99"/>
          <p:cNvSpPr/>
          <p:nvPr/>
        </p:nvSpPr>
        <p:spPr>
          <a:xfrm>
            <a:off x="5956970"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101" name="Oval 100"/>
          <p:cNvSpPr/>
          <p:nvPr/>
        </p:nvSpPr>
        <p:spPr>
          <a:xfrm>
            <a:off x="6486321"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102" name="Oval 101"/>
          <p:cNvSpPr/>
          <p:nvPr/>
        </p:nvSpPr>
        <p:spPr>
          <a:xfrm>
            <a:off x="7015672"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103" name="Oval 102"/>
          <p:cNvSpPr/>
          <p:nvPr/>
        </p:nvSpPr>
        <p:spPr>
          <a:xfrm>
            <a:off x="7545023"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104" name="Oval 103"/>
          <p:cNvSpPr/>
          <p:nvPr/>
        </p:nvSpPr>
        <p:spPr>
          <a:xfrm>
            <a:off x="8074373"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105" name="Oval 104"/>
          <p:cNvSpPr/>
          <p:nvPr/>
        </p:nvSpPr>
        <p:spPr>
          <a:xfrm>
            <a:off x="8603721"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5" name="TextBox 4"/>
          <p:cNvSpPr txBox="1">
            <a:spLocks/>
          </p:cNvSpPr>
          <p:nvPr/>
        </p:nvSpPr>
        <p:spPr>
          <a:xfrm>
            <a:off x="1183790"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M5</a:t>
            </a:r>
          </a:p>
        </p:txBody>
      </p:sp>
      <p:sp>
        <p:nvSpPr>
          <p:cNvPr id="106" name="TextBox 105"/>
          <p:cNvSpPr txBox="1">
            <a:spLocks/>
          </p:cNvSpPr>
          <p:nvPr/>
        </p:nvSpPr>
        <p:spPr>
          <a:xfrm>
            <a:off x="652535"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T3</a:t>
            </a:r>
          </a:p>
        </p:txBody>
      </p:sp>
      <p:sp>
        <p:nvSpPr>
          <p:cNvPr id="107" name="TextBox 106"/>
          <p:cNvSpPr txBox="1">
            <a:spLocks/>
          </p:cNvSpPr>
          <p:nvPr/>
        </p:nvSpPr>
        <p:spPr>
          <a:xfrm>
            <a:off x="2257931"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H1</a:t>
            </a:r>
          </a:p>
        </p:txBody>
      </p:sp>
      <p:sp>
        <p:nvSpPr>
          <p:cNvPr id="108" name="TextBox 107"/>
          <p:cNvSpPr txBox="1">
            <a:spLocks/>
          </p:cNvSpPr>
          <p:nvPr/>
        </p:nvSpPr>
        <p:spPr>
          <a:xfrm>
            <a:off x="1726676"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D2</a:t>
            </a:r>
          </a:p>
        </p:txBody>
      </p:sp>
      <p:sp>
        <p:nvSpPr>
          <p:cNvPr id="109" name="TextBox 108"/>
          <p:cNvSpPr txBox="1">
            <a:spLocks/>
          </p:cNvSpPr>
          <p:nvPr/>
        </p:nvSpPr>
        <p:spPr>
          <a:xfrm>
            <a:off x="3307609"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R5m</a:t>
            </a:r>
          </a:p>
        </p:txBody>
      </p:sp>
      <p:sp>
        <p:nvSpPr>
          <p:cNvPr id="113" name="TextBox 112"/>
          <p:cNvSpPr txBox="1">
            <a:spLocks/>
          </p:cNvSpPr>
          <p:nvPr/>
        </p:nvSpPr>
        <p:spPr>
          <a:xfrm>
            <a:off x="2776354"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R5</a:t>
            </a:r>
          </a:p>
        </p:txBody>
      </p:sp>
      <p:sp>
        <p:nvSpPr>
          <p:cNvPr id="126" name="TextBox 125"/>
          <p:cNvSpPr txBox="1">
            <a:spLocks/>
          </p:cNvSpPr>
          <p:nvPr/>
        </p:nvSpPr>
        <p:spPr>
          <a:xfrm>
            <a:off x="4381751"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X1e</a:t>
            </a:r>
          </a:p>
        </p:txBody>
      </p:sp>
      <p:sp>
        <p:nvSpPr>
          <p:cNvPr id="127" name="TextBox 126"/>
          <p:cNvSpPr txBox="1">
            <a:spLocks/>
          </p:cNvSpPr>
          <p:nvPr/>
        </p:nvSpPr>
        <p:spPr>
          <a:xfrm>
            <a:off x="3850496"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X1</a:t>
            </a:r>
          </a:p>
        </p:txBody>
      </p:sp>
      <p:sp>
        <p:nvSpPr>
          <p:cNvPr id="128" name="TextBox 127"/>
          <p:cNvSpPr txBox="1">
            <a:spLocks/>
          </p:cNvSpPr>
          <p:nvPr/>
        </p:nvSpPr>
        <p:spPr>
          <a:xfrm>
            <a:off x="5421203"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I3m</a:t>
            </a:r>
          </a:p>
        </p:txBody>
      </p:sp>
      <p:sp>
        <p:nvSpPr>
          <p:cNvPr id="129" name="TextBox 128"/>
          <p:cNvSpPr txBox="1">
            <a:spLocks/>
          </p:cNvSpPr>
          <p:nvPr/>
        </p:nvSpPr>
        <p:spPr>
          <a:xfrm>
            <a:off x="4889948"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I3</a:t>
            </a:r>
          </a:p>
        </p:txBody>
      </p:sp>
      <p:sp>
        <p:nvSpPr>
          <p:cNvPr id="130" name="TextBox 129"/>
          <p:cNvSpPr txBox="1">
            <a:spLocks/>
          </p:cNvSpPr>
          <p:nvPr/>
        </p:nvSpPr>
        <p:spPr>
          <a:xfrm>
            <a:off x="6470881"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G3</a:t>
            </a:r>
          </a:p>
        </p:txBody>
      </p:sp>
      <p:sp>
        <p:nvSpPr>
          <p:cNvPr id="131" name="TextBox 130"/>
          <p:cNvSpPr txBox="1">
            <a:spLocks/>
          </p:cNvSpPr>
          <p:nvPr/>
        </p:nvSpPr>
        <p:spPr>
          <a:xfrm>
            <a:off x="5939626"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C5</a:t>
            </a:r>
          </a:p>
        </p:txBody>
      </p:sp>
      <p:sp>
        <p:nvSpPr>
          <p:cNvPr id="132" name="TextBox 131"/>
          <p:cNvSpPr txBox="1">
            <a:spLocks/>
          </p:cNvSpPr>
          <p:nvPr/>
        </p:nvSpPr>
        <p:spPr>
          <a:xfrm>
            <a:off x="7545023"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F1</a:t>
            </a:r>
          </a:p>
        </p:txBody>
      </p:sp>
      <p:sp>
        <p:nvSpPr>
          <p:cNvPr id="134" name="TextBox 133"/>
          <p:cNvSpPr txBox="1">
            <a:spLocks/>
          </p:cNvSpPr>
          <p:nvPr/>
        </p:nvSpPr>
        <p:spPr>
          <a:xfrm>
            <a:off x="7013768"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P3</a:t>
            </a:r>
          </a:p>
        </p:txBody>
      </p:sp>
      <p:sp>
        <p:nvSpPr>
          <p:cNvPr id="136" name="TextBox 135"/>
          <p:cNvSpPr txBox="1">
            <a:spLocks/>
          </p:cNvSpPr>
          <p:nvPr/>
        </p:nvSpPr>
        <p:spPr>
          <a:xfrm>
            <a:off x="8540553" y="1988721"/>
            <a:ext cx="549303"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Z1</a:t>
            </a:r>
            <a:r>
              <a:rPr lang="en-US" sz="825" dirty="0">
                <a:solidFill>
                  <a:srgbClr val="FFFFFF"/>
                </a:solidFill>
                <a:latin typeface="Amazon Ember" panose="020B0603020204020204"/>
              </a:rPr>
              <a:t> </a:t>
            </a:r>
            <a:r>
              <a:rPr lang="en-US" sz="825" dirty="0" err="1">
                <a:solidFill>
                  <a:srgbClr val="FFFFFF"/>
                </a:solidFill>
                <a:latin typeface="Amazon Ember" panose="020B0603020204020204"/>
              </a:rPr>
              <a:t>dm</a:t>
            </a:r>
            <a:endParaRPr lang="en-US" sz="825" dirty="0">
              <a:solidFill>
                <a:srgbClr val="FFFFFF"/>
              </a:solidFill>
              <a:latin typeface="Amazon Ember" panose="020B0603020204020204"/>
            </a:endParaRPr>
          </a:p>
        </p:txBody>
      </p:sp>
      <p:sp>
        <p:nvSpPr>
          <p:cNvPr id="137" name="TextBox 136"/>
          <p:cNvSpPr txBox="1">
            <a:spLocks/>
          </p:cNvSpPr>
          <p:nvPr/>
        </p:nvSpPr>
        <p:spPr>
          <a:xfrm>
            <a:off x="8063442"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Z1d</a:t>
            </a:r>
          </a:p>
        </p:txBody>
      </p:sp>
      <p:sp>
        <p:nvSpPr>
          <p:cNvPr id="138" name="TextBox 137"/>
          <p:cNvSpPr txBox="1">
            <a:spLocks/>
          </p:cNvSpPr>
          <p:nvPr/>
        </p:nvSpPr>
        <p:spPr>
          <a:xfrm>
            <a:off x="67136" y="1988721"/>
            <a:ext cx="548485" cy="346249"/>
          </a:xfrm>
          <a:prstGeom prst="rect">
            <a:avLst/>
          </a:prstGeom>
          <a:noFill/>
        </p:spPr>
        <p:txBody>
          <a:bodyPr wrap="square" rtlCol="0" anchor="ctr">
            <a:noAutofit/>
          </a:bodyPr>
          <a:lstStyle/>
          <a:p>
            <a:pPr algn="ctr" defTabSz="457189">
              <a:defRPr/>
            </a:pPr>
            <a:r>
              <a:rPr lang="en-US" sz="750" dirty="0">
                <a:solidFill>
                  <a:srgbClr val="FFFFFF"/>
                </a:solidFill>
                <a:latin typeface="Amazon Ember" panose="020B0603020204020204"/>
              </a:rPr>
              <a:t>Amazon Lightsail</a:t>
            </a:r>
          </a:p>
        </p:txBody>
      </p:sp>
      <p:sp>
        <p:nvSpPr>
          <p:cNvPr id="141" name="TextBox 140"/>
          <p:cNvSpPr txBox="1">
            <a:spLocks/>
          </p:cNvSpPr>
          <p:nvPr/>
        </p:nvSpPr>
        <p:spPr>
          <a:xfrm>
            <a:off x="67136" y="2613625"/>
            <a:ext cx="528066"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Virtual Private Servers</a:t>
            </a:r>
          </a:p>
        </p:txBody>
      </p:sp>
      <p:sp>
        <p:nvSpPr>
          <p:cNvPr id="161" name="TextBox 160"/>
          <p:cNvSpPr txBox="1">
            <a:spLocks/>
          </p:cNvSpPr>
          <p:nvPr/>
        </p:nvSpPr>
        <p:spPr>
          <a:xfrm>
            <a:off x="1126313" y="2613625"/>
            <a:ext cx="528066"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General Purpose</a:t>
            </a:r>
          </a:p>
        </p:txBody>
      </p:sp>
      <p:sp>
        <p:nvSpPr>
          <p:cNvPr id="162" name="TextBox 161"/>
          <p:cNvSpPr txBox="1">
            <a:spLocks/>
          </p:cNvSpPr>
          <p:nvPr/>
        </p:nvSpPr>
        <p:spPr>
          <a:xfrm>
            <a:off x="596723" y="2613625"/>
            <a:ext cx="560079"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Burstable</a:t>
            </a:r>
          </a:p>
        </p:txBody>
      </p:sp>
      <p:sp>
        <p:nvSpPr>
          <p:cNvPr id="163" name="TextBox 162"/>
          <p:cNvSpPr txBox="1">
            <a:spLocks/>
          </p:cNvSpPr>
          <p:nvPr/>
        </p:nvSpPr>
        <p:spPr>
          <a:xfrm>
            <a:off x="2185489" y="2613625"/>
            <a:ext cx="651496"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Big Data Optimized</a:t>
            </a:r>
          </a:p>
        </p:txBody>
      </p:sp>
      <p:sp>
        <p:nvSpPr>
          <p:cNvPr id="164" name="TextBox 163"/>
          <p:cNvSpPr txBox="1">
            <a:spLocks/>
          </p:cNvSpPr>
          <p:nvPr/>
        </p:nvSpPr>
        <p:spPr>
          <a:xfrm>
            <a:off x="1655901" y="2613625"/>
            <a:ext cx="528066"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Dense Storage</a:t>
            </a:r>
          </a:p>
        </p:txBody>
      </p:sp>
      <p:sp>
        <p:nvSpPr>
          <p:cNvPr id="165" name="TextBox 164"/>
          <p:cNvSpPr txBox="1">
            <a:spLocks/>
          </p:cNvSpPr>
          <p:nvPr/>
        </p:nvSpPr>
        <p:spPr>
          <a:xfrm>
            <a:off x="2776354" y="2613625"/>
            <a:ext cx="996379"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Memory Optimized</a:t>
            </a:r>
          </a:p>
        </p:txBody>
      </p:sp>
      <p:sp>
        <p:nvSpPr>
          <p:cNvPr id="167" name="TextBox 166"/>
          <p:cNvSpPr txBox="1">
            <a:spLocks/>
          </p:cNvSpPr>
          <p:nvPr/>
        </p:nvSpPr>
        <p:spPr>
          <a:xfrm>
            <a:off x="4303843" y="2613625"/>
            <a:ext cx="560089"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Memory Intensive</a:t>
            </a:r>
          </a:p>
        </p:txBody>
      </p:sp>
      <p:sp>
        <p:nvSpPr>
          <p:cNvPr id="168" name="TextBox 167"/>
          <p:cNvSpPr txBox="1">
            <a:spLocks/>
          </p:cNvSpPr>
          <p:nvPr/>
        </p:nvSpPr>
        <p:spPr>
          <a:xfrm>
            <a:off x="3738159" y="2613625"/>
            <a:ext cx="594663"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In-memory</a:t>
            </a:r>
          </a:p>
        </p:txBody>
      </p:sp>
      <p:sp>
        <p:nvSpPr>
          <p:cNvPr id="169" name="TextBox 168"/>
          <p:cNvSpPr txBox="1">
            <a:spLocks/>
          </p:cNvSpPr>
          <p:nvPr/>
        </p:nvSpPr>
        <p:spPr>
          <a:xfrm>
            <a:off x="5344972" y="2613625"/>
            <a:ext cx="576605"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Bare Metal High I/O</a:t>
            </a:r>
          </a:p>
        </p:txBody>
      </p:sp>
      <p:sp>
        <p:nvSpPr>
          <p:cNvPr id="170" name="TextBox 169"/>
          <p:cNvSpPr txBox="1">
            <a:spLocks/>
          </p:cNvSpPr>
          <p:nvPr/>
        </p:nvSpPr>
        <p:spPr>
          <a:xfrm>
            <a:off x="4833432" y="2613625"/>
            <a:ext cx="528066"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High I/O</a:t>
            </a:r>
          </a:p>
        </p:txBody>
      </p:sp>
      <p:sp>
        <p:nvSpPr>
          <p:cNvPr id="171" name="TextBox 170"/>
          <p:cNvSpPr txBox="1">
            <a:spLocks/>
          </p:cNvSpPr>
          <p:nvPr/>
        </p:nvSpPr>
        <p:spPr>
          <a:xfrm>
            <a:off x="6422198" y="2613625"/>
            <a:ext cx="579794"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Graphics Intensive</a:t>
            </a:r>
          </a:p>
        </p:txBody>
      </p:sp>
      <p:sp>
        <p:nvSpPr>
          <p:cNvPr id="172" name="TextBox 171"/>
          <p:cNvSpPr txBox="1">
            <a:spLocks/>
          </p:cNvSpPr>
          <p:nvPr/>
        </p:nvSpPr>
        <p:spPr>
          <a:xfrm>
            <a:off x="5892609" y="2613625"/>
            <a:ext cx="578272"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Compute Intensive</a:t>
            </a:r>
          </a:p>
        </p:txBody>
      </p:sp>
      <p:sp>
        <p:nvSpPr>
          <p:cNvPr id="173" name="TextBox 172"/>
          <p:cNvSpPr txBox="1">
            <a:spLocks/>
          </p:cNvSpPr>
          <p:nvPr/>
        </p:nvSpPr>
        <p:spPr>
          <a:xfrm>
            <a:off x="7481375" y="2613625"/>
            <a:ext cx="528066"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FPGA</a:t>
            </a:r>
          </a:p>
        </p:txBody>
      </p:sp>
      <p:sp>
        <p:nvSpPr>
          <p:cNvPr id="174" name="TextBox 173"/>
          <p:cNvSpPr txBox="1">
            <a:spLocks/>
          </p:cNvSpPr>
          <p:nvPr/>
        </p:nvSpPr>
        <p:spPr>
          <a:xfrm>
            <a:off x="6903120" y="2613625"/>
            <a:ext cx="687023"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General Purpose GPU</a:t>
            </a:r>
          </a:p>
        </p:txBody>
      </p:sp>
      <p:sp>
        <p:nvSpPr>
          <p:cNvPr id="176" name="TextBox 175"/>
          <p:cNvSpPr txBox="1">
            <a:spLocks/>
          </p:cNvSpPr>
          <p:nvPr/>
        </p:nvSpPr>
        <p:spPr>
          <a:xfrm>
            <a:off x="8027346" y="2613625"/>
            <a:ext cx="1026414"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Compute and Memory Intensive</a:t>
            </a:r>
          </a:p>
        </p:txBody>
      </p:sp>
      <p:grpSp>
        <p:nvGrpSpPr>
          <p:cNvPr id="32" name="Group 31"/>
          <p:cNvGrpSpPr/>
          <p:nvPr/>
        </p:nvGrpSpPr>
        <p:grpSpPr>
          <a:xfrm>
            <a:off x="1262611" y="3348342"/>
            <a:ext cx="2588366" cy="692497"/>
            <a:chOff x="1819950" y="4569231"/>
            <a:chExt cx="3451154" cy="923329"/>
          </a:xfrm>
        </p:grpSpPr>
        <p:grpSp>
          <p:nvGrpSpPr>
            <p:cNvPr id="30" name="Group 29"/>
            <p:cNvGrpSpPr/>
            <p:nvPr/>
          </p:nvGrpSpPr>
          <p:grpSpPr>
            <a:xfrm>
              <a:off x="1819950" y="4654000"/>
              <a:ext cx="557784" cy="557784"/>
              <a:chOff x="3002020" y="4717179"/>
              <a:chExt cx="557784" cy="557784"/>
            </a:xfrm>
          </p:grpSpPr>
          <p:sp>
            <p:nvSpPr>
              <p:cNvPr id="177" name="Oval 176"/>
              <p:cNvSpPr/>
              <p:nvPr/>
            </p:nvSpPr>
            <p:spPr>
              <a:xfrm>
                <a:off x="3002020" y="4717179"/>
                <a:ext cx="557784" cy="55778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grpSp>
            <p:nvGrpSpPr>
              <p:cNvPr id="23" name="Group 22"/>
              <p:cNvGrpSpPr/>
              <p:nvPr/>
            </p:nvGrpSpPr>
            <p:grpSpPr>
              <a:xfrm>
                <a:off x="3072504" y="4796414"/>
                <a:ext cx="416816" cy="412087"/>
                <a:chOff x="4652461" y="4679089"/>
                <a:chExt cx="416816" cy="412087"/>
              </a:xfrm>
            </p:grpSpPr>
            <p:sp>
              <p:nvSpPr>
                <p:cNvPr id="20" name="Rounded Rectangle 19"/>
                <p:cNvSpPr/>
                <p:nvPr/>
              </p:nvSpPr>
              <p:spPr>
                <a:xfrm>
                  <a:off x="4689037" y="4717179"/>
                  <a:ext cx="341273" cy="337421"/>
                </a:xfrm>
                <a:prstGeom prst="roundRect">
                  <a:avLst>
                    <a:gd name="adj" fmla="val 5375"/>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179" name="Rounded Rectangle 178"/>
                <p:cNvSpPr/>
                <p:nvPr/>
              </p:nvSpPr>
              <p:spPr>
                <a:xfrm>
                  <a:off x="4746187" y="4770210"/>
                  <a:ext cx="228600" cy="228600"/>
                </a:xfrm>
                <a:prstGeom prst="roundRect">
                  <a:avLst>
                    <a:gd name="adj" fmla="val 8334"/>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cxnSp>
              <p:nvCxnSpPr>
                <p:cNvPr id="22" name="Straight Connector 21"/>
                <p:cNvCxnSpPr/>
                <p:nvPr/>
              </p:nvCxnSpPr>
              <p:spPr>
                <a:xfrm flipV="1">
                  <a:off x="4766388" y="4679089"/>
                  <a:ext cx="0" cy="365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4857837" y="4679089"/>
                  <a:ext cx="0" cy="365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4949286" y="4679089"/>
                  <a:ext cx="0" cy="365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flipV="1">
                  <a:off x="4766388" y="5054600"/>
                  <a:ext cx="0" cy="365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flipV="1">
                  <a:off x="4857837" y="5054600"/>
                  <a:ext cx="0" cy="365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V="1">
                  <a:off x="4949286" y="5054600"/>
                  <a:ext cx="0" cy="365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rot="5400000" flipV="1">
                  <a:off x="5050989" y="4771958"/>
                  <a:ext cx="0" cy="365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rot="5400000" flipV="1">
                  <a:off x="5050989" y="4863636"/>
                  <a:ext cx="0" cy="365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rot="5400000" flipV="1">
                  <a:off x="5050989" y="4955314"/>
                  <a:ext cx="0" cy="365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rot="5400000" flipV="1">
                  <a:off x="4670749" y="4771958"/>
                  <a:ext cx="0" cy="365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rot="5400000" flipV="1">
                  <a:off x="4670749" y="4863636"/>
                  <a:ext cx="0" cy="365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rot="5400000" flipV="1">
                  <a:off x="4670749" y="4955314"/>
                  <a:ext cx="0" cy="365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6" name="TextBox 25"/>
            <p:cNvSpPr txBox="1"/>
            <p:nvPr/>
          </p:nvSpPr>
          <p:spPr>
            <a:xfrm>
              <a:off x="2530361" y="4569231"/>
              <a:ext cx="2740743" cy="923329"/>
            </a:xfrm>
            <a:prstGeom prst="rect">
              <a:avLst/>
            </a:prstGeom>
            <a:noFill/>
          </p:spPr>
          <p:txBody>
            <a:bodyPr wrap="square" rtlCol="0">
              <a:spAutoFit/>
            </a:bodyPr>
            <a:lstStyle/>
            <a:p>
              <a:pPr defTabSz="457189">
                <a:defRPr/>
              </a:pPr>
              <a:r>
                <a:rPr lang="en-US" sz="1500" dirty="0">
                  <a:solidFill>
                    <a:srgbClr val="FFFFFF"/>
                  </a:solidFill>
                  <a:latin typeface="Calibri" panose="020F0502020204030204"/>
                </a:rPr>
                <a:t>EC2 Elastic GPUs</a:t>
              </a:r>
            </a:p>
            <a:p>
              <a:pPr marL="257175" indent="-257175" defTabSz="457189">
                <a:buFont typeface="Arial" panose="020B0604020202020204" pitchFamily="34" charset="0"/>
                <a:buChar char="•"/>
                <a:defRPr/>
              </a:pPr>
              <a:r>
                <a:rPr lang="en-US" sz="1200" dirty="0">
                  <a:solidFill>
                    <a:srgbClr val="FFFFFF"/>
                  </a:solidFill>
                  <a:latin typeface="Calibri" panose="020F0502020204030204"/>
                </a:rPr>
                <a:t>Graphics acceleration for EC2 instances</a:t>
              </a:r>
            </a:p>
          </p:txBody>
        </p:sp>
      </p:grpSp>
      <p:grpSp>
        <p:nvGrpSpPr>
          <p:cNvPr id="35" name="Group 34"/>
          <p:cNvGrpSpPr/>
          <p:nvPr/>
        </p:nvGrpSpPr>
        <p:grpSpPr>
          <a:xfrm>
            <a:off x="5113585" y="3348343"/>
            <a:ext cx="2767805" cy="877163"/>
            <a:chOff x="7895435" y="4717179"/>
            <a:chExt cx="4339785" cy="1169551"/>
          </a:xfrm>
        </p:grpSpPr>
        <p:grpSp>
          <p:nvGrpSpPr>
            <p:cNvPr id="33" name="Group 32"/>
            <p:cNvGrpSpPr/>
            <p:nvPr/>
          </p:nvGrpSpPr>
          <p:grpSpPr>
            <a:xfrm>
              <a:off x="7895435" y="4812429"/>
              <a:ext cx="655933" cy="557784"/>
              <a:chOff x="7895435" y="4717179"/>
              <a:chExt cx="655933" cy="557784"/>
            </a:xfrm>
          </p:grpSpPr>
          <p:sp>
            <p:nvSpPr>
              <p:cNvPr id="178" name="Oval 177"/>
              <p:cNvSpPr/>
              <p:nvPr/>
            </p:nvSpPr>
            <p:spPr>
              <a:xfrm>
                <a:off x="7895435" y="4717179"/>
                <a:ext cx="655933" cy="55778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197" name="Rounded Rectangle 196"/>
              <p:cNvSpPr/>
              <p:nvPr/>
            </p:nvSpPr>
            <p:spPr>
              <a:xfrm>
                <a:off x="8058960" y="4847204"/>
                <a:ext cx="354850" cy="301752"/>
              </a:xfrm>
              <a:prstGeom prst="roundRect">
                <a:avLst>
                  <a:gd name="adj" fmla="val 5375"/>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cxnSp>
            <p:nvCxnSpPr>
              <p:cNvPr id="25" name="Straight Arrow Connector 24"/>
              <p:cNvCxnSpPr/>
              <p:nvPr/>
            </p:nvCxnSpPr>
            <p:spPr>
              <a:xfrm flipV="1">
                <a:off x="8181539" y="4875929"/>
                <a:ext cx="0" cy="170356"/>
              </a:xfrm>
              <a:prstGeom prst="straightConnector1">
                <a:avLst/>
              </a:prstGeom>
              <a:ln w="15875">
                <a:solidFill>
                  <a:schemeClr val="bg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p:nvPr/>
            </p:nvCxnSpPr>
            <p:spPr>
              <a:xfrm rot="10800000" flipV="1">
                <a:off x="8296193" y="4945779"/>
                <a:ext cx="0" cy="170356"/>
              </a:xfrm>
              <a:prstGeom prst="straightConnector1">
                <a:avLst/>
              </a:prstGeom>
              <a:ln w="15875">
                <a:solidFill>
                  <a:schemeClr val="bg1"/>
                </a:solidFill>
                <a:tailEnd type="arrow" w="sm" len="sm"/>
              </a:ln>
            </p:spPr>
            <p:style>
              <a:lnRef idx="1">
                <a:schemeClr val="accent1"/>
              </a:lnRef>
              <a:fillRef idx="0">
                <a:schemeClr val="accent1"/>
              </a:fillRef>
              <a:effectRef idx="0">
                <a:schemeClr val="accent1"/>
              </a:effectRef>
              <a:fontRef idx="minor">
                <a:schemeClr val="tx1"/>
              </a:fontRef>
            </p:style>
          </p:cxnSp>
        </p:grpSp>
        <p:sp>
          <p:nvSpPr>
            <p:cNvPr id="201" name="TextBox 200"/>
            <p:cNvSpPr txBox="1"/>
            <p:nvPr/>
          </p:nvSpPr>
          <p:spPr>
            <a:xfrm>
              <a:off x="8621825" y="4717179"/>
              <a:ext cx="3613395" cy="1169551"/>
            </a:xfrm>
            <a:prstGeom prst="rect">
              <a:avLst/>
            </a:prstGeom>
            <a:noFill/>
          </p:spPr>
          <p:txBody>
            <a:bodyPr wrap="square" rtlCol="0">
              <a:spAutoFit/>
            </a:bodyPr>
            <a:lstStyle/>
            <a:p>
              <a:pPr defTabSz="457189">
                <a:defRPr/>
              </a:pPr>
              <a:r>
                <a:rPr lang="en-US" sz="1500" dirty="0">
                  <a:solidFill>
                    <a:srgbClr val="FFFFFF"/>
                  </a:solidFill>
                  <a:latin typeface="Calibri" panose="020F0502020204030204"/>
                </a:rPr>
                <a:t>EC2 Fleet</a:t>
              </a:r>
            </a:p>
            <a:p>
              <a:pPr marL="257175" indent="-257175" defTabSz="457189">
                <a:buFont typeface="Arial" panose="020B0604020202020204" pitchFamily="34" charset="0"/>
                <a:buChar char="•"/>
                <a:defRPr/>
              </a:pPr>
              <a:r>
                <a:rPr lang="en-US" sz="1200" dirty="0">
                  <a:solidFill>
                    <a:srgbClr val="FFFFFF"/>
                  </a:solidFill>
                  <a:latin typeface="Calibri" panose="020F0502020204030204"/>
                </a:rPr>
                <a:t>Simplified provisioning </a:t>
              </a:r>
            </a:p>
            <a:p>
              <a:pPr marL="257175" indent="-257175" defTabSz="457189">
                <a:buFont typeface="Arial" panose="020B0604020202020204" pitchFamily="34" charset="0"/>
                <a:buChar char="•"/>
                <a:defRPr/>
              </a:pPr>
              <a:r>
                <a:rPr lang="en-US" sz="1200" dirty="0">
                  <a:solidFill>
                    <a:srgbClr val="FFFFFF"/>
                  </a:solidFill>
                  <a:latin typeface="Calibri" panose="020F0502020204030204"/>
                </a:rPr>
                <a:t>Massive scale</a:t>
              </a:r>
            </a:p>
            <a:p>
              <a:pPr marL="257175" indent="-257175" defTabSz="457189">
                <a:buFont typeface="Arial" panose="020B0604020202020204" pitchFamily="34" charset="0"/>
                <a:buChar char="•"/>
                <a:defRPr/>
              </a:pPr>
              <a:r>
                <a:rPr lang="en-US" sz="1200" dirty="0">
                  <a:solidFill>
                    <a:srgbClr val="FFFFFF"/>
                  </a:solidFill>
                  <a:latin typeface="Calibri" panose="020F0502020204030204"/>
                </a:rPr>
                <a:t>Flexible capacity allocation </a:t>
              </a:r>
            </a:p>
          </p:txBody>
        </p:sp>
      </p:grpSp>
      <p:grpSp>
        <p:nvGrpSpPr>
          <p:cNvPr id="149" name="Group 148"/>
          <p:cNvGrpSpPr/>
          <p:nvPr/>
        </p:nvGrpSpPr>
        <p:grpSpPr>
          <a:xfrm>
            <a:off x="812620" y="1847295"/>
            <a:ext cx="392714" cy="186293"/>
            <a:chOff x="13527219" y="4930362"/>
            <a:chExt cx="1610994" cy="707884"/>
          </a:xfrm>
        </p:grpSpPr>
        <p:sp>
          <p:nvSpPr>
            <p:cNvPr id="150" name="Rectangle 149"/>
            <p:cNvSpPr/>
            <p:nvPr/>
          </p:nvSpPr>
          <p:spPr>
            <a:xfrm>
              <a:off x="13527219" y="4930362"/>
              <a:ext cx="1558742" cy="707884"/>
            </a:xfrm>
            <a:prstGeom prst="rect">
              <a:avLst/>
            </a:prstGeom>
            <a:gradFill>
              <a:gsLst>
                <a:gs pos="1000">
                  <a:srgbClr val="C90000"/>
                </a:gs>
                <a:gs pos="95000">
                  <a:srgbClr val="FFC000"/>
                </a:gs>
              </a:gsLst>
              <a:lin ang="2700000" scaled="1"/>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909" tIns="37909" rIns="37909" bIns="37909" numCol="1" spcCol="38100" rtlCol="0" anchor="ctr">
              <a:noAutofit/>
            </a:bodyPr>
            <a:lstStyle/>
            <a:p>
              <a:pPr algn="ctr" defTabSz="435978">
                <a:defRPr/>
              </a:pPr>
              <a:endParaRPr lang="en-US" sz="1200" spc="134">
                <a:solidFill>
                  <a:srgbClr val="FFFFFF"/>
                </a:solidFill>
                <a:latin typeface="Amazon Ember" panose="020B0603020204020204"/>
                <a:ea typeface="Amazon Ember Medium" charset="0"/>
                <a:cs typeface="Amazon Ember Medium" charset="0"/>
              </a:endParaRPr>
            </a:p>
          </p:txBody>
        </p:sp>
        <p:sp>
          <p:nvSpPr>
            <p:cNvPr id="151" name="“AWS continues to grow at a nearly unbelievable rate, even as…">
              <a:extLst>
                <a:ext uri="{FF2B5EF4-FFF2-40B4-BE49-F238E27FC236}">
                  <a16:creationId xmlns:a16="http://schemas.microsoft.com/office/drawing/2014/main" xmlns="" id="{B5342E49-1DCF-C843-AFF2-2C5B988FB0BB}"/>
                </a:ext>
              </a:extLst>
            </p:cNvPr>
            <p:cNvSpPr txBox="1"/>
            <p:nvPr/>
          </p:nvSpPr>
          <p:spPr>
            <a:xfrm>
              <a:off x="13531637" y="5010482"/>
              <a:ext cx="1606576" cy="557714"/>
            </a:xfrm>
            <a:prstGeom prst="rect">
              <a:avLst/>
            </a:prstGeom>
            <a:ln w="12700">
              <a:miter lim="400000"/>
            </a:ln>
            <a:extLst>
              <a:ext uri="{C572A759-6A51-4108-AA02-DFA0A04FC94B}">
                <ma14:wrappingTextBoxFlag xmlns="" xmlns:ma14="http://schemas.microsoft.com/office/mac/drawingml/2011/main" val="1"/>
              </a:ext>
            </a:extLst>
          </p:spPr>
          <p:txBody>
            <a:bodyPr wrap="square" lIns="26957" tIns="26957" rIns="26957" bIns="26957" anchor="ctr">
              <a:spAutoFit/>
            </a:bodyPr>
            <a:lstStyle>
              <a:lvl1pPr algn="ctr" defTabSz="579880">
                <a:defRPr sz="4000" spc="593">
                  <a:solidFill>
                    <a:srgbClr val="FFFFFF"/>
                  </a:solidFill>
                  <a:latin typeface="Amazon Ember"/>
                  <a:ea typeface="Amazon Ember"/>
                  <a:cs typeface="Amazon Ember"/>
                  <a:sym typeface="Amazon Ember"/>
                </a:defRPr>
              </a:lvl1pPr>
            </a:lstStyle>
            <a:p>
              <a:pPr defTabSz="434910">
                <a:defRPr/>
              </a:pPr>
              <a:endParaRPr sz="600" b="1" spc="445" dirty="0"/>
            </a:p>
          </p:txBody>
        </p:sp>
      </p:grpSp>
      <p:sp>
        <p:nvSpPr>
          <p:cNvPr id="10" name="TextBox 9"/>
          <p:cNvSpPr txBox="1"/>
          <p:nvPr/>
        </p:nvSpPr>
        <p:spPr>
          <a:xfrm>
            <a:off x="750848" y="1815814"/>
            <a:ext cx="517334" cy="253916"/>
          </a:xfrm>
          <a:prstGeom prst="rect">
            <a:avLst/>
          </a:prstGeom>
          <a:noFill/>
        </p:spPr>
        <p:txBody>
          <a:bodyPr wrap="square" rtlCol="0" anchor="ctr">
            <a:spAutoFit/>
          </a:bodyPr>
          <a:lstStyle/>
          <a:p>
            <a:pPr algn="ctr" defTabSz="457189">
              <a:defRPr/>
            </a:pPr>
            <a:r>
              <a:rPr lang="en-US" sz="1050" dirty="0">
                <a:solidFill>
                  <a:srgbClr val="FFFFFF"/>
                </a:solidFill>
                <a:latin typeface="Calibri" panose="020F0502020204030204"/>
              </a:rPr>
              <a:t>NEW</a:t>
            </a:r>
          </a:p>
        </p:txBody>
      </p:sp>
      <p:grpSp>
        <p:nvGrpSpPr>
          <p:cNvPr id="112" name="Group 111">
            <a:extLst>
              <a:ext uri="{FF2B5EF4-FFF2-40B4-BE49-F238E27FC236}">
                <a16:creationId xmlns:a16="http://schemas.microsoft.com/office/drawing/2014/main" xmlns="" id="{6B44A649-F1DC-BD43-A21E-00A6AEFA9683}"/>
              </a:ext>
            </a:extLst>
          </p:cNvPr>
          <p:cNvGrpSpPr/>
          <p:nvPr/>
        </p:nvGrpSpPr>
        <p:grpSpPr>
          <a:xfrm>
            <a:off x="8531678" y="2"/>
            <a:ext cx="412991" cy="489858"/>
            <a:chOff x="13432971" y="2"/>
            <a:chExt cx="660785" cy="783773"/>
          </a:xfrm>
        </p:grpSpPr>
        <p:sp>
          <p:nvSpPr>
            <p:cNvPr id="119" name="Arrow: Pentagon 26">
              <a:extLst>
                <a:ext uri="{FF2B5EF4-FFF2-40B4-BE49-F238E27FC236}">
                  <a16:creationId xmlns:a16="http://schemas.microsoft.com/office/drawing/2014/main" xmlns="" id="{C424C3D2-8930-2342-A51E-2254ECAFB416}"/>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aphic 3">
              <a:extLst>
                <a:ext uri="{FF2B5EF4-FFF2-40B4-BE49-F238E27FC236}">
                  <a16:creationId xmlns:a16="http://schemas.microsoft.com/office/drawing/2014/main" xmlns="" id="{BD42A241-6C07-594F-A241-FD03B06B4159}"/>
                </a:ext>
              </a:extLst>
            </p:cNvPr>
            <p:cNvGrpSpPr/>
            <p:nvPr/>
          </p:nvGrpSpPr>
          <p:grpSpPr>
            <a:xfrm>
              <a:off x="13585427" y="125219"/>
              <a:ext cx="386410" cy="386410"/>
              <a:chOff x="4333875" y="2333625"/>
              <a:chExt cx="476250" cy="476250"/>
            </a:xfrm>
            <a:solidFill>
              <a:schemeClr val="tx1"/>
            </a:solidFill>
          </p:grpSpPr>
          <p:sp>
            <p:nvSpPr>
              <p:cNvPr id="125" name="Freeform: Shape 32">
                <a:extLst>
                  <a:ext uri="{FF2B5EF4-FFF2-40B4-BE49-F238E27FC236}">
                    <a16:creationId xmlns:a16="http://schemas.microsoft.com/office/drawing/2014/main" xmlns="" id="{5BC0FA3A-EFDA-0745-BA4D-9A03C8A345A3}"/>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133" name="Freeform: Shape 33">
                <a:extLst>
                  <a:ext uri="{FF2B5EF4-FFF2-40B4-BE49-F238E27FC236}">
                    <a16:creationId xmlns:a16="http://schemas.microsoft.com/office/drawing/2014/main" xmlns="" id="{63F5A955-0E20-1B40-AEE2-B71F63C80C15}"/>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135" name="Freeform: Shape 34">
                <a:extLst>
                  <a:ext uri="{FF2B5EF4-FFF2-40B4-BE49-F238E27FC236}">
                    <a16:creationId xmlns:a16="http://schemas.microsoft.com/office/drawing/2014/main" xmlns="" id="{B5366BEF-D1AA-D248-9608-A48A267F75EB}"/>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214436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500" fill="hold"/>
                                        <p:tgtEl>
                                          <p:spTgt spid="112"/>
                                        </p:tgtEl>
                                        <p:attrNameLst>
                                          <p:attrName>ppt_x</p:attrName>
                                        </p:attrNameLst>
                                      </p:cBhvr>
                                      <p:tavLst>
                                        <p:tav tm="0">
                                          <p:val>
                                            <p:strVal val="#ppt_x"/>
                                          </p:val>
                                        </p:tav>
                                        <p:tav tm="100000">
                                          <p:val>
                                            <p:strVal val="#ppt_x"/>
                                          </p:val>
                                        </p:tav>
                                      </p:tavLst>
                                    </p:anim>
                                    <p:anim calcmode="lin" valueType="num">
                                      <p:cBhvr additive="base">
                                        <p:cTn id="8" dur="500" fill="hold"/>
                                        <p:tgtEl>
                                          <p:spTgt spid="1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extBox 13"/>
          <p:cNvSpPr txBox="1">
            <a:spLocks noChangeArrowheads="1"/>
          </p:cNvSpPr>
          <p:nvPr/>
        </p:nvSpPr>
        <p:spPr bwMode="auto">
          <a:xfrm>
            <a:off x="6052336" y="655234"/>
            <a:ext cx="2944145" cy="707886"/>
          </a:xfrm>
          <a:prstGeom prst="rect">
            <a:avLst/>
          </a:prstGeom>
          <a:solidFill>
            <a:schemeClr val="tx1">
              <a:lumMod val="50000"/>
            </a:schemeClr>
          </a:solidFill>
          <a:ln w="9525">
            <a:noFill/>
            <a:miter lim="800000"/>
            <a:headEnd/>
            <a:tailEnd/>
          </a:ln>
        </p:spPr>
        <p:txBody>
          <a:bodyPr wrap="square">
            <a:spAutoFit/>
          </a:bodyPr>
          <a:lstStyle/>
          <a:p>
            <a:pPr algn="ctr"/>
            <a:r>
              <a:rPr lang="en-US" sz="2000" b="1" dirty="0">
                <a:solidFill>
                  <a:schemeClr val="accent1"/>
                </a:solidFill>
                <a:latin typeface="+mj-lt"/>
              </a:rPr>
              <a:t>Spot</a:t>
            </a:r>
            <a:br>
              <a:rPr lang="en-US" sz="2000" b="1" dirty="0">
                <a:solidFill>
                  <a:schemeClr val="accent1"/>
                </a:solidFill>
                <a:latin typeface="+mj-lt"/>
              </a:rPr>
            </a:br>
            <a:r>
              <a:rPr lang="en-US" sz="2000" b="1" dirty="0">
                <a:solidFill>
                  <a:schemeClr val="accent1"/>
                </a:solidFill>
                <a:latin typeface="+mj-lt"/>
              </a:rPr>
              <a:t>Instances</a:t>
            </a:r>
          </a:p>
        </p:txBody>
      </p:sp>
      <p:sp>
        <p:nvSpPr>
          <p:cNvPr id="2" name="Title 1"/>
          <p:cNvSpPr>
            <a:spLocks noGrp="1"/>
          </p:cNvSpPr>
          <p:nvPr>
            <p:ph type="title"/>
          </p:nvPr>
        </p:nvSpPr>
        <p:spPr/>
        <p:txBody>
          <a:bodyPr>
            <a:noAutofit/>
          </a:bodyPr>
          <a:lstStyle/>
          <a:p>
            <a:r>
              <a:rPr lang="en-US" b="1" dirty="0"/>
              <a:t>Purchasing options at a glance</a:t>
            </a:r>
          </a:p>
        </p:txBody>
      </p:sp>
      <p:sp>
        <p:nvSpPr>
          <p:cNvPr id="46" name="Rectangle 45"/>
          <p:cNvSpPr/>
          <p:nvPr/>
        </p:nvSpPr>
        <p:spPr>
          <a:xfrm>
            <a:off x="3116746" y="655320"/>
            <a:ext cx="2870280" cy="671728"/>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TextBox 12"/>
          <p:cNvSpPr txBox="1">
            <a:spLocks noChangeArrowheads="1"/>
          </p:cNvSpPr>
          <p:nvPr/>
        </p:nvSpPr>
        <p:spPr bwMode="auto">
          <a:xfrm>
            <a:off x="3089407" y="655321"/>
            <a:ext cx="2924959" cy="707886"/>
          </a:xfrm>
          <a:prstGeom prst="rect">
            <a:avLst/>
          </a:prstGeom>
          <a:solidFill>
            <a:schemeClr val="tx1">
              <a:lumMod val="50000"/>
            </a:schemeClr>
          </a:solidFill>
          <a:ln w="9525">
            <a:noFill/>
            <a:miter lim="800000"/>
            <a:headEnd/>
            <a:tailEnd/>
          </a:ln>
        </p:spPr>
        <p:txBody>
          <a:bodyPr wrap="square">
            <a:spAutoFit/>
          </a:bodyPr>
          <a:lstStyle/>
          <a:p>
            <a:pPr algn="ctr"/>
            <a:r>
              <a:rPr lang="en-US" sz="2000" b="1" dirty="0">
                <a:solidFill>
                  <a:schemeClr val="accent1"/>
                </a:solidFill>
                <a:latin typeface="+mj-lt"/>
              </a:rPr>
              <a:t>Reserved</a:t>
            </a:r>
            <a:r>
              <a:rPr lang="en-US" sz="2000" b="1" dirty="0">
                <a:solidFill>
                  <a:schemeClr val="tx1">
                    <a:lumMod val="75000"/>
                    <a:lumOff val="25000"/>
                  </a:schemeClr>
                </a:solidFill>
                <a:latin typeface="+mj-lt"/>
              </a:rPr>
              <a:t/>
            </a:r>
            <a:br>
              <a:rPr lang="en-US" sz="2000" b="1" dirty="0">
                <a:solidFill>
                  <a:schemeClr val="tx1">
                    <a:lumMod val="75000"/>
                    <a:lumOff val="25000"/>
                  </a:schemeClr>
                </a:solidFill>
                <a:latin typeface="+mj-lt"/>
              </a:rPr>
            </a:br>
            <a:r>
              <a:rPr lang="en-US" sz="2000" b="1" dirty="0">
                <a:solidFill>
                  <a:schemeClr val="accent1"/>
                </a:solidFill>
                <a:latin typeface="+mj-lt"/>
              </a:rPr>
              <a:t>Instances</a:t>
            </a:r>
          </a:p>
        </p:txBody>
      </p:sp>
      <p:sp>
        <p:nvSpPr>
          <p:cNvPr id="12" name="TextBox 18"/>
          <p:cNvSpPr txBox="1">
            <a:spLocks noChangeArrowheads="1"/>
          </p:cNvSpPr>
          <p:nvPr/>
        </p:nvSpPr>
        <p:spPr bwMode="auto">
          <a:xfrm>
            <a:off x="3089407" y="1378671"/>
            <a:ext cx="2924959" cy="1077218"/>
          </a:xfrm>
          <a:prstGeom prst="rect">
            <a:avLst/>
          </a:prstGeom>
          <a:noFill/>
          <a:ln w="9525">
            <a:noFill/>
            <a:miter lim="800000"/>
            <a:headEnd/>
            <a:tailEnd/>
          </a:ln>
        </p:spPr>
        <p:txBody>
          <a:bodyPr wrap="square">
            <a:spAutoFit/>
          </a:bodyPr>
          <a:lstStyle/>
          <a:p>
            <a:pPr algn="ctr">
              <a:spcAft>
                <a:spcPts val="1200"/>
              </a:spcAft>
            </a:pPr>
            <a:r>
              <a:rPr lang="en-US" sz="1600" b="1" dirty="0">
                <a:solidFill>
                  <a:schemeClr val="bg1"/>
                </a:solidFill>
                <a:ea typeface="Verdana" pitchFamily="34" charset="0"/>
                <a:cs typeface="Verdana" pitchFamily="34" charset="0"/>
              </a:rPr>
              <a:t>Make a low, one-time payment and receive a significant discount on the hourly charge</a:t>
            </a:r>
          </a:p>
        </p:txBody>
      </p:sp>
      <p:sp>
        <p:nvSpPr>
          <p:cNvPr id="40" name="Rectangle 39"/>
          <p:cNvSpPr/>
          <p:nvPr/>
        </p:nvSpPr>
        <p:spPr>
          <a:xfrm>
            <a:off x="178908" y="655320"/>
            <a:ext cx="2887324" cy="671728"/>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accent1"/>
              </a:solidFill>
            </a:endParaRPr>
          </a:p>
        </p:txBody>
      </p:sp>
      <p:sp>
        <p:nvSpPr>
          <p:cNvPr id="5" name="TextBox 11"/>
          <p:cNvSpPr txBox="1">
            <a:spLocks noChangeArrowheads="1"/>
          </p:cNvSpPr>
          <p:nvPr/>
        </p:nvSpPr>
        <p:spPr bwMode="auto">
          <a:xfrm>
            <a:off x="178908" y="655321"/>
            <a:ext cx="2887324" cy="707886"/>
          </a:xfrm>
          <a:prstGeom prst="rect">
            <a:avLst/>
          </a:prstGeom>
          <a:solidFill>
            <a:schemeClr val="tx1">
              <a:lumMod val="50000"/>
            </a:schemeClr>
          </a:solidFill>
          <a:ln w="9525">
            <a:noFill/>
            <a:miter lim="800000"/>
            <a:headEnd/>
            <a:tailEnd/>
          </a:ln>
        </p:spPr>
        <p:txBody>
          <a:bodyPr wrap="square">
            <a:spAutoFit/>
          </a:bodyPr>
          <a:lstStyle/>
          <a:p>
            <a:pPr algn="ctr"/>
            <a:r>
              <a:rPr lang="en-US" sz="2000" b="1" dirty="0">
                <a:solidFill>
                  <a:schemeClr val="accent1"/>
                </a:solidFill>
                <a:latin typeface="+mj-lt"/>
              </a:rPr>
              <a:t>On-Demand</a:t>
            </a:r>
          </a:p>
          <a:p>
            <a:pPr algn="ctr"/>
            <a:r>
              <a:rPr lang="en-US" sz="2000" b="1" dirty="0">
                <a:solidFill>
                  <a:schemeClr val="accent1"/>
                </a:solidFill>
                <a:latin typeface="+mj-lt"/>
              </a:rPr>
              <a:t>Instances</a:t>
            </a:r>
          </a:p>
        </p:txBody>
      </p:sp>
      <p:sp>
        <p:nvSpPr>
          <p:cNvPr id="11" name="TextBox 17"/>
          <p:cNvSpPr txBox="1">
            <a:spLocks noChangeArrowheads="1"/>
          </p:cNvSpPr>
          <p:nvPr/>
        </p:nvSpPr>
        <p:spPr bwMode="auto">
          <a:xfrm>
            <a:off x="179951" y="1371345"/>
            <a:ext cx="2885239" cy="830997"/>
          </a:xfrm>
          <a:prstGeom prst="rect">
            <a:avLst/>
          </a:prstGeom>
          <a:noFill/>
          <a:ln w="9525">
            <a:noFill/>
            <a:miter lim="800000"/>
            <a:headEnd/>
            <a:tailEnd/>
          </a:ln>
        </p:spPr>
        <p:txBody>
          <a:bodyPr wrap="square">
            <a:spAutoFit/>
          </a:bodyPr>
          <a:lstStyle/>
          <a:p>
            <a:pPr algn="ctr">
              <a:spcAft>
                <a:spcPts val="1200"/>
              </a:spcAft>
            </a:pPr>
            <a:r>
              <a:rPr lang="en-US" sz="1600" b="1" dirty="0">
                <a:solidFill>
                  <a:schemeClr val="bg1"/>
                </a:solidFill>
                <a:ea typeface="Verdana" pitchFamily="34" charset="0"/>
                <a:cs typeface="Verdana" pitchFamily="34" charset="0"/>
              </a:rPr>
              <a:t>Pay for compute capacity by the hour with no long-term commitments</a:t>
            </a:r>
          </a:p>
        </p:txBody>
      </p:sp>
      <p:sp>
        <p:nvSpPr>
          <p:cNvPr id="13" name="TextBox 19"/>
          <p:cNvSpPr txBox="1">
            <a:spLocks noChangeArrowheads="1"/>
          </p:cNvSpPr>
          <p:nvPr/>
        </p:nvSpPr>
        <p:spPr bwMode="auto">
          <a:xfrm>
            <a:off x="6052703" y="1362957"/>
            <a:ext cx="2943410" cy="1077218"/>
          </a:xfrm>
          <a:prstGeom prst="rect">
            <a:avLst/>
          </a:prstGeom>
          <a:noFill/>
          <a:ln w="9525">
            <a:noFill/>
            <a:miter lim="800000"/>
            <a:headEnd/>
            <a:tailEnd/>
          </a:ln>
        </p:spPr>
        <p:txBody>
          <a:bodyPr wrap="square">
            <a:spAutoFit/>
          </a:bodyPr>
          <a:lstStyle/>
          <a:p>
            <a:pPr algn="ctr">
              <a:spcAft>
                <a:spcPts val="1200"/>
              </a:spcAft>
            </a:pPr>
            <a:r>
              <a:rPr lang="en-US" sz="1600" b="1" dirty="0">
                <a:solidFill>
                  <a:schemeClr val="bg1"/>
                </a:solidFill>
                <a:ea typeface="Verdana" pitchFamily="34" charset="0"/>
                <a:cs typeface="Verdana" pitchFamily="34" charset="0"/>
              </a:rPr>
              <a:t>Bid for unused capacity, charged at a spot price which fluctuates based on supply and demand</a:t>
            </a:r>
            <a:endParaRPr lang="en-US" sz="1600" b="0" dirty="0">
              <a:solidFill>
                <a:schemeClr val="bg1"/>
              </a:solidFill>
              <a:ea typeface="Verdana" pitchFamily="34" charset="0"/>
              <a:cs typeface="Verdana" pitchFamily="34" charset="0"/>
            </a:endParaRPr>
          </a:p>
        </p:txBody>
      </p:sp>
      <p:grpSp>
        <p:nvGrpSpPr>
          <p:cNvPr id="45" name="Group 44">
            <a:extLst>
              <a:ext uri="{FF2B5EF4-FFF2-40B4-BE49-F238E27FC236}">
                <a16:creationId xmlns:a16="http://schemas.microsoft.com/office/drawing/2014/main" xmlns="" id="{56AB2C0E-0A0E-E84B-8487-E980662F4CA0}"/>
              </a:ext>
            </a:extLst>
          </p:cNvPr>
          <p:cNvGrpSpPr/>
          <p:nvPr/>
        </p:nvGrpSpPr>
        <p:grpSpPr>
          <a:xfrm>
            <a:off x="8531678" y="2"/>
            <a:ext cx="412991" cy="489858"/>
            <a:chOff x="13432971" y="2"/>
            <a:chExt cx="660785" cy="783773"/>
          </a:xfrm>
        </p:grpSpPr>
        <p:sp>
          <p:nvSpPr>
            <p:cNvPr id="51" name="Arrow: Pentagon 26">
              <a:extLst>
                <a:ext uri="{FF2B5EF4-FFF2-40B4-BE49-F238E27FC236}">
                  <a16:creationId xmlns:a16="http://schemas.microsoft.com/office/drawing/2014/main" xmlns="" id="{D44E0DBC-1F35-9248-B4DC-45AF5458BD73}"/>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2" name="Graphic 3">
              <a:extLst>
                <a:ext uri="{FF2B5EF4-FFF2-40B4-BE49-F238E27FC236}">
                  <a16:creationId xmlns:a16="http://schemas.microsoft.com/office/drawing/2014/main" xmlns="" id="{F076F8BF-4855-5C49-A936-9B82D705CCA8}"/>
                </a:ext>
              </a:extLst>
            </p:cNvPr>
            <p:cNvGrpSpPr/>
            <p:nvPr/>
          </p:nvGrpSpPr>
          <p:grpSpPr>
            <a:xfrm>
              <a:off x="13585427" y="125219"/>
              <a:ext cx="386410" cy="386410"/>
              <a:chOff x="4333875" y="2333625"/>
              <a:chExt cx="476250" cy="476250"/>
            </a:xfrm>
            <a:solidFill>
              <a:schemeClr val="tx1"/>
            </a:solidFill>
          </p:grpSpPr>
          <p:sp>
            <p:nvSpPr>
              <p:cNvPr id="53" name="Freeform: Shape 32">
                <a:extLst>
                  <a:ext uri="{FF2B5EF4-FFF2-40B4-BE49-F238E27FC236}">
                    <a16:creationId xmlns:a16="http://schemas.microsoft.com/office/drawing/2014/main" xmlns="" id="{202564F0-A00D-9A4C-9BCC-D1C49AFEFC26}"/>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54" name="Freeform: Shape 33">
                <a:extLst>
                  <a:ext uri="{FF2B5EF4-FFF2-40B4-BE49-F238E27FC236}">
                    <a16:creationId xmlns:a16="http://schemas.microsoft.com/office/drawing/2014/main" xmlns="" id="{AE84C948-54BE-1747-9E4F-C689849844F3}"/>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55" name="Freeform: Shape 34">
                <a:extLst>
                  <a:ext uri="{FF2B5EF4-FFF2-40B4-BE49-F238E27FC236}">
                    <a16:creationId xmlns:a16="http://schemas.microsoft.com/office/drawing/2014/main" xmlns="" id="{FF330389-86FD-C444-9F5A-E3709019046C}"/>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
        <p:nvSpPr>
          <p:cNvPr id="56" name="TextBox 17">
            <a:extLst>
              <a:ext uri="{FF2B5EF4-FFF2-40B4-BE49-F238E27FC236}">
                <a16:creationId xmlns:a16="http://schemas.microsoft.com/office/drawing/2014/main" xmlns="" id="{12344869-5206-F745-A307-134B36F5F2F7}"/>
              </a:ext>
            </a:extLst>
          </p:cNvPr>
          <p:cNvSpPr txBox="1">
            <a:spLocks noChangeArrowheads="1"/>
          </p:cNvSpPr>
          <p:nvPr/>
        </p:nvSpPr>
        <p:spPr bwMode="auto">
          <a:xfrm>
            <a:off x="179951" y="2552990"/>
            <a:ext cx="2885239" cy="584775"/>
          </a:xfrm>
          <a:prstGeom prst="rect">
            <a:avLst/>
          </a:prstGeom>
          <a:noFill/>
          <a:ln w="9525">
            <a:noFill/>
            <a:miter lim="800000"/>
            <a:headEnd/>
            <a:tailEnd/>
          </a:ln>
        </p:spPr>
        <p:txBody>
          <a:bodyPr wrap="square">
            <a:spAutoFit/>
          </a:bodyPr>
          <a:lstStyle/>
          <a:p>
            <a:pPr algn="ctr">
              <a:spcAft>
                <a:spcPts val="1200"/>
              </a:spcAft>
            </a:pPr>
            <a:r>
              <a:rPr lang="en-US" sz="1600" b="1" dirty="0">
                <a:solidFill>
                  <a:schemeClr val="bg1"/>
                </a:solidFill>
                <a:ea typeface="Verdana" pitchFamily="34" charset="0"/>
                <a:cs typeface="Verdana" pitchFamily="34" charset="0"/>
              </a:rPr>
              <a:t>For Spiky workloads or to define needs</a:t>
            </a:r>
            <a:endParaRPr lang="en-US" sz="1600" b="0" dirty="0">
              <a:solidFill>
                <a:schemeClr val="bg1"/>
              </a:solidFill>
              <a:ea typeface="Verdana" pitchFamily="34" charset="0"/>
              <a:cs typeface="Verdana" pitchFamily="34" charset="0"/>
            </a:endParaRPr>
          </a:p>
        </p:txBody>
      </p:sp>
      <p:sp>
        <p:nvSpPr>
          <p:cNvPr id="57" name="TextBox 17">
            <a:extLst>
              <a:ext uri="{FF2B5EF4-FFF2-40B4-BE49-F238E27FC236}">
                <a16:creationId xmlns:a16="http://schemas.microsoft.com/office/drawing/2014/main" xmlns="" id="{6200F8DD-4F2E-5C4A-9730-60EB3C32DC72}"/>
              </a:ext>
            </a:extLst>
          </p:cNvPr>
          <p:cNvSpPr txBox="1">
            <a:spLocks noChangeArrowheads="1"/>
          </p:cNvSpPr>
          <p:nvPr/>
        </p:nvSpPr>
        <p:spPr bwMode="auto">
          <a:xfrm>
            <a:off x="3109267" y="2552990"/>
            <a:ext cx="2885239" cy="338554"/>
          </a:xfrm>
          <a:prstGeom prst="rect">
            <a:avLst/>
          </a:prstGeom>
          <a:noFill/>
          <a:ln w="9525">
            <a:noFill/>
            <a:miter lim="800000"/>
            <a:headEnd/>
            <a:tailEnd/>
          </a:ln>
        </p:spPr>
        <p:txBody>
          <a:bodyPr wrap="square">
            <a:spAutoFit/>
          </a:bodyPr>
          <a:lstStyle/>
          <a:p>
            <a:pPr algn="ctr">
              <a:spcAft>
                <a:spcPts val="1200"/>
              </a:spcAft>
            </a:pPr>
            <a:r>
              <a:rPr lang="en-US" sz="1600" b="1" dirty="0">
                <a:solidFill>
                  <a:schemeClr val="bg1"/>
                </a:solidFill>
                <a:ea typeface="Verdana" pitchFamily="34" charset="0"/>
                <a:cs typeface="Verdana" pitchFamily="34" charset="0"/>
              </a:rPr>
              <a:t>For committed utilization</a:t>
            </a:r>
            <a:endParaRPr lang="en-US" sz="1600" b="0" dirty="0">
              <a:solidFill>
                <a:schemeClr val="bg1"/>
              </a:solidFill>
              <a:ea typeface="Verdana" pitchFamily="34" charset="0"/>
              <a:cs typeface="Verdana" pitchFamily="34" charset="0"/>
            </a:endParaRPr>
          </a:p>
        </p:txBody>
      </p:sp>
      <p:sp>
        <p:nvSpPr>
          <p:cNvPr id="58" name="TextBox 17">
            <a:extLst>
              <a:ext uri="{FF2B5EF4-FFF2-40B4-BE49-F238E27FC236}">
                <a16:creationId xmlns:a16="http://schemas.microsoft.com/office/drawing/2014/main" xmlns="" id="{7AF35688-12F2-2A4B-B62A-09335E216C88}"/>
              </a:ext>
            </a:extLst>
          </p:cNvPr>
          <p:cNvSpPr txBox="1">
            <a:spLocks noChangeArrowheads="1"/>
          </p:cNvSpPr>
          <p:nvPr/>
        </p:nvSpPr>
        <p:spPr bwMode="auto">
          <a:xfrm>
            <a:off x="6081789" y="2552990"/>
            <a:ext cx="2885239" cy="584775"/>
          </a:xfrm>
          <a:prstGeom prst="rect">
            <a:avLst/>
          </a:prstGeom>
          <a:noFill/>
          <a:ln w="9525">
            <a:noFill/>
            <a:miter lim="800000"/>
            <a:headEnd/>
            <a:tailEnd/>
          </a:ln>
        </p:spPr>
        <p:txBody>
          <a:bodyPr wrap="square">
            <a:spAutoFit/>
          </a:bodyPr>
          <a:lstStyle/>
          <a:p>
            <a:pPr algn="ctr">
              <a:spcAft>
                <a:spcPts val="1200"/>
              </a:spcAft>
            </a:pPr>
            <a:r>
              <a:rPr lang="en-US" sz="1600" b="1" dirty="0">
                <a:solidFill>
                  <a:schemeClr val="bg1"/>
                </a:solidFill>
                <a:ea typeface="Verdana" pitchFamily="34" charset="0"/>
                <a:cs typeface="Verdana" pitchFamily="34" charset="0"/>
              </a:rPr>
              <a:t>For time-insensitive or transient workloads</a:t>
            </a:r>
            <a:endParaRPr lang="en-US" sz="1600" b="0" dirty="0">
              <a:solidFill>
                <a:schemeClr val="bg1"/>
              </a:solidFill>
              <a:ea typeface="Verdana" pitchFamily="34" charset="0"/>
              <a:cs typeface="Verdana" pitchFamily="34" charset="0"/>
            </a:endParaRPr>
          </a:p>
        </p:txBody>
      </p:sp>
      <p:pic>
        <p:nvPicPr>
          <p:cNvPr id="59" name="Picture 58" descr="On-Demand.png">
            <a:extLst>
              <a:ext uri="{FF2B5EF4-FFF2-40B4-BE49-F238E27FC236}">
                <a16:creationId xmlns:a16="http://schemas.microsoft.com/office/drawing/2014/main" xmlns="" id="{6080B8E3-BAC4-5C40-BD51-0BA80FE3F04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1062" y="3410291"/>
            <a:ext cx="1727200" cy="1016171"/>
          </a:xfrm>
          <a:prstGeom prst="rect">
            <a:avLst/>
          </a:prstGeom>
          <a:ln>
            <a:noFill/>
          </a:ln>
        </p:spPr>
      </p:pic>
      <p:pic>
        <p:nvPicPr>
          <p:cNvPr id="60" name="Picture 59" descr="Reserved-png">
            <a:extLst>
              <a:ext uri="{FF2B5EF4-FFF2-40B4-BE49-F238E27FC236}">
                <a16:creationId xmlns:a16="http://schemas.microsoft.com/office/drawing/2014/main" xmlns="" id="{171C0413-9948-A644-8F95-DF8363DD894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94840" y="3410291"/>
            <a:ext cx="1727200" cy="1016171"/>
          </a:xfrm>
          <a:prstGeom prst="rect">
            <a:avLst/>
          </a:prstGeom>
        </p:spPr>
      </p:pic>
      <p:pic>
        <p:nvPicPr>
          <p:cNvPr id="61" name="Picture 60" descr="Spot-png">
            <a:extLst>
              <a:ext uri="{FF2B5EF4-FFF2-40B4-BE49-F238E27FC236}">
                <a16:creationId xmlns:a16="http://schemas.microsoft.com/office/drawing/2014/main" xmlns="" id="{74EB195B-A235-4147-BE18-B71EB31E5C8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56730" y="3410291"/>
            <a:ext cx="1727200" cy="1016171"/>
          </a:xfrm>
          <a:prstGeom prst="rect">
            <a:avLst/>
          </a:prstGeom>
        </p:spPr>
      </p:pic>
      <p:cxnSp>
        <p:nvCxnSpPr>
          <p:cNvPr id="62" name="Straight Connector 61">
            <a:extLst>
              <a:ext uri="{FF2B5EF4-FFF2-40B4-BE49-F238E27FC236}">
                <a16:creationId xmlns:a16="http://schemas.microsoft.com/office/drawing/2014/main" xmlns="" id="{D6B2C25B-F916-1E48-A6F7-10D47C83E603}"/>
              </a:ext>
            </a:extLst>
          </p:cNvPr>
          <p:cNvCxnSpPr>
            <a:cxnSpLocks/>
          </p:cNvCxnSpPr>
          <p:nvPr/>
        </p:nvCxnSpPr>
        <p:spPr>
          <a:xfrm>
            <a:off x="3109267" y="958509"/>
            <a:ext cx="7479" cy="2959067"/>
          </a:xfrm>
          <a:prstGeom prst="line">
            <a:avLst/>
          </a:prstGeom>
          <a:ln w="1905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xmlns="" id="{F6147355-EE02-954B-840A-75D8AB8343D2}"/>
              </a:ext>
            </a:extLst>
          </p:cNvPr>
          <p:cNvCxnSpPr>
            <a:cxnSpLocks/>
          </p:cNvCxnSpPr>
          <p:nvPr/>
        </p:nvCxnSpPr>
        <p:spPr>
          <a:xfrm>
            <a:off x="6166232" y="958508"/>
            <a:ext cx="7479" cy="2959067"/>
          </a:xfrm>
          <a:prstGeom prst="line">
            <a:avLst/>
          </a:prstGeom>
          <a:ln w="19050">
            <a:solidFill>
              <a:schemeClr val="accent1"/>
            </a:solidFill>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89357636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0-#ppt_h/2"/>
                                          </p:val>
                                        </p:tav>
                                        <p:tav tm="100000">
                                          <p:val>
                                            <p:strVal val="#ppt_y"/>
                                          </p:val>
                                        </p:tav>
                                      </p:tavLst>
                                    </p:anim>
                                  </p:childTnLst>
                                </p:cTn>
                              </p:par>
                              <p:par>
                                <p:cTn id="9" presetID="22" presetClass="entr" presetSubtype="1"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up)">
                                      <p:cBhvr>
                                        <p:cTn id="11" dur="500"/>
                                        <p:tgtEl>
                                          <p:spTgt spid="62"/>
                                        </p:tgtEl>
                                      </p:cBhvr>
                                    </p:animEffect>
                                  </p:childTnLst>
                                </p:cTn>
                              </p:par>
                              <p:par>
                                <p:cTn id="12" presetID="22" presetClass="entr" presetSubtype="1" fill="hold" nodeType="with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wipe(up)">
                                      <p:cBhvr>
                                        <p:cTn id="1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98975" y="1543050"/>
            <a:ext cx="8725950" cy="2643086"/>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oAutofit/>
          </a:bodyPr>
          <a:lstStyle/>
          <a:p>
            <a:r>
              <a:rPr lang="en-US" b="1" dirty="0"/>
              <a:t>Layer your options</a:t>
            </a:r>
          </a:p>
        </p:txBody>
      </p:sp>
      <p:sp>
        <p:nvSpPr>
          <p:cNvPr id="17" name="TextBox 16"/>
          <p:cNvSpPr txBox="1"/>
          <p:nvPr/>
        </p:nvSpPr>
        <p:spPr>
          <a:xfrm>
            <a:off x="7336677" y="4351667"/>
            <a:ext cx="184730" cy="307777"/>
          </a:xfrm>
          <a:prstGeom prst="rect">
            <a:avLst/>
          </a:prstGeom>
          <a:noFill/>
        </p:spPr>
        <p:txBody>
          <a:bodyPr wrap="none" rtlCol="0">
            <a:spAutoFit/>
          </a:bodyPr>
          <a:lstStyle/>
          <a:p>
            <a:pPr algn="ctr"/>
            <a:endParaRPr lang="en-US" sz="1400" dirty="0">
              <a:solidFill>
                <a:schemeClr val="bg1"/>
              </a:solidFill>
            </a:endParaRPr>
          </a:p>
        </p:txBody>
      </p:sp>
      <p:sp>
        <p:nvSpPr>
          <p:cNvPr id="19" name="TextBox 18"/>
          <p:cNvSpPr txBox="1"/>
          <p:nvPr/>
        </p:nvSpPr>
        <p:spPr>
          <a:xfrm>
            <a:off x="2285149" y="4351666"/>
            <a:ext cx="184730" cy="307777"/>
          </a:xfrm>
          <a:prstGeom prst="rect">
            <a:avLst/>
          </a:prstGeom>
          <a:noFill/>
        </p:spPr>
        <p:txBody>
          <a:bodyPr wrap="none" rtlCol="0">
            <a:spAutoFit/>
          </a:bodyPr>
          <a:lstStyle/>
          <a:p>
            <a:pPr algn="ctr"/>
            <a:endParaRPr lang="en-US" sz="1400" dirty="0">
              <a:solidFill>
                <a:schemeClr val="bg1"/>
              </a:solidFill>
            </a:endParaRPr>
          </a:p>
        </p:txBody>
      </p:sp>
      <p:pic>
        <p:nvPicPr>
          <p:cNvPr id="20" name="Picture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7575" y="1748841"/>
            <a:ext cx="8305217" cy="22717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grpSp>
        <p:nvGrpSpPr>
          <p:cNvPr id="7" name="Group 6">
            <a:extLst>
              <a:ext uri="{FF2B5EF4-FFF2-40B4-BE49-F238E27FC236}">
                <a16:creationId xmlns:a16="http://schemas.microsoft.com/office/drawing/2014/main" xmlns="" id="{2CC31779-A058-764F-925C-B16C0703EE7E}"/>
              </a:ext>
            </a:extLst>
          </p:cNvPr>
          <p:cNvGrpSpPr/>
          <p:nvPr/>
        </p:nvGrpSpPr>
        <p:grpSpPr>
          <a:xfrm>
            <a:off x="8531678" y="2"/>
            <a:ext cx="412991" cy="489858"/>
            <a:chOff x="13432971" y="2"/>
            <a:chExt cx="660785" cy="783773"/>
          </a:xfrm>
        </p:grpSpPr>
        <p:sp>
          <p:nvSpPr>
            <p:cNvPr id="8" name="Arrow: Pentagon 26">
              <a:extLst>
                <a:ext uri="{FF2B5EF4-FFF2-40B4-BE49-F238E27FC236}">
                  <a16:creationId xmlns:a16="http://schemas.microsoft.com/office/drawing/2014/main" xmlns="" id="{DE7E7B94-735D-6F47-B758-7211A9AA4B2E}"/>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aphic 3">
              <a:extLst>
                <a:ext uri="{FF2B5EF4-FFF2-40B4-BE49-F238E27FC236}">
                  <a16:creationId xmlns:a16="http://schemas.microsoft.com/office/drawing/2014/main" xmlns="" id="{FD2B6E43-AD2A-4A4C-BC62-BC73B8C9B7EF}"/>
                </a:ext>
              </a:extLst>
            </p:cNvPr>
            <p:cNvGrpSpPr/>
            <p:nvPr/>
          </p:nvGrpSpPr>
          <p:grpSpPr>
            <a:xfrm>
              <a:off x="13585427" y="125219"/>
              <a:ext cx="386410" cy="386410"/>
              <a:chOff x="4333875" y="2333625"/>
              <a:chExt cx="476250" cy="476250"/>
            </a:xfrm>
            <a:solidFill>
              <a:schemeClr val="tx1"/>
            </a:solidFill>
          </p:grpSpPr>
          <p:sp>
            <p:nvSpPr>
              <p:cNvPr id="10" name="Freeform: Shape 32">
                <a:extLst>
                  <a:ext uri="{FF2B5EF4-FFF2-40B4-BE49-F238E27FC236}">
                    <a16:creationId xmlns:a16="http://schemas.microsoft.com/office/drawing/2014/main" xmlns="" id="{52F528F5-89FB-E946-9B0C-28BBC336FF97}"/>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11" name="Freeform: Shape 33">
                <a:extLst>
                  <a:ext uri="{FF2B5EF4-FFF2-40B4-BE49-F238E27FC236}">
                    <a16:creationId xmlns:a16="http://schemas.microsoft.com/office/drawing/2014/main" xmlns="" id="{FCAEBA64-2D94-644A-B858-F0E41BB66A55}"/>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12" name="Freeform: Shape 34">
                <a:extLst>
                  <a:ext uri="{FF2B5EF4-FFF2-40B4-BE49-F238E27FC236}">
                    <a16:creationId xmlns:a16="http://schemas.microsoft.com/office/drawing/2014/main" xmlns="" id="{D133050A-1ECE-F442-8467-659576AEFD9A}"/>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26534454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xmlns="" id="{77497611-9133-421D-99A6-A56EFAB0120E}"/>
              </a:ext>
            </a:extLst>
          </p:cNvPr>
          <p:cNvGrpSpPr/>
          <p:nvPr/>
        </p:nvGrpSpPr>
        <p:grpSpPr>
          <a:xfrm>
            <a:off x="8531678" y="2"/>
            <a:ext cx="412991" cy="489858"/>
            <a:chOff x="13432971" y="2"/>
            <a:chExt cx="660785" cy="783773"/>
          </a:xfrm>
        </p:grpSpPr>
        <p:sp>
          <p:nvSpPr>
            <p:cNvPr id="61" name="Arrow: Pentagon 60">
              <a:extLst>
                <a:ext uri="{FF2B5EF4-FFF2-40B4-BE49-F238E27FC236}">
                  <a16:creationId xmlns:a16="http://schemas.microsoft.com/office/drawing/2014/main" xmlns="" id="{8C1A54B1-05FD-49F9-B759-872E186414F2}"/>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1" name="Graphic 3">
              <a:extLst>
                <a:ext uri="{FF2B5EF4-FFF2-40B4-BE49-F238E27FC236}">
                  <a16:creationId xmlns:a16="http://schemas.microsoft.com/office/drawing/2014/main" xmlns="" id="{87931055-61F5-4F0E-A461-0D5EC4226FB7}"/>
                </a:ext>
              </a:extLst>
            </p:cNvPr>
            <p:cNvGrpSpPr/>
            <p:nvPr/>
          </p:nvGrpSpPr>
          <p:grpSpPr>
            <a:xfrm>
              <a:off x="13585427" y="125219"/>
              <a:ext cx="386410" cy="386410"/>
              <a:chOff x="4333875" y="2333625"/>
              <a:chExt cx="476250" cy="476250"/>
            </a:xfrm>
            <a:solidFill>
              <a:schemeClr val="tx1"/>
            </a:solidFill>
          </p:grpSpPr>
          <p:sp>
            <p:nvSpPr>
              <p:cNvPr id="82" name="Freeform: Shape 81">
                <a:extLst>
                  <a:ext uri="{FF2B5EF4-FFF2-40B4-BE49-F238E27FC236}">
                    <a16:creationId xmlns:a16="http://schemas.microsoft.com/office/drawing/2014/main" xmlns="" id="{C7A17E63-D750-48A7-8B71-7A724BF0A78A}"/>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83" name="Freeform: Shape 82">
                <a:extLst>
                  <a:ext uri="{FF2B5EF4-FFF2-40B4-BE49-F238E27FC236}">
                    <a16:creationId xmlns:a16="http://schemas.microsoft.com/office/drawing/2014/main" xmlns="" id="{D6F5B967-6969-442C-B462-2D332407DA8F}"/>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84" name="Freeform: Shape 83">
                <a:extLst>
                  <a:ext uri="{FF2B5EF4-FFF2-40B4-BE49-F238E27FC236}">
                    <a16:creationId xmlns:a16="http://schemas.microsoft.com/office/drawing/2014/main" xmlns="" id="{A158CA20-50A0-4282-8BFC-2D768709CF04}"/>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
        <p:nvSpPr>
          <p:cNvPr id="2" name="Title 1">
            <a:extLst>
              <a:ext uri="{FF2B5EF4-FFF2-40B4-BE49-F238E27FC236}">
                <a16:creationId xmlns:a16="http://schemas.microsoft.com/office/drawing/2014/main" xmlns="" id="{DB7306B6-D249-4E89-BF4F-BF449E686DBF}"/>
              </a:ext>
            </a:extLst>
          </p:cNvPr>
          <p:cNvSpPr>
            <a:spLocks noGrp="1"/>
          </p:cNvSpPr>
          <p:nvPr>
            <p:ph type="title"/>
          </p:nvPr>
        </p:nvSpPr>
        <p:spPr/>
        <p:txBody>
          <a:bodyPr/>
          <a:lstStyle/>
          <a:p>
            <a:r>
              <a:rPr lang="en-US" dirty="0"/>
              <a:t>EC2 Options</a:t>
            </a:r>
          </a:p>
        </p:txBody>
      </p:sp>
      <p:sp>
        <p:nvSpPr>
          <p:cNvPr id="40" name="Title 1">
            <a:extLst>
              <a:ext uri="{FF2B5EF4-FFF2-40B4-BE49-F238E27FC236}">
                <a16:creationId xmlns:a16="http://schemas.microsoft.com/office/drawing/2014/main" xmlns="" id="{A96E2650-4B0D-49DD-A65F-DB495C400906}"/>
              </a:ext>
            </a:extLst>
          </p:cNvPr>
          <p:cNvSpPr txBox="1">
            <a:spLocks/>
          </p:cNvSpPr>
          <p:nvPr/>
        </p:nvSpPr>
        <p:spPr>
          <a:xfrm>
            <a:off x="1014033" y="1071105"/>
            <a:ext cx="7115936" cy="399916"/>
          </a:xfrm>
          <a:prstGeom prst="rect">
            <a:avLst/>
          </a:prstGeom>
        </p:spPr>
        <p:txBody>
          <a:bodyPr vert="horz" wrap="square" lIns="34293" tIns="27434" rIns="34293" bIns="27434" rtlCol="0" anchor="t">
            <a:noAutofit/>
          </a:bodyPr>
          <a:lstStyle>
            <a:lvl1pPr algn="ctr" defTabSz="2167669" rtl="0" eaLnBrk="1" latinLnBrk="0" hangingPunct="1">
              <a:lnSpc>
                <a:spcPct val="90000"/>
              </a:lnSpc>
              <a:spcBef>
                <a:spcPct val="0"/>
              </a:spcBef>
              <a:buNone/>
              <a:defRPr lang="en-US" sz="12800" b="0" kern="1200" cap="all" spc="100" baseline="0" dirty="0" smtClean="0">
                <a:ln w="3175">
                  <a:noFill/>
                </a:ln>
                <a:solidFill>
                  <a:schemeClr val="tx1"/>
                </a:solidFill>
                <a:effectLst/>
                <a:latin typeface="Amazon Ember Cd" panose="020B0606020204020204" pitchFamily="34" charset="0"/>
                <a:ea typeface="Amazon Ember Light" panose="020B0403020204020204" pitchFamily="34" charset="0"/>
                <a:cs typeface="Amazon Ember Light" panose="020B0403020204020204" pitchFamily="34" charset="0"/>
              </a:defRPr>
            </a:lvl1pPr>
          </a:lstStyle>
          <a:p>
            <a:endParaRPr lang="en-US" sz="2400" dirty="0">
              <a:noFill/>
            </a:endParaRPr>
          </a:p>
        </p:txBody>
      </p:sp>
      <p:grpSp>
        <p:nvGrpSpPr>
          <p:cNvPr id="41" name="Group 40">
            <a:extLst>
              <a:ext uri="{FF2B5EF4-FFF2-40B4-BE49-F238E27FC236}">
                <a16:creationId xmlns:a16="http://schemas.microsoft.com/office/drawing/2014/main" xmlns="" id="{26A26B75-811A-4037-984E-49BD8F228B7F}"/>
              </a:ext>
            </a:extLst>
          </p:cNvPr>
          <p:cNvGrpSpPr/>
          <p:nvPr/>
        </p:nvGrpSpPr>
        <p:grpSpPr>
          <a:xfrm>
            <a:off x="5775822" y="1334990"/>
            <a:ext cx="3258367" cy="1967558"/>
            <a:chOff x="6592324" y="3069550"/>
            <a:chExt cx="17376828" cy="10492959"/>
          </a:xfrm>
        </p:grpSpPr>
        <p:sp>
          <p:nvSpPr>
            <p:cNvPr id="42" name="Rectangle 41">
              <a:extLst>
                <a:ext uri="{FF2B5EF4-FFF2-40B4-BE49-F238E27FC236}">
                  <a16:creationId xmlns:a16="http://schemas.microsoft.com/office/drawing/2014/main" xmlns="" id="{2EA4DB7F-2C2D-4E83-A14A-21BDB6354F86}"/>
                </a:ext>
              </a:extLst>
            </p:cNvPr>
            <p:cNvSpPr/>
            <p:nvPr/>
          </p:nvSpPr>
          <p:spPr>
            <a:xfrm>
              <a:off x="6592324" y="9937865"/>
              <a:ext cx="2660387" cy="1185203"/>
            </a:xfrm>
            <a:prstGeom prst="rect">
              <a:avLst/>
            </a:prstGeom>
          </p:spPr>
          <p:txBody>
            <a:bodyPr wrap="none">
              <a:spAutoFit/>
            </a:bodyPr>
            <a:lstStyle/>
            <a:p>
              <a:r>
                <a:rPr lang="en-US" sz="844" b="1" dirty="0">
                  <a:noFill/>
                </a:rPr>
                <a:t>.metal</a:t>
              </a:r>
            </a:p>
          </p:txBody>
        </p:sp>
        <p:sp>
          <p:nvSpPr>
            <p:cNvPr id="43" name="Rectangle 42">
              <a:extLst>
                <a:ext uri="{FF2B5EF4-FFF2-40B4-BE49-F238E27FC236}">
                  <a16:creationId xmlns:a16="http://schemas.microsoft.com/office/drawing/2014/main" xmlns="" id="{B4923080-7DB2-4C26-8D70-9C2317ACC67C}"/>
                </a:ext>
              </a:extLst>
            </p:cNvPr>
            <p:cNvSpPr/>
            <p:nvPr/>
          </p:nvSpPr>
          <p:spPr>
            <a:xfrm>
              <a:off x="17200051" y="3069550"/>
              <a:ext cx="2660392" cy="1115789"/>
            </a:xfrm>
            <a:prstGeom prst="rect">
              <a:avLst/>
            </a:prstGeom>
          </p:spPr>
          <p:txBody>
            <a:bodyPr wrap="none">
              <a:spAutoFit/>
            </a:bodyPr>
            <a:lstStyle/>
            <a:p>
              <a:pPr algn="ctr">
                <a:lnSpc>
                  <a:spcPct val="90000"/>
                </a:lnSpc>
                <a:spcAft>
                  <a:spcPts val="281"/>
                </a:spcAft>
              </a:pPr>
              <a:r>
                <a:rPr lang="en-US" sz="844" b="1" dirty="0">
                  <a:noFill/>
                </a:rPr>
                <a:t>.metal</a:t>
              </a:r>
            </a:p>
          </p:txBody>
        </p:sp>
        <p:sp>
          <p:nvSpPr>
            <p:cNvPr id="44" name="Rectangle 43">
              <a:extLst>
                <a:ext uri="{FF2B5EF4-FFF2-40B4-BE49-F238E27FC236}">
                  <a16:creationId xmlns:a16="http://schemas.microsoft.com/office/drawing/2014/main" xmlns="" id="{3FA7B6EB-18C7-41AB-85FA-235CE1C21B56}"/>
                </a:ext>
              </a:extLst>
            </p:cNvPr>
            <p:cNvSpPr/>
            <p:nvPr/>
          </p:nvSpPr>
          <p:spPr>
            <a:xfrm>
              <a:off x="17370738" y="4051006"/>
              <a:ext cx="2660392" cy="1115789"/>
            </a:xfrm>
            <a:prstGeom prst="rect">
              <a:avLst/>
            </a:prstGeom>
          </p:spPr>
          <p:txBody>
            <a:bodyPr wrap="none">
              <a:spAutoFit/>
            </a:bodyPr>
            <a:lstStyle/>
            <a:p>
              <a:pPr algn="ctr">
                <a:lnSpc>
                  <a:spcPct val="90000"/>
                </a:lnSpc>
                <a:spcAft>
                  <a:spcPts val="281"/>
                </a:spcAft>
              </a:pPr>
              <a:r>
                <a:rPr lang="en-US" sz="844" b="1" dirty="0">
                  <a:noFill/>
                </a:rPr>
                <a:t>.metal</a:t>
              </a:r>
            </a:p>
          </p:txBody>
        </p:sp>
        <p:sp>
          <p:nvSpPr>
            <p:cNvPr id="45" name="Rectangle 44">
              <a:extLst>
                <a:ext uri="{FF2B5EF4-FFF2-40B4-BE49-F238E27FC236}">
                  <a16:creationId xmlns:a16="http://schemas.microsoft.com/office/drawing/2014/main" xmlns="" id="{3642764A-AF27-4943-8D09-0D267E50BA32}"/>
                </a:ext>
              </a:extLst>
            </p:cNvPr>
            <p:cNvSpPr/>
            <p:nvPr/>
          </p:nvSpPr>
          <p:spPr>
            <a:xfrm>
              <a:off x="17340260" y="4843482"/>
              <a:ext cx="2660392" cy="1115789"/>
            </a:xfrm>
            <a:prstGeom prst="rect">
              <a:avLst/>
            </a:prstGeom>
          </p:spPr>
          <p:txBody>
            <a:bodyPr wrap="none">
              <a:spAutoFit/>
            </a:bodyPr>
            <a:lstStyle/>
            <a:p>
              <a:pPr algn="ctr">
                <a:lnSpc>
                  <a:spcPct val="90000"/>
                </a:lnSpc>
                <a:spcAft>
                  <a:spcPts val="281"/>
                </a:spcAft>
              </a:pPr>
              <a:r>
                <a:rPr lang="en-US" sz="844" b="1" dirty="0">
                  <a:noFill/>
                </a:rPr>
                <a:t>.metal</a:t>
              </a:r>
            </a:p>
          </p:txBody>
        </p:sp>
        <p:sp>
          <p:nvSpPr>
            <p:cNvPr id="46" name="Rectangle 45">
              <a:extLst>
                <a:ext uri="{FF2B5EF4-FFF2-40B4-BE49-F238E27FC236}">
                  <a16:creationId xmlns:a16="http://schemas.microsoft.com/office/drawing/2014/main" xmlns="" id="{9E4914C3-D82A-49E7-A3B1-C802B77BA749}"/>
                </a:ext>
              </a:extLst>
            </p:cNvPr>
            <p:cNvSpPr/>
            <p:nvPr/>
          </p:nvSpPr>
          <p:spPr>
            <a:xfrm>
              <a:off x="17163477" y="5692355"/>
              <a:ext cx="2660392" cy="1115789"/>
            </a:xfrm>
            <a:prstGeom prst="rect">
              <a:avLst/>
            </a:prstGeom>
          </p:spPr>
          <p:txBody>
            <a:bodyPr wrap="none">
              <a:spAutoFit/>
            </a:bodyPr>
            <a:lstStyle/>
            <a:p>
              <a:pPr algn="ctr">
                <a:lnSpc>
                  <a:spcPct val="90000"/>
                </a:lnSpc>
                <a:spcAft>
                  <a:spcPts val="281"/>
                </a:spcAft>
              </a:pPr>
              <a:r>
                <a:rPr lang="en-US" sz="844" b="1" dirty="0">
                  <a:noFill/>
                </a:rPr>
                <a:t>.metal</a:t>
              </a:r>
            </a:p>
          </p:txBody>
        </p:sp>
        <p:sp>
          <p:nvSpPr>
            <p:cNvPr id="47" name="Rectangle 46">
              <a:extLst>
                <a:ext uri="{FF2B5EF4-FFF2-40B4-BE49-F238E27FC236}">
                  <a16:creationId xmlns:a16="http://schemas.microsoft.com/office/drawing/2014/main" xmlns="" id="{2A1321A1-E097-4E14-8055-49B7140E3747}"/>
                </a:ext>
              </a:extLst>
            </p:cNvPr>
            <p:cNvSpPr/>
            <p:nvPr/>
          </p:nvSpPr>
          <p:spPr>
            <a:xfrm>
              <a:off x="18266851" y="6580846"/>
              <a:ext cx="2660392" cy="1115789"/>
            </a:xfrm>
            <a:prstGeom prst="rect">
              <a:avLst/>
            </a:prstGeom>
          </p:spPr>
          <p:txBody>
            <a:bodyPr wrap="none">
              <a:spAutoFit/>
            </a:bodyPr>
            <a:lstStyle/>
            <a:p>
              <a:pPr algn="ctr">
                <a:lnSpc>
                  <a:spcPct val="90000"/>
                </a:lnSpc>
                <a:spcAft>
                  <a:spcPts val="281"/>
                </a:spcAft>
              </a:pPr>
              <a:r>
                <a:rPr lang="en-US" sz="844" b="1" dirty="0">
                  <a:noFill/>
                </a:rPr>
                <a:t>.metal</a:t>
              </a:r>
            </a:p>
          </p:txBody>
        </p:sp>
        <p:sp>
          <p:nvSpPr>
            <p:cNvPr id="48" name="Rectangle 47">
              <a:extLst>
                <a:ext uri="{FF2B5EF4-FFF2-40B4-BE49-F238E27FC236}">
                  <a16:creationId xmlns:a16="http://schemas.microsoft.com/office/drawing/2014/main" xmlns="" id="{292978F0-0000-4809-8CB7-21B0C3648596}"/>
                </a:ext>
              </a:extLst>
            </p:cNvPr>
            <p:cNvSpPr/>
            <p:nvPr/>
          </p:nvSpPr>
          <p:spPr>
            <a:xfrm>
              <a:off x="17431700" y="7391610"/>
              <a:ext cx="2660392" cy="1115789"/>
            </a:xfrm>
            <a:prstGeom prst="rect">
              <a:avLst/>
            </a:prstGeom>
          </p:spPr>
          <p:txBody>
            <a:bodyPr wrap="none">
              <a:spAutoFit/>
            </a:bodyPr>
            <a:lstStyle/>
            <a:p>
              <a:pPr algn="ctr">
                <a:lnSpc>
                  <a:spcPct val="90000"/>
                </a:lnSpc>
                <a:spcAft>
                  <a:spcPts val="281"/>
                </a:spcAft>
              </a:pPr>
              <a:r>
                <a:rPr lang="en-US" sz="844" b="1" dirty="0">
                  <a:noFill/>
                </a:rPr>
                <a:t>.metal</a:t>
              </a:r>
            </a:p>
          </p:txBody>
        </p:sp>
        <p:sp>
          <p:nvSpPr>
            <p:cNvPr id="49" name="Rectangle 48">
              <a:extLst>
                <a:ext uri="{FF2B5EF4-FFF2-40B4-BE49-F238E27FC236}">
                  <a16:creationId xmlns:a16="http://schemas.microsoft.com/office/drawing/2014/main" xmlns="" id="{7C5B95E2-A595-423B-873D-40E14864587C}"/>
                </a:ext>
              </a:extLst>
            </p:cNvPr>
            <p:cNvSpPr/>
            <p:nvPr/>
          </p:nvSpPr>
          <p:spPr>
            <a:xfrm>
              <a:off x="17346356" y="8202383"/>
              <a:ext cx="2660392" cy="1115789"/>
            </a:xfrm>
            <a:prstGeom prst="rect">
              <a:avLst/>
            </a:prstGeom>
          </p:spPr>
          <p:txBody>
            <a:bodyPr wrap="none">
              <a:spAutoFit/>
            </a:bodyPr>
            <a:lstStyle/>
            <a:p>
              <a:pPr algn="ctr">
                <a:lnSpc>
                  <a:spcPct val="90000"/>
                </a:lnSpc>
                <a:spcAft>
                  <a:spcPts val="281"/>
                </a:spcAft>
              </a:pPr>
              <a:r>
                <a:rPr lang="en-US" sz="844" b="1" dirty="0">
                  <a:noFill/>
                </a:rPr>
                <a:t>.metal</a:t>
              </a:r>
            </a:p>
          </p:txBody>
        </p:sp>
        <p:sp>
          <p:nvSpPr>
            <p:cNvPr id="50" name="Rectangle 49">
              <a:extLst>
                <a:ext uri="{FF2B5EF4-FFF2-40B4-BE49-F238E27FC236}">
                  <a16:creationId xmlns:a16="http://schemas.microsoft.com/office/drawing/2014/main" xmlns="" id="{EEE26E5C-335F-4487-A9CD-245340C45D08}"/>
                </a:ext>
              </a:extLst>
            </p:cNvPr>
            <p:cNvSpPr/>
            <p:nvPr/>
          </p:nvSpPr>
          <p:spPr>
            <a:xfrm>
              <a:off x="17352452" y="9107636"/>
              <a:ext cx="2660392" cy="1115789"/>
            </a:xfrm>
            <a:prstGeom prst="rect">
              <a:avLst/>
            </a:prstGeom>
          </p:spPr>
          <p:txBody>
            <a:bodyPr wrap="none">
              <a:spAutoFit/>
            </a:bodyPr>
            <a:lstStyle/>
            <a:p>
              <a:pPr algn="ctr">
                <a:lnSpc>
                  <a:spcPct val="90000"/>
                </a:lnSpc>
                <a:spcAft>
                  <a:spcPts val="281"/>
                </a:spcAft>
              </a:pPr>
              <a:r>
                <a:rPr lang="en-US" sz="844" b="1" dirty="0">
                  <a:noFill/>
                </a:rPr>
                <a:t>.metal</a:t>
              </a:r>
            </a:p>
          </p:txBody>
        </p:sp>
        <p:sp>
          <p:nvSpPr>
            <p:cNvPr id="51" name="Rectangle 50">
              <a:extLst>
                <a:ext uri="{FF2B5EF4-FFF2-40B4-BE49-F238E27FC236}">
                  <a16:creationId xmlns:a16="http://schemas.microsoft.com/office/drawing/2014/main" xmlns="" id="{F7012990-C51A-403F-9DC0-DC4AFDA4F0A5}"/>
                </a:ext>
              </a:extLst>
            </p:cNvPr>
            <p:cNvSpPr/>
            <p:nvPr/>
          </p:nvSpPr>
          <p:spPr>
            <a:xfrm>
              <a:off x="17523139" y="9900118"/>
              <a:ext cx="2660392" cy="1115789"/>
            </a:xfrm>
            <a:prstGeom prst="rect">
              <a:avLst/>
            </a:prstGeom>
          </p:spPr>
          <p:txBody>
            <a:bodyPr wrap="none">
              <a:spAutoFit/>
            </a:bodyPr>
            <a:lstStyle/>
            <a:p>
              <a:pPr algn="ctr">
                <a:lnSpc>
                  <a:spcPct val="90000"/>
                </a:lnSpc>
                <a:spcAft>
                  <a:spcPts val="281"/>
                </a:spcAft>
              </a:pPr>
              <a:r>
                <a:rPr lang="en-US" sz="844" b="1" dirty="0">
                  <a:noFill/>
                </a:rPr>
                <a:t>.metal</a:t>
              </a:r>
            </a:p>
          </p:txBody>
        </p:sp>
        <p:sp>
          <p:nvSpPr>
            <p:cNvPr id="52" name="Rectangle 51">
              <a:extLst>
                <a:ext uri="{FF2B5EF4-FFF2-40B4-BE49-F238E27FC236}">
                  <a16:creationId xmlns:a16="http://schemas.microsoft.com/office/drawing/2014/main" xmlns="" id="{61E040AF-728F-45BE-955F-FC0E5A7F943C}"/>
                </a:ext>
              </a:extLst>
            </p:cNvPr>
            <p:cNvSpPr/>
            <p:nvPr/>
          </p:nvSpPr>
          <p:spPr>
            <a:xfrm>
              <a:off x="17437795" y="10825188"/>
              <a:ext cx="2660392" cy="1115789"/>
            </a:xfrm>
            <a:prstGeom prst="rect">
              <a:avLst/>
            </a:prstGeom>
          </p:spPr>
          <p:txBody>
            <a:bodyPr wrap="none">
              <a:spAutoFit/>
            </a:bodyPr>
            <a:lstStyle/>
            <a:p>
              <a:pPr algn="ctr">
                <a:lnSpc>
                  <a:spcPct val="90000"/>
                </a:lnSpc>
                <a:spcAft>
                  <a:spcPts val="281"/>
                </a:spcAft>
              </a:pPr>
              <a:r>
                <a:rPr lang="en-US" sz="844" b="1" dirty="0">
                  <a:noFill/>
                </a:rPr>
                <a:t>.metal</a:t>
              </a:r>
            </a:p>
          </p:txBody>
        </p:sp>
        <p:sp>
          <p:nvSpPr>
            <p:cNvPr id="53" name="Rectangle 52">
              <a:extLst>
                <a:ext uri="{FF2B5EF4-FFF2-40B4-BE49-F238E27FC236}">
                  <a16:creationId xmlns:a16="http://schemas.microsoft.com/office/drawing/2014/main" xmlns="" id="{4CE8864A-5480-4718-8AC0-5080CA773A99}"/>
                </a:ext>
              </a:extLst>
            </p:cNvPr>
            <p:cNvSpPr/>
            <p:nvPr/>
          </p:nvSpPr>
          <p:spPr>
            <a:xfrm>
              <a:off x="17169573" y="11617665"/>
              <a:ext cx="2660392" cy="1115789"/>
            </a:xfrm>
            <a:prstGeom prst="rect">
              <a:avLst/>
            </a:prstGeom>
          </p:spPr>
          <p:txBody>
            <a:bodyPr wrap="none">
              <a:spAutoFit/>
            </a:bodyPr>
            <a:lstStyle/>
            <a:p>
              <a:pPr algn="ctr">
                <a:lnSpc>
                  <a:spcPct val="90000"/>
                </a:lnSpc>
                <a:spcAft>
                  <a:spcPts val="281"/>
                </a:spcAft>
              </a:pPr>
              <a:r>
                <a:rPr lang="en-US" sz="844" b="1" dirty="0">
                  <a:noFill/>
                </a:rPr>
                <a:t>.metal</a:t>
              </a:r>
            </a:p>
          </p:txBody>
        </p:sp>
        <p:sp>
          <p:nvSpPr>
            <p:cNvPr id="54" name="Rectangle 53">
              <a:extLst>
                <a:ext uri="{FF2B5EF4-FFF2-40B4-BE49-F238E27FC236}">
                  <a16:creationId xmlns:a16="http://schemas.microsoft.com/office/drawing/2014/main" xmlns="" id="{814E7EC5-3D6A-4245-AA22-B499FFE25A2F}"/>
                </a:ext>
              </a:extLst>
            </p:cNvPr>
            <p:cNvSpPr/>
            <p:nvPr/>
          </p:nvSpPr>
          <p:spPr>
            <a:xfrm>
              <a:off x="21308760" y="12446720"/>
              <a:ext cx="2660392" cy="1115789"/>
            </a:xfrm>
            <a:prstGeom prst="rect">
              <a:avLst/>
            </a:prstGeom>
          </p:spPr>
          <p:txBody>
            <a:bodyPr wrap="none">
              <a:spAutoFit/>
            </a:bodyPr>
            <a:lstStyle/>
            <a:p>
              <a:pPr algn="ctr">
                <a:lnSpc>
                  <a:spcPct val="90000"/>
                </a:lnSpc>
                <a:spcAft>
                  <a:spcPts val="281"/>
                </a:spcAft>
              </a:pPr>
              <a:r>
                <a:rPr lang="en-US" sz="844" b="1" dirty="0">
                  <a:noFill/>
                </a:rPr>
                <a:t>.metal</a:t>
              </a:r>
            </a:p>
          </p:txBody>
        </p:sp>
      </p:grpSp>
      <p:sp>
        <p:nvSpPr>
          <p:cNvPr id="9" name="TextBox 8">
            <a:extLst>
              <a:ext uri="{FF2B5EF4-FFF2-40B4-BE49-F238E27FC236}">
                <a16:creationId xmlns:a16="http://schemas.microsoft.com/office/drawing/2014/main" xmlns="" id="{F68C8E9F-36FB-4C7C-8087-25D267DD4E47}"/>
              </a:ext>
            </a:extLst>
          </p:cNvPr>
          <p:cNvSpPr txBox="1"/>
          <p:nvPr/>
        </p:nvSpPr>
        <p:spPr>
          <a:xfrm>
            <a:off x="569692" y="952490"/>
            <a:ext cx="1223419" cy="297778"/>
          </a:xfrm>
          <a:prstGeom prst="rect">
            <a:avLst/>
          </a:prstGeom>
          <a:noFill/>
        </p:spPr>
        <p:txBody>
          <a:bodyPr wrap="none" lIns="34293" tIns="27434" rIns="34293" bIns="27434" rtlCol="0">
            <a:spAutoFit/>
          </a:bodyPr>
          <a:lstStyle/>
          <a:p>
            <a:pPr algn="ctr" defTabSz="457189">
              <a:lnSpc>
                <a:spcPct val="90000"/>
              </a:lnSpc>
              <a:spcBef>
                <a:spcPts val="750"/>
              </a:spcBef>
              <a:defRPr/>
            </a:pPr>
            <a:r>
              <a:rPr lang="en-US" sz="1750" kern="0" spc="50" dirty="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rPr>
              <a:t>Categories</a:t>
            </a:r>
          </a:p>
        </p:txBody>
      </p:sp>
      <p:sp>
        <p:nvSpPr>
          <p:cNvPr id="55" name="TextBox 54">
            <a:extLst>
              <a:ext uri="{FF2B5EF4-FFF2-40B4-BE49-F238E27FC236}">
                <a16:creationId xmlns:a16="http://schemas.microsoft.com/office/drawing/2014/main" xmlns="" id="{E3037D94-793F-4E26-93BA-0320AD6A2392}"/>
              </a:ext>
            </a:extLst>
          </p:cNvPr>
          <p:cNvSpPr txBox="1"/>
          <p:nvPr/>
        </p:nvSpPr>
        <p:spPr>
          <a:xfrm>
            <a:off x="2188632" y="952490"/>
            <a:ext cx="2343262" cy="297778"/>
          </a:xfrm>
          <a:prstGeom prst="rect">
            <a:avLst/>
          </a:prstGeom>
          <a:noFill/>
        </p:spPr>
        <p:txBody>
          <a:bodyPr wrap="square" lIns="34293" tIns="27434" rIns="34293" bIns="27434" rtlCol="0">
            <a:spAutoFit/>
          </a:bodyPr>
          <a:lstStyle/>
          <a:p>
            <a:pPr algn="ctr" defTabSz="457189">
              <a:lnSpc>
                <a:spcPct val="90000"/>
              </a:lnSpc>
              <a:spcBef>
                <a:spcPts val="750"/>
              </a:spcBef>
              <a:spcAft>
                <a:spcPts val="338"/>
              </a:spcAft>
              <a:defRPr/>
            </a:pPr>
            <a:r>
              <a:rPr lang="en-US" sz="1750" kern="0" spc="50" dirty="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rPr>
              <a:t>Capabilities</a:t>
            </a:r>
          </a:p>
        </p:txBody>
      </p:sp>
      <p:sp>
        <p:nvSpPr>
          <p:cNvPr id="56" name="TextBox 55">
            <a:extLst>
              <a:ext uri="{FF2B5EF4-FFF2-40B4-BE49-F238E27FC236}">
                <a16:creationId xmlns:a16="http://schemas.microsoft.com/office/drawing/2014/main" xmlns="" id="{0D4C16E1-C043-4792-8277-A3D0712545F8}"/>
              </a:ext>
            </a:extLst>
          </p:cNvPr>
          <p:cNvSpPr txBox="1"/>
          <p:nvPr/>
        </p:nvSpPr>
        <p:spPr>
          <a:xfrm>
            <a:off x="4531900" y="952490"/>
            <a:ext cx="2155174" cy="297778"/>
          </a:xfrm>
          <a:prstGeom prst="rect">
            <a:avLst/>
          </a:prstGeom>
          <a:noFill/>
        </p:spPr>
        <p:txBody>
          <a:bodyPr wrap="square" lIns="34293" tIns="27434" rIns="34293" bIns="27434" rtlCol="0">
            <a:spAutoFit/>
          </a:bodyPr>
          <a:lstStyle/>
          <a:p>
            <a:pPr algn="ctr" defTabSz="457189">
              <a:lnSpc>
                <a:spcPct val="90000"/>
              </a:lnSpc>
              <a:spcBef>
                <a:spcPts val="750"/>
              </a:spcBef>
              <a:spcAft>
                <a:spcPts val="338"/>
              </a:spcAft>
              <a:defRPr/>
            </a:pPr>
            <a:r>
              <a:rPr lang="en-US" sz="1750" kern="0" spc="50" dirty="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rPr>
              <a:t>Options</a:t>
            </a:r>
          </a:p>
        </p:txBody>
      </p:sp>
      <p:grpSp>
        <p:nvGrpSpPr>
          <p:cNvPr id="4" name="Group 3">
            <a:extLst>
              <a:ext uri="{FF2B5EF4-FFF2-40B4-BE49-F238E27FC236}">
                <a16:creationId xmlns:a16="http://schemas.microsoft.com/office/drawing/2014/main" xmlns="" id="{70EE29A0-1731-4272-A583-E5B438D4560A}"/>
              </a:ext>
            </a:extLst>
          </p:cNvPr>
          <p:cNvGrpSpPr/>
          <p:nvPr/>
        </p:nvGrpSpPr>
        <p:grpSpPr>
          <a:xfrm>
            <a:off x="2321908" y="1350440"/>
            <a:ext cx="2076709" cy="2340380"/>
            <a:chOff x="3715053" y="2351526"/>
            <a:chExt cx="3322734" cy="3744605"/>
          </a:xfrm>
        </p:grpSpPr>
        <p:sp>
          <p:nvSpPr>
            <p:cNvPr id="71" name="Shape 1232">
              <a:extLst>
                <a:ext uri="{FF2B5EF4-FFF2-40B4-BE49-F238E27FC236}">
                  <a16:creationId xmlns:a16="http://schemas.microsoft.com/office/drawing/2014/main" xmlns="" id="{699E6F71-7D2C-473C-A49E-14A7ED3804C5}"/>
                </a:ext>
              </a:extLst>
            </p:cNvPr>
            <p:cNvSpPr/>
            <p:nvPr/>
          </p:nvSpPr>
          <p:spPr>
            <a:xfrm>
              <a:off x="3715053" y="2351526"/>
              <a:ext cx="3322734" cy="415603"/>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Choice of processor</a:t>
              </a:r>
            </a:p>
            <a:p>
              <a:pPr algn="ctr" defTabSz="192556">
                <a:lnSpc>
                  <a:spcPct val="90000"/>
                </a:lnSpc>
                <a:defRPr/>
              </a:pPr>
              <a:r>
                <a:rPr lang="en-US" sz="813"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(AWS, Intel, AMD)</a:t>
              </a:r>
              <a:endParaRPr sz="813"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2" name="Shape 1232">
              <a:extLst>
                <a:ext uri="{FF2B5EF4-FFF2-40B4-BE49-F238E27FC236}">
                  <a16:creationId xmlns:a16="http://schemas.microsoft.com/office/drawing/2014/main" xmlns="" id="{FE03D002-CB39-4468-83F0-F13F39E937FB}"/>
                </a:ext>
              </a:extLst>
            </p:cNvPr>
            <p:cNvSpPr/>
            <p:nvPr/>
          </p:nvSpPr>
          <p:spPr>
            <a:xfrm>
              <a:off x="4485127" y="3017327"/>
              <a:ext cx="1782587" cy="415603"/>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Fast processors</a:t>
              </a:r>
            </a:p>
            <a:p>
              <a:pPr algn="ctr" defTabSz="192556">
                <a:lnSpc>
                  <a:spcPct val="90000"/>
                </a:lnSpc>
                <a:defRPr/>
              </a:pPr>
              <a:r>
                <a:rPr lang="en-US" sz="813"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(up to 4.0 GHz)</a:t>
              </a:r>
              <a:endParaRPr sz="813"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3" name="Shape 1232">
              <a:extLst>
                <a:ext uri="{FF2B5EF4-FFF2-40B4-BE49-F238E27FC236}">
                  <a16:creationId xmlns:a16="http://schemas.microsoft.com/office/drawing/2014/main" xmlns="" id="{F5B5E72E-A40C-4E84-B9B5-825E13FEE249}"/>
                </a:ext>
              </a:extLst>
            </p:cNvPr>
            <p:cNvSpPr/>
            <p:nvPr/>
          </p:nvSpPr>
          <p:spPr>
            <a:xfrm>
              <a:off x="3794381" y="3683125"/>
              <a:ext cx="3164078" cy="415603"/>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High memory footprint</a:t>
              </a:r>
            </a:p>
            <a:p>
              <a:pPr algn="ctr" defTabSz="192556">
                <a:lnSpc>
                  <a:spcPct val="90000"/>
                </a:lnSpc>
                <a:defRPr/>
              </a:pPr>
              <a:r>
                <a:rPr lang="en-US" sz="813"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(up to 12 TiB)</a:t>
              </a:r>
              <a:endParaRPr sz="813"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4" name="Shape 1232">
              <a:extLst>
                <a:ext uri="{FF2B5EF4-FFF2-40B4-BE49-F238E27FC236}">
                  <a16:creationId xmlns:a16="http://schemas.microsoft.com/office/drawing/2014/main" xmlns="" id="{66F9B415-5A43-457A-990A-9D0D82350282}"/>
                </a:ext>
              </a:extLst>
            </p:cNvPr>
            <p:cNvSpPr/>
            <p:nvPr/>
          </p:nvSpPr>
          <p:spPr>
            <a:xfrm>
              <a:off x="4003115" y="4348928"/>
              <a:ext cx="2746609" cy="415603"/>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Instance storage</a:t>
              </a:r>
            </a:p>
            <a:p>
              <a:pPr algn="ctr" defTabSz="192556">
                <a:lnSpc>
                  <a:spcPct val="90000"/>
                </a:lnSpc>
                <a:defRPr/>
              </a:pPr>
              <a:r>
                <a:rPr lang="en-US" sz="813"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(HDD and NVMe)</a:t>
              </a:r>
              <a:endParaRPr sz="813"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5" name="Shape 1232">
              <a:extLst>
                <a:ext uri="{FF2B5EF4-FFF2-40B4-BE49-F238E27FC236}">
                  <a16:creationId xmlns:a16="http://schemas.microsoft.com/office/drawing/2014/main" xmlns="" id="{3B642C16-C8B7-4EF0-9F49-FF448DFD14F8}"/>
                </a:ext>
              </a:extLst>
            </p:cNvPr>
            <p:cNvSpPr/>
            <p:nvPr/>
          </p:nvSpPr>
          <p:spPr>
            <a:xfrm>
              <a:off x="4485127" y="5680528"/>
              <a:ext cx="1782587" cy="415603"/>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Networking</a:t>
              </a:r>
            </a:p>
            <a:p>
              <a:pPr algn="ctr" defTabSz="192556">
                <a:lnSpc>
                  <a:spcPct val="90000"/>
                </a:lnSpc>
                <a:defRPr/>
              </a:pPr>
              <a:r>
                <a:rPr lang="en-US" sz="813"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(up to 100 Gbps)</a:t>
              </a:r>
              <a:endParaRPr sz="813"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6" name="Shape 1232">
              <a:extLst>
                <a:ext uri="{FF2B5EF4-FFF2-40B4-BE49-F238E27FC236}">
                  <a16:creationId xmlns:a16="http://schemas.microsoft.com/office/drawing/2014/main" xmlns="" id="{E3FBE8B4-1949-41B1-96BA-87E7F81D3E53}"/>
                </a:ext>
              </a:extLst>
            </p:cNvPr>
            <p:cNvSpPr/>
            <p:nvPr/>
          </p:nvSpPr>
          <p:spPr>
            <a:xfrm>
              <a:off x="3720205" y="5014732"/>
              <a:ext cx="3312430" cy="415603"/>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Accelerated computing</a:t>
              </a:r>
            </a:p>
            <a:p>
              <a:pPr algn="ctr" defTabSz="192556">
                <a:lnSpc>
                  <a:spcPct val="90000"/>
                </a:lnSpc>
                <a:defRPr/>
              </a:pPr>
              <a:r>
                <a:rPr lang="en-US" sz="813"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(GPUs and FPGA)</a:t>
              </a:r>
              <a:endParaRPr sz="813"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77" name="Shape 1232">
            <a:extLst>
              <a:ext uri="{FF2B5EF4-FFF2-40B4-BE49-F238E27FC236}">
                <a16:creationId xmlns:a16="http://schemas.microsoft.com/office/drawing/2014/main" xmlns="" id="{74D35216-3535-4AB6-90EC-2ECED8F1A7D1}"/>
              </a:ext>
            </a:extLst>
          </p:cNvPr>
          <p:cNvSpPr/>
          <p:nvPr/>
        </p:nvSpPr>
        <p:spPr>
          <a:xfrm>
            <a:off x="2309037" y="3847194"/>
            <a:ext cx="2102452" cy="675250"/>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Bare Metal</a:t>
            </a:r>
          </a:p>
          <a:p>
            <a:pPr algn="ctr" defTabSz="192556">
              <a:lnSpc>
                <a:spcPct val="90000"/>
              </a:lnSpc>
              <a:defRPr/>
            </a:pPr>
            <a:endPar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a:p>
            <a:pPr algn="ctr" defTabSz="192548">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Size </a:t>
            </a:r>
          </a:p>
          <a:p>
            <a:pPr algn="ctr" defTabSz="192556">
              <a:lnSpc>
                <a:spcPct val="90000"/>
              </a:lnSpc>
              <a:defRPr/>
            </a:pPr>
            <a:r>
              <a:rPr lang="en-US" sz="813"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(Nano to 32xlarge)</a:t>
            </a:r>
          </a:p>
          <a:p>
            <a:pPr algn="ctr" defTabSz="192556">
              <a:lnSpc>
                <a:spcPct val="90000"/>
              </a:lnSpc>
              <a:defRPr/>
            </a:pPr>
            <a:endParaRPr sz="1000" dirty="0">
              <a:gradFill>
                <a:gsLst>
                  <a:gs pos="2917">
                    <a:srgbClr val="FFFFFF"/>
                  </a:gs>
                  <a:gs pos="30000">
                    <a:srgbClr val="FFFFFF"/>
                  </a:gs>
                </a:gsLst>
                <a:lin ang="5400000" scaled="0"/>
              </a:gradFill>
              <a:latin typeface="Amazon Ember" panose="02000000000000000000" pitchFamily="2" charset="0"/>
              <a:ea typeface="Amazon Ember" panose="020B0603020204020204" pitchFamily="34" charset="0"/>
              <a:cs typeface="Amazon Ember" panose="020B0603020204020204" pitchFamily="34" charset="0"/>
            </a:endParaRPr>
          </a:p>
        </p:txBody>
      </p:sp>
      <p:grpSp>
        <p:nvGrpSpPr>
          <p:cNvPr id="7" name="Group 6">
            <a:extLst>
              <a:ext uri="{FF2B5EF4-FFF2-40B4-BE49-F238E27FC236}">
                <a16:creationId xmlns:a16="http://schemas.microsoft.com/office/drawing/2014/main" xmlns="" id="{52A6E3FC-B7CF-4931-AB04-B8BE7483DD1E}"/>
              </a:ext>
            </a:extLst>
          </p:cNvPr>
          <p:cNvGrpSpPr/>
          <p:nvPr/>
        </p:nvGrpSpPr>
        <p:grpSpPr>
          <a:xfrm>
            <a:off x="4742526" y="1967567"/>
            <a:ext cx="1733926" cy="1202089"/>
            <a:chOff x="7588037" y="3148104"/>
            <a:chExt cx="2774280" cy="1923340"/>
          </a:xfrm>
        </p:grpSpPr>
        <p:sp>
          <p:nvSpPr>
            <p:cNvPr id="78" name="Shape 1226">
              <a:extLst>
                <a:ext uri="{FF2B5EF4-FFF2-40B4-BE49-F238E27FC236}">
                  <a16:creationId xmlns:a16="http://schemas.microsoft.com/office/drawing/2014/main" xmlns="" id="{AEAE2254-4DBD-400F-A3E2-81A530E2C172}"/>
                </a:ext>
              </a:extLst>
            </p:cNvPr>
            <p:cNvSpPr/>
            <p:nvPr/>
          </p:nvSpPr>
          <p:spPr>
            <a:xfrm>
              <a:off x="7588037" y="3148104"/>
              <a:ext cx="2774280" cy="235451"/>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Elastic Block Store</a:t>
              </a:r>
            </a:p>
          </p:txBody>
        </p:sp>
        <p:sp>
          <p:nvSpPr>
            <p:cNvPr id="79" name="Shape 1225">
              <a:extLst>
                <a:ext uri="{FF2B5EF4-FFF2-40B4-BE49-F238E27FC236}">
                  <a16:creationId xmlns:a16="http://schemas.microsoft.com/office/drawing/2014/main" xmlns="" id="{8BA0A5BD-5545-4454-8E4B-B505DD476B26}"/>
                </a:ext>
              </a:extLst>
            </p:cNvPr>
            <p:cNvSpPr/>
            <p:nvPr/>
          </p:nvSpPr>
          <p:spPr>
            <a:xfrm>
              <a:off x="7629029" y="4171195"/>
              <a:ext cx="2692298" cy="900249"/>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p>
              <a:pPr algn="ctr" defTabSz="192556">
                <a:lnSpc>
                  <a:spcPct val="90000"/>
                </a:lnSpc>
                <a:defRPr sz="4000" spc="0"/>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Elastic Inference</a:t>
              </a:r>
            </a:p>
            <a:p>
              <a:pPr algn="ctr" defTabSz="192556">
                <a:lnSpc>
                  <a:spcPct val="90000"/>
                </a:lnSpc>
                <a:defRPr sz="4000" spc="0"/>
              </a:pPr>
              <a:endPar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a:p>
              <a:pPr algn="ctr" defTabSz="192556">
                <a:lnSpc>
                  <a:spcPct val="90000"/>
                </a:lnSpc>
                <a:defRPr sz="4000" spc="0"/>
              </a:pPr>
              <a:endPar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a:p>
              <a:pPr algn="ctr" defTabSz="192556">
                <a:lnSpc>
                  <a:spcPct val="90000"/>
                </a:lnSpc>
                <a:defRPr sz="4000" spc="0"/>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 </a:t>
              </a:r>
              <a:endParaRPr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0" name="Shape 1225">
              <a:extLst>
                <a:ext uri="{FF2B5EF4-FFF2-40B4-BE49-F238E27FC236}">
                  <a16:creationId xmlns:a16="http://schemas.microsoft.com/office/drawing/2014/main" xmlns="" id="{9334CACC-0ED4-4299-BAC8-86489075FAB9}"/>
                </a:ext>
              </a:extLst>
            </p:cNvPr>
            <p:cNvSpPr/>
            <p:nvPr/>
          </p:nvSpPr>
          <p:spPr>
            <a:xfrm>
              <a:off x="7733149" y="3669079"/>
              <a:ext cx="2484060" cy="235451"/>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p>
              <a:pPr algn="ctr" defTabSz="192556">
                <a:lnSpc>
                  <a:spcPct val="90000"/>
                </a:lnSpc>
                <a:defRPr sz="4000" spc="0"/>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Elastic Graphics</a:t>
              </a:r>
            </a:p>
          </p:txBody>
        </p:sp>
      </p:grpSp>
      <p:grpSp>
        <p:nvGrpSpPr>
          <p:cNvPr id="5" name="Group 4">
            <a:extLst>
              <a:ext uri="{FF2B5EF4-FFF2-40B4-BE49-F238E27FC236}">
                <a16:creationId xmlns:a16="http://schemas.microsoft.com/office/drawing/2014/main" xmlns="" id="{AA5CD274-8AB7-460D-BAF0-CA8EDE4631FE}"/>
              </a:ext>
            </a:extLst>
          </p:cNvPr>
          <p:cNvGrpSpPr/>
          <p:nvPr/>
        </p:nvGrpSpPr>
        <p:grpSpPr>
          <a:xfrm>
            <a:off x="2075470" y="987565"/>
            <a:ext cx="226329" cy="3534816"/>
            <a:chOff x="3320752" y="1770927"/>
            <a:chExt cx="362126" cy="5000263"/>
          </a:xfrm>
        </p:grpSpPr>
        <p:cxnSp>
          <p:nvCxnSpPr>
            <p:cNvPr id="19" name="Straight Connector 18">
              <a:extLst>
                <a:ext uri="{FF2B5EF4-FFF2-40B4-BE49-F238E27FC236}">
                  <a16:creationId xmlns:a16="http://schemas.microsoft.com/office/drawing/2014/main" xmlns="" id="{A81F6779-3C55-475F-B1B6-A77BC68B8A8D}"/>
                </a:ext>
              </a:extLst>
            </p:cNvPr>
            <p:cNvCxnSpPr/>
            <p:nvPr/>
          </p:nvCxnSpPr>
          <p:spPr>
            <a:xfrm>
              <a:off x="3501815" y="1770927"/>
              <a:ext cx="0" cy="5000263"/>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xmlns="" id="{8F91B0ED-39E9-4D79-A5A1-A9DBC08A9354}"/>
                </a:ext>
              </a:extLst>
            </p:cNvPr>
            <p:cNvSpPr/>
            <p:nvPr/>
          </p:nvSpPr>
          <p:spPr bwMode="auto">
            <a:xfrm>
              <a:off x="3320752" y="4089995"/>
              <a:ext cx="362126" cy="323372"/>
            </a:xfrm>
            <a:prstGeom prst="ellipse">
              <a:avLst/>
            </a:prstGeom>
            <a:solidFill>
              <a:srgbClr val="232F3E"/>
            </a:solid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1430" numCol="1" spcCol="0" rtlCol="0" fromWordArt="0" anchor="ctr" anchorCtr="0" forceAA="0" compatLnSpc="1">
              <a:prstTxWarp prst="textNoShape">
                <a:avLst/>
              </a:prstTxWarp>
              <a:noAutofit/>
            </a:bodyPr>
            <a:lstStyle/>
            <a:p>
              <a:pPr algn="ctr" defTabSz="174839" fontAlgn="base">
                <a:spcBef>
                  <a:spcPct val="0"/>
                </a:spcBef>
                <a:spcAft>
                  <a:spcPct val="0"/>
                </a:spcAft>
              </a:pPr>
              <a:r>
                <a:rPr lang="en-US" sz="1875" dirty="0">
                  <a:solidFill>
                    <a:schemeClr val="accent2"/>
                  </a:solidFill>
                  <a:latin typeface="+mj-lt"/>
                  <a:ea typeface="Segoe UI" pitchFamily="34" charset="0"/>
                  <a:cs typeface="Segoe UI" pitchFamily="34" charset="0"/>
                </a:rPr>
                <a:t>+</a:t>
              </a:r>
            </a:p>
          </p:txBody>
        </p:sp>
      </p:grpSp>
      <p:grpSp>
        <p:nvGrpSpPr>
          <p:cNvPr id="6" name="Group 5">
            <a:extLst>
              <a:ext uri="{FF2B5EF4-FFF2-40B4-BE49-F238E27FC236}">
                <a16:creationId xmlns:a16="http://schemas.microsoft.com/office/drawing/2014/main" xmlns="" id="{22905036-AD82-4806-8F73-9AE1D3BEB636}"/>
              </a:ext>
            </a:extLst>
          </p:cNvPr>
          <p:cNvGrpSpPr/>
          <p:nvPr/>
        </p:nvGrpSpPr>
        <p:grpSpPr>
          <a:xfrm>
            <a:off x="4418736" y="987565"/>
            <a:ext cx="226329" cy="3534816"/>
            <a:chOff x="7069977" y="1770927"/>
            <a:chExt cx="362126" cy="5000263"/>
          </a:xfrm>
        </p:grpSpPr>
        <p:cxnSp>
          <p:nvCxnSpPr>
            <p:cNvPr id="59" name="Straight Connector 58">
              <a:extLst>
                <a:ext uri="{FF2B5EF4-FFF2-40B4-BE49-F238E27FC236}">
                  <a16:creationId xmlns:a16="http://schemas.microsoft.com/office/drawing/2014/main" xmlns="" id="{4B168890-1773-443B-BF46-AAA712160B66}"/>
                </a:ext>
              </a:extLst>
            </p:cNvPr>
            <p:cNvCxnSpPr/>
            <p:nvPr/>
          </p:nvCxnSpPr>
          <p:spPr>
            <a:xfrm>
              <a:off x="7251040" y="1770927"/>
              <a:ext cx="0" cy="5000263"/>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xmlns="" id="{188BD245-EA40-44FC-90A6-1973E0F99F4D}"/>
                </a:ext>
              </a:extLst>
            </p:cNvPr>
            <p:cNvSpPr/>
            <p:nvPr/>
          </p:nvSpPr>
          <p:spPr bwMode="auto">
            <a:xfrm>
              <a:off x="7069977" y="4089995"/>
              <a:ext cx="362126" cy="323372"/>
            </a:xfrm>
            <a:prstGeom prst="ellipse">
              <a:avLst/>
            </a:prstGeom>
            <a:solidFill>
              <a:srgbClr val="232F3E"/>
            </a:solid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1430" numCol="1" spcCol="0" rtlCol="0" fromWordArt="0" anchor="ctr" anchorCtr="0" forceAA="0" compatLnSpc="1">
              <a:prstTxWarp prst="textNoShape">
                <a:avLst/>
              </a:prstTxWarp>
              <a:noAutofit/>
            </a:bodyPr>
            <a:lstStyle/>
            <a:p>
              <a:pPr algn="ctr" defTabSz="174839" fontAlgn="base">
                <a:spcBef>
                  <a:spcPct val="0"/>
                </a:spcBef>
                <a:spcAft>
                  <a:spcPct val="0"/>
                </a:spcAft>
              </a:pPr>
              <a:r>
                <a:rPr lang="en-US" sz="1875" dirty="0">
                  <a:solidFill>
                    <a:schemeClr val="accent2"/>
                  </a:solidFill>
                  <a:latin typeface="+mj-lt"/>
                  <a:cs typeface="Segoe UI" pitchFamily="34" charset="0"/>
                </a:rPr>
                <a:t>+</a:t>
              </a:r>
            </a:p>
          </p:txBody>
        </p:sp>
      </p:grpSp>
      <p:grpSp>
        <p:nvGrpSpPr>
          <p:cNvPr id="8" name="Group 7">
            <a:extLst>
              <a:ext uri="{FF2B5EF4-FFF2-40B4-BE49-F238E27FC236}">
                <a16:creationId xmlns:a16="http://schemas.microsoft.com/office/drawing/2014/main" xmlns="" id="{00F518E2-9219-4E72-8046-4A42F011D899}"/>
              </a:ext>
            </a:extLst>
          </p:cNvPr>
          <p:cNvGrpSpPr/>
          <p:nvPr/>
        </p:nvGrpSpPr>
        <p:grpSpPr>
          <a:xfrm>
            <a:off x="6573912" y="987565"/>
            <a:ext cx="226329" cy="3534816"/>
            <a:chOff x="10518259" y="1770927"/>
            <a:chExt cx="362126" cy="5000263"/>
          </a:xfrm>
        </p:grpSpPr>
        <p:cxnSp>
          <p:nvCxnSpPr>
            <p:cNvPr id="57" name="Straight Connector 56">
              <a:extLst>
                <a:ext uri="{FF2B5EF4-FFF2-40B4-BE49-F238E27FC236}">
                  <a16:creationId xmlns:a16="http://schemas.microsoft.com/office/drawing/2014/main" xmlns="" id="{4FF665DA-1229-4A69-9CFD-5FDDE3DE2C6E}"/>
                </a:ext>
              </a:extLst>
            </p:cNvPr>
            <p:cNvCxnSpPr/>
            <p:nvPr/>
          </p:nvCxnSpPr>
          <p:spPr>
            <a:xfrm>
              <a:off x="10699322" y="1770927"/>
              <a:ext cx="0" cy="5000263"/>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xmlns="" id="{833E1B45-6862-4B25-A188-9CADCD2C7142}"/>
                </a:ext>
              </a:extLst>
            </p:cNvPr>
            <p:cNvSpPr/>
            <p:nvPr/>
          </p:nvSpPr>
          <p:spPr bwMode="auto">
            <a:xfrm>
              <a:off x="10518259" y="4089995"/>
              <a:ext cx="362126" cy="323372"/>
            </a:xfrm>
            <a:prstGeom prst="ellipse">
              <a:avLst/>
            </a:prstGeom>
            <a:solidFill>
              <a:srgbClr val="232F3E"/>
            </a:solid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1430" numCol="1" spcCol="0" rtlCol="0" fromWordArt="0" anchor="ctr" anchorCtr="0" forceAA="0" compatLnSpc="1">
              <a:prstTxWarp prst="textNoShape">
                <a:avLst/>
              </a:prstTxWarp>
              <a:noAutofit/>
            </a:bodyPr>
            <a:lstStyle/>
            <a:p>
              <a:pPr algn="ctr" defTabSz="174839" fontAlgn="base">
                <a:spcBef>
                  <a:spcPct val="0"/>
                </a:spcBef>
                <a:spcAft>
                  <a:spcPct val="0"/>
                </a:spcAft>
              </a:pPr>
              <a:r>
                <a:rPr lang="en-US" sz="1875" dirty="0">
                  <a:solidFill>
                    <a:schemeClr val="accent2"/>
                  </a:solidFill>
                  <a:latin typeface="+mj-lt"/>
                  <a:cs typeface="Segoe UI" pitchFamily="34" charset="0"/>
                </a:rPr>
                <a:t>=</a:t>
              </a:r>
            </a:p>
          </p:txBody>
        </p:sp>
      </p:grpSp>
      <p:grpSp>
        <p:nvGrpSpPr>
          <p:cNvPr id="10" name="Group 9"/>
          <p:cNvGrpSpPr/>
          <p:nvPr/>
        </p:nvGrpSpPr>
        <p:grpSpPr>
          <a:xfrm>
            <a:off x="501406" y="1427595"/>
            <a:ext cx="1325383" cy="2198037"/>
            <a:chOff x="802249" y="2196297"/>
            <a:chExt cx="2120613" cy="3516856"/>
          </a:xfrm>
        </p:grpSpPr>
        <p:grpSp>
          <p:nvGrpSpPr>
            <p:cNvPr id="3" name="Group 2">
              <a:extLst>
                <a:ext uri="{FF2B5EF4-FFF2-40B4-BE49-F238E27FC236}">
                  <a16:creationId xmlns:a16="http://schemas.microsoft.com/office/drawing/2014/main" xmlns="" id="{1E603529-389E-49C3-A59B-BFC7F642885E}"/>
                </a:ext>
              </a:extLst>
            </p:cNvPr>
            <p:cNvGrpSpPr/>
            <p:nvPr/>
          </p:nvGrpSpPr>
          <p:grpSpPr>
            <a:xfrm>
              <a:off x="802249" y="2665068"/>
              <a:ext cx="2109312" cy="3048085"/>
              <a:chOff x="802249" y="2665070"/>
              <a:chExt cx="2109312" cy="3048088"/>
            </a:xfrm>
          </p:grpSpPr>
          <p:sp>
            <p:nvSpPr>
              <p:cNvPr id="64" name="Shape 1232">
                <a:extLst>
                  <a:ext uri="{FF2B5EF4-FFF2-40B4-BE49-F238E27FC236}">
                    <a16:creationId xmlns:a16="http://schemas.microsoft.com/office/drawing/2014/main" xmlns="" id="{6EEE1913-EBF4-49B9-BCEF-7111950B6324}"/>
                  </a:ext>
                </a:extLst>
              </p:cNvPr>
              <p:cNvSpPr/>
              <p:nvPr/>
            </p:nvSpPr>
            <p:spPr>
              <a:xfrm>
                <a:off x="802249" y="3133843"/>
                <a:ext cx="2109312" cy="235451"/>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Compute intensive</a:t>
                </a:r>
              </a:p>
            </p:txBody>
          </p:sp>
          <p:sp>
            <p:nvSpPr>
              <p:cNvPr id="65" name="Shape 1232">
                <a:extLst>
                  <a:ext uri="{FF2B5EF4-FFF2-40B4-BE49-F238E27FC236}">
                    <a16:creationId xmlns:a16="http://schemas.microsoft.com/office/drawing/2014/main" xmlns="" id="{99BD7E24-5E92-4F86-A6DC-54E12C0AF37F}"/>
                  </a:ext>
                </a:extLst>
              </p:cNvPr>
              <p:cNvSpPr/>
              <p:nvPr/>
            </p:nvSpPr>
            <p:spPr>
              <a:xfrm>
                <a:off x="802249" y="3602615"/>
                <a:ext cx="2109312" cy="235451"/>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Memory intensive</a:t>
                </a:r>
              </a:p>
            </p:txBody>
          </p:sp>
          <p:sp>
            <p:nvSpPr>
              <p:cNvPr id="66" name="Shape 1232">
                <a:extLst>
                  <a:ext uri="{FF2B5EF4-FFF2-40B4-BE49-F238E27FC236}">
                    <a16:creationId xmlns:a16="http://schemas.microsoft.com/office/drawing/2014/main" xmlns="" id="{E74DC4D4-CFC8-4C6F-A18A-AF53501BF0E2}"/>
                  </a:ext>
                </a:extLst>
              </p:cNvPr>
              <p:cNvSpPr/>
              <p:nvPr/>
            </p:nvSpPr>
            <p:spPr>
              <a:xfrm>
                <a:off x="802249" y="2665070"/>
                <a:ext cx="2109312" cy="235451"/>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Burstable</a:t>
                </a:r>
                <a:endParaRPr sz="1000" dirty="0">
                  <a:gradFill>
                    <a:gsLst>
                      <a:gs pos="2917">
                        <a:srgbClr val="FFFFFF"/>
                      </a:gs>
                      <a:gs pos="30000">
                        <a:srgbClr val="FFFFFF"/>
                      </a:gs>
                    </a:gsLst>
                    <a:lin ang="5400000" scaled="0"/>
                  </a:gradFill>
                  <a:latin typeface="Amazon Ember" panose="02000000000000000000" pitchFamily="2" charset="0"/>
                  <a:ea typeface="Amazon Ember" panose="020B0603020204020204" pitchFamily="34" charset="0"/>
                  <a:cs typeface="Amazon Ember" panose="020B0603020204020204" pitchFamily="34" charset="0"/>
                </a:endParaRPr>
              </a:p>
            </p:txBody>
          </p:sp>
          <p:sp>
            <p:nvSpPr>
              <p:cNvPr id="67" name="Shape 1232">
                <a:extLst>
                  <a:ext uri="{FF2B5EF4-FFF2-40B4-BE49-F238E27FC236}">
                    <a16:creationId xmlns:a16="http://schemas.microsoft.com/office/drawing/2014/main" xmlns="" id="{2C37ABF3-1EE7-48D1-932A-77999CE387DA}"/>
                  </a:ext>
                </a:extLst>
              </p:cNvPr>
              <p:cNvSpPr/>
              <p:nvPr/>
            </p:nvSpPr>
            <p:spPr>
              <a:xfrm>
                <a:off x="802249" y="4071386"/>
                <a:ext cx="2109312" cy="235451"/>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Storage (High I/O)</a:t>
                </a:r>
                <a:endParaRPr sz="1000" dirty="0">
                  <a:gradFill>
                    <a:gsLst>
                      <a:gs pos="2917">
                        <a:srgbClr val="FFFFFF"/>
                      </a:gs>
                      <a:gs pos="30000">
                        <a:srgbClr val="FFFFFF"/>
                      </a:gs>
                    </a:gsLst>
                    <a:lin ang="5400000" scaled="0"/>
                  </a:gradFill>
                  <a:latin typeface="Amazon Ember" panose="02000000000000000000" pitchFamily="2" charset="0"/>
                  <a:ea typeface="Amazon Ember" panose="020B0603020204020204" pitchFamily="34" charset="0"/>
                  <a:cs typeface="Amazon Ember" panose="020B0603020204020204" pitchFamily="34" charset="0"/>
                </a:endParaRPr>
              </a:p>
            </p:txBody>
          </p:sp>
          <p:sp>
            <p:nvSpPr>
              <p:cNvPr id="68" name="Shape 1232">
                <a:extLst>
                  <a:ext uri="{FF2B5EF4-FFF2-40B4-BE49-F238E27FC236}">
                    <a16:creationId xmlns:a16="http://schemas.microsoft.com/office/drawing/2014/main" xmlns="" id="{16651075-2D58-4AA8-B354-E0D4D655CDC2}"/>
                  </a:ext>
                </a:extLst>
              </p:cNvPr>
              <p:cNvSpPr/>
              <p:nvPr/>
            </p:nvSpPr>
            <p:spPr>
              <a:xfrm>
                <a:off x="802249" y="4540162"/>
                <a:ext cx="2109312" cy="235451"/>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Dense storage</a:t>
                </a:r>
                <a:endParaRPr lang="en-US" sz="1000" dirty="0">
                  <a:gradFill>
                    <a:gsLst>
                      <a:gs pos="2917">
                        <a:srgbClr val="FFFFFF"/>
                      </a:gs>
                      <a:gs pos="30000">
                        <a:srgbClr val="FFFFFF"/>
                      </a:gs>
                    </a:gsLst>
                    <a:lin ang="5400000" scaled="0"/>
                  </a:gradFill>
                  <a:latin typeface="Amazon Ember" panose="02000000000000000000" pitchFamily="2" charset="0"/>
                  <a:ea typeface="Amazon Ember" panose="020B0603020204020204" pitchFamily="34" charset="0"/>
                  <a:cs typeface="Amazon Ember" panose="020B0603020204020204" pitchFamily="34" charset="0"/>
                </a:endParaRPr>
              </a:p>
            </p:txBody>
          </p:sp>
          <p:sp>
            <p:nvSpPr>
              <p:cNvPr id="69" name="Shape 1232">
                <a:extLst>
                  <a:ext uri="{FF2B5EF4-FFF2-40B4-BE49-F238E27FC236}">
                    <a16:creationId xmlns:a16="http://schemas.microsoft.com/office/drawing/2014/main" xmlns="" id="{0E6BCFB8-C7B3-4EE3-ABEC-32F5ABF9F160}"/>
                  </a:ext>
                </a:extLst>
              </p:cNvPr>
              <p:cNvSpPr/>
              <p:nvPr/>
            </p:nvSpPr>
            <p:spPr>
              <a:xfrm>
                <a:off x="802249" y="5008931"/>
                <a:ext cx="2109312" cy="235451"/>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GPU compute</a:t>
                </a:r>
                <a:endParaRPr sz="1000" dirty="0">
                  <a:gradFill>
                    <a:gsLst>
                      <a:gs pos="2917">
                        <a:srgbClr val="FFFFFF"/>
                      </a:gs>
                      <a:gs pos="30000">
                        <a:srgbClr val="FFFFFF"/>
                      </a:gs>
                    </a:gsLst>
                    <a:lin ang="5400000" scaled="0"/>
                  </a:gradFill>
                  <a:latin typeface="Amazon Ember" panose="02000000000000000000" pitchFamily="2" charset="0"/>
                  <a:ea typeface="Amazon Ember" panose="020B0603020204020204" pitchFamily="34" charset="0"/>
                  <a:cs typeface="Amazon Ember" panose="020B0603020204020204" pitchFamily="34" charset="0"/>
                </a:endParaRPr>
              </a:p>
            </p:txBody>
          </p:sp>
          <p:sp>
            <p:nvSpPr>
              <p:cNvPr id="70" name="Shape 1232">
                <a:extLst>
                  <a:ext uri="{FF2B5EF4-FFF2-40B4-BE49-F238E27FC236}">
                    <a16:creationId xmlns:a16="http://schemas.microsoft.com/office/drawing/2014/main" xmlns="" id="{4B1C7E0C-234B-4A5C-864E-09AADB4D04DE}"/>
                  </a:ext>
                </a:extLst>
              </p:cNvPr>
              <p:cNvSpPr/>
              <p:nvPr/>
            </p:nvSpPr>
            <p:spPr>
              <a:xfrm>
                <a:off x="802249" y="5477707"/>
                <a:ext cx="2109312" cy="235451"/>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Graphics intensive</a:t>
                </a:r>
                <a:endParaRPr sz="1000" dirty="0">
                  <a:gradFill>
                    <a:gsLst>
                      <a:gs pos="2917">
                        <a:srgbClr val="FFFFFF"/>
                      </a:gs>
                      <a:gs pos="30000">
                        <a:srgbClr val="FFFFFF"/>
                      </a:gs>
                    </a:gsLst>
                    <a:lin ang="5400000" scaled="0"/>
                  </a:gradFill>
                  <a:latin typeface="Amazon Ember" panose="02000000000000000000" pitchFamily="2" charset="0"/>
                  <a:ea typeface="Amazon Ember" panose="020B0603020204020204" pitchFamily="34" charset="0"/>
                  <a:cs typeface="Amazon Ember" panose="020B0603020204020204" pitchFamily="34" charset="0"/>
                </a:endParaRPr>
              </a:p>
            </p:txBody>
          </p:sp>
        </p:grpSp>
        <p:sp>
          <p:nvSpPr>
            <p:cNvPr id="86" name="Shape 1232">
              <a:extLst>
                <a:ext uri="{FF2B5EF4-FFF2-40B4-BE49-F238E27FC236}">
                  <a16:creationId xmlns:a16="http://schemas.microsoft.com/office/drawing/2014/main" xmlns="" id="{E74DC4D4-CFC8-4C6F-A18A-AF53501BF0E2}"/>
                </a:ext>
              </a:extLst>
            </p:cNvPr>
            <p:cNvSpPr/>
            <p:nvPr/>
          </p:nvSpPr>
          <p:spPr>
            <a:xfrm>
              <a:off x="813550" y="2196297"/>
              <a:ext cx="2109312" cy="235451"/>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General purpose</a:t>
              </a:r>
              <a:endParaRPr sz="1000" dirty="0">
                <a:gradFill>
                  <a:gsLst>
                    <a:gs pos="2917">
                      <a:srgbClr val="FFFFFF"/>
                    </a:gs>
                    <a:gs pos="30000">
                      <a:srgbClr val="FFFFFF"/>
                    </a:gs>
                  </a:gsLst>
                  <a:lin ang="5400000" scaled="0"/>
                </a:gradFill>
                <a:latin typeface="Amazon Ember" panose="02000000000000000000" pitchFamily="2" charset="0"/>
                <a:ea typeface="Amazon Ember" panose="020B0603020204020204" pitchFamily="34" charset="0"/>
                <a:cs typeface="Amazon Ember" panose="020B0603020204020204" pitchFamily="34" charset="0"/>
              </a:endParaRPr>
            </a:p>
          </p:txBody>
        </p:sp>
      </p:grpSp>
      <p:grpSp>
        <p:nvGrpSpPr>
          <p:cNvPr id="87" name="Group 86">
            <a:extLst>
              <a:ext uri="{FF2B5EF4-FFF2-40B4-BE49-F238E27FC236}">
                <a16:creationId xmlns:a16="http://schemas.microsoft.com/office/drawing/2014/main" xmlns="" id="{09D79C16-1C98-40D9-BDFE-97EE970A6368}"/>
              </a:ext>
            </a:extLst>
          </p:cNvPr>
          <p:cNvGrpSpPr/>
          <p:nvPr/>
        </p:nvGrpSpPr>
        <p:grpSpPr>
          <a:xfrm>
            <a:off x="2338767" y="1374869"/>
            <a:ext cx="333589" cy="233265"/>
            <a:chOff x="1333016" y="1722306"/>
            <a:chExt cx="434534" cy="303852"/>
          </a:xfrm>
        </p:grpSpPr>
        <p:sp>
          <p:nvSpPr>
            <p:cNvPr id="88" name="Freeform 147">
              <a:extLst>
                <a:ext uri="{FF2B5EF4-FFF2-40B4-BE49-F238E27FC236}">
                  <a16:creationId xmlns:a16="http://schemas.microsoft.com/office/drawing/2014/main" xmlns="" id="{7C59B757-838E-4AE6-8CEA-E48CF057B3CF}"/>
                </a:ext>
              </a:extLst>
            </p:cNvPr>
            <p:cNvSpPr>
              <a:spLocks/>
            </p:cNvSpPr>
            <p:nvPr/>
          </p:nvSpPr>
          <p:spPr bwMode="auto">
            <a:xfrm>
              <a:off x="1333016" y="1722306"/>
              <a:ext cx="434534" cy="303852"/>
            </a:xfrm>
            <a:custGeom>
              <a:avLst/>
              <a:gdLst>
                <a:gd name="T0" fmla="*/ 3 w 404"/>
                <a:gd name="T1" fmla="*/ 106 h 232"/>
                <a:gd name="T2" fmla="*/ 38 w 404"/>
                <a:gd name="T3" fmla="*/ 148 h 232"/>
                <a:gd name="T4" fmla="*/ 0 w 404"/>
                <a:gd name="T5" fmla="*/ 193 h 232"/>
                <a:gd name="T6" fmla="*/ 95 w 404"/>
                <a:gd name="T7" fmla="*/ 227 h 232"/>
                <a:gd name="T8" fmla="*/ 157 w 404"/>
                <a:gd name="T9" fmla="*/ 232 h 232"/>
                <a:gd name="T10" fmla="*/ 283 w 404"/>
                <a:gd name="T11" fmla="*/ 232 h 232"/>
                <a:gd name="T12" fmla="*/ 360 w 404"/>
                <a:gd name="T13" fmla="*/ 173 h 232"/>
                <a:gd name="T14" fmla="*/ 404 w 404"/>
                <a:gd name="T15" fmla="*/ 114 h 232"/>
                <a:gd name="T16" fmla="*/ 365 w 404"/>
                <a:gd name="T17" fmla="*/ 29 h 232"/>
                <a:gd name="T18" fmla="*/ 265 w 404"/>
                <a:gd name="T19" fmla="*/ 26 h 232"/>
                <a:gd name="T20" fmla="*/ 182 w 404"/>
                <a:gd name="T21" fmla="*/ 0 h 232"/>
                <a:gd name="T22" fmla="*/ 86 w 404"/>
                <a:gd name="T23" fmla="*/ 17 h 232"/>
                <a:gd name="T24" fmla="*/ 63 w 404"/>
                <a:gd name="T25" fmla="*/ 75 h 232"/>
                <a:gd name="T26" fmla="*/ 3 w 404"/>
                <a:gd name="T27" fmla="*/ 10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4" h="232">
                  <a:moveTo>
                    <a:pt x="3" y="106"/>
                  </a:moveTo>
                  <a:cubicBezTo>
                    <a:pt x="3" y="106"/>
                    <a:pt x="41" y="123"/>
                    <a:pt x="38" y="148"/>
                  </a:cubicBezTo>
                  <a:cubicBezTo>
                    <a:pt x="35" y="173"/>
                    <a:pt x="0" y="193"/>
                    <a:pt x="0" y="193"/>
                  </a:cubicBezTo>
                  <a:cubicBezTo>
                    <a:pt x="0" y="193"/>
                    <a:pt x="86" y="171"/>
                    <a:pt x="95" y="227"/>
                  </a:cubicBezTo>
                  <a:cubicBezTo>
                    <a:pt x="95" y="227"/>
                    <a:pt x="150" y="183"/>
                    <a:pt x="157" y="232"/>
                  </a:cubicBezTo>
                  <a:cubicBezTo>
                    <a:pt x="157" y="232"/>
                    <a:pt x="200" y="136"/>
                    <a:pt x="283" y="232"/>
                  </a:cubicBezTo>
                  <a:cubicBezTo>
                    <a:pt x="283" y="232"/>
                    <a:pt x="270" y="173"/>
                    <a:pt x="360" y="173"/>
                  </a:cubicBezTo>
                  <a:cubicBezTo>
                    <a:pt x="360" y="173"/>
                    <a:pt x="293" y="118"/>
                    <a:pt x="404" y="114"/>
                  </a:cubicBezTo>
                  <a:cubicBezTo>
                    <a:pt x="404" y="114"/>
                    <a:pt x="316" y="117"/>
                    <a:pt x="365" y="29"/>
                  </a:cubicBezTo>
                  <a:cubicBezTo>
                    <a:pt x="365" y="29"/>
                    <a:pt x="267" y="91"/>
                    <a:pt x="265" y="26"/>
                  </a:cubicBezTo>
                  <a:cubicBezTo>
                    <a:pt x="265" y="26"/>
                    <a:pt x="213" y="91"/>
                    <a:pt x="182" y="0"/>
                  </a:cubicBezTo>
                  <a:cubicBezTo>
                    <a:pt x="182" y="0"/>
                    <a:pt x="164" y="107"/>
                    <a:pt x="86" y="17"/>
                  </a:cubicBezTo>
                  <a:cubicBezTo>
                    <a:pt x="86" y="17"/>
                    <a:pt x="115" y="79"/>
                    <a:pt x="63" y="75"/>
                  </a:cubicBezTo>
                  <a:cubicBezTo>
                    <a:pt x="63" y="75"/>
                    <a:pt x="83" y="127"/>
                    <a:pt x="3" y="106"/>
                  </a:cubicBezTo>
                  <a:close/>
                </a:path>
              </a:pathLst>
            </a:custGeom>
            <a:noFill/>
            <a:ln w="12700" cap="rnd">
              <a:solidFill>
                <a:schemeClr val="accent2"/>
              </a:solidFill>
              <a:round/>
              <a:headEnd/>
              <a:tailEnd/>
            </a:ln>
            <a:extLst/>
          </p:spPr>
          <p:txBody>
            <a:bodyPr vert="horz" wrap="square" lIns="109728" tIns="54864" rIns="109728" bIns="54864" numCol="1" anchor="t" anchorCtr="0" compatLnSpc="1">
              <a:prstTxWarp prst="textNoShape">
                <a:avLst/>
              </a:prstTxWarp>
              <a:no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defTabSz="548613">
                <a:defRPr/>
              </a:pPr>
              <a:endParaRPr lang="en-US" sz="1440" dirty="0">
                <a:gradFill>
                  <a:gsLst>
                    <a:gs pos="94382">
                      <a:srgbClr val="FFFFFF"/>
                    </a:gs>
                    <a:gs pos="85955">
                      <a:srgbClr val="FFFFFF"/>
                    </a:gs>
                  </a:gsLst>
                  <a:lin ang="5400000" scaled="1"/>
                </a:gradFill>
                <a:latin typeface="Arial"/>
              </a:endParaRPr>
            </a:p>
          </p:txBody>
        </p:sp>
        <p:sp>
          <p:nvSpPr>
            <p:cNvPr id="89" name="TextBox 25">
              <a:extLst>
                <a:ext uri="{FF2B5EF4-FFF2-40B4-BE49-F238E27FC236}">
                  <a16:creationId xmlns:a16="http://schemas.microsoft.com/office/drawing/2014/main" xmlns="" id="{EA24940F-3367-40E6-B2AA-E058D9A6F836}"/>
                </a:ext>
              </a:extLst>
            </p:cNvPr>
            <p:cNvSpPr txBox="1"/>
            <p:nvPr/>
          </p:nvSpPr>
          <p:spPr>
            <a:xfrm rot="21045416">
              <a:off x="1363888" y="1839380"/>
              <a:ext cx="371789" cy="100228"/>
            </a:xfrm>
            <a:prstGeom prst="rect">
              <a:avLst/>
            </a:prstGeom>
            <a:noFill/>
          </p:spPr>
          <p:txBody>
            <a:bodyPr wrap="square" lIns="0" tIns="0" rIns="0" bIns="0" rtlCol="0" anchor="ctr" anchorCtr="0">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algn="ctr" defTabSz="548613">
                <a:defRPr/>
              </a:pPr>
              <a:r>
                <a:rPr lang="en-US" sz="500" b="1" spc="120" dirty="0">
                  <a:gradFill>
                    <a:gsLst>
                      <a:gs pos="94382">
                        <a:srgbClr val="FFFFFF"/>
                      </a:gs>
                      <a:gs pos="85955">
                        <a:srgbClr val="FFFFFF"/>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NEW!</a:t>
              </a:r>
            </a:p>
          </p:txBody>
        </p:sp>
      </p:grpSp>
      <p:grpSp>
        <p:nvGrpSpPr>
          <p:cNvPr id="90" name="Group 89">
            <a:extLst>
              <a:ext uri="{FF2B5EF4-FFF2-40B4-BE49-F238E27FC236}">
                <a16:creationId xmlns:a16="http://schemas.microsoft.com/office/drawing/2014/main" xmlns="" id="{09D79C16-1C98-40D9-BDFE-97EE970A6368}"/>
              </a:ext>
            </a:extLst>
          </p:cNvPr>
          <p:cNvGrpSpPr/>
          <p:nvPr/>
        </p:nvGrpSpPr>
        <p:grpSpPr>
          <a:xfrm>
            <a:off x="2463246" y="3472333"/>
            <a:ext cx="333589" cy="233265"/>
            <a:chOff x="1333016" y="1722306"/>
            <a:chExt cx="434534" cy="303852"/>
          </a:xfrm>
        </p:grpSpPr>
        <p:sp>
          <p:nvSpPr>
            <p:cNvPr id="91" name="Freeform 147">
              <a:extLst>
                <a:ext uri="{FF2B5EF4-FFF2-40B4-BE49-F238E27FC236}">
                  <a16:creationId xmlns:a16="http://schemas.microsoft.com/office/drawing/2014/main" xmlns="" id="{7C59B757-838E-4AE6-8CEA-E48CF057B3CF}"/>
                </a:ext>
              </a:extLst>
            </p:cNvPr>
            <p:cNvSpPr>
              <a:spLocks/>
            </p:cNvSpPr>
            <p:nvPr/>
          </p:nvSpPr>
          <p:spPr bwMode="auto">
            <a:xfrm>
              <a:off x="1333016" y="1722306"/>
              <a:ext cx="434534" cy="303852"/>
            </a:xfrm>
            <a:custGeom>
              <a:avLst/>
              <a:gdLst>
                <a:gd name="T0" fmla="*/ 3 w 404"/>
                <a:gd name="T1" fmla="*/ 106 h 232"/>
                <a:gd name="T2" fmla="*/ 38 w 404"/>
                <a:gd name="T3" fmla="*/ 148 h 232"/>
                <a:gd name="T4" fmla="*/ 0 w 404"/>
                <a:gd name="T5" fmla="*/ 193 h 232"/>
                <a:gd name="T6" fmla="*/ 95 w 404"/>
                <a:gd name="T7" fmla="*/ 227 h 232"/>
                <a:gd name="T8" fmla="*/ 157 w 404"/>
                <a:gd name="T9" fmla="*/ 232 h 232"/>
                <a:gd name="T10" fmla="*/ 283 w 404"/>
                <a:gd name="T11" fmla="*/ 232 h 232"/>
                <a:gd name="T12" fmla="*/ 360 w 404"/>
                <a:gd name="T13" fmla="*/ 173 h 232"/>
                <a:gd name="T14" fmla="*/ 404 w 404"/>
                <a:gd name="T15" fmla="*/ 114 h 232"/>
                <a:gd name="T16" fmla="*/ 365 w 404"/>
                <a:gd name="T17" fmla="*/ 29 h 232"/>
                <a:gd name="T18" fmla="*/ 265 w 404"/>
                <a:gd name="T19" fmla="*/ 26 h 232"/>
                <a:gd name="T20" fmla="*/ 182 w 404"/>
                <a:gd name="T21" fmla="*/ 0 h 232"/>
                <a:gd name="T22" fmla="*/ 86 w 404"/>
                <a:gd name="T23" fmla="*/ 17 h 232"/>
                <a:gd name="T24" fmla="*/ 63 w 404"/>
                <a:gd name="T25" fmla="*/ 75 h 232"/>
                <a:gd name="T26" fmla="*/ 3 w 404"/>
                <a:gd name="T27" fmla="*/ 10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4" h="232">
                  <a:moveTo>
                    <a:pt x="3" y="106"/>
                  </a:moveTo>
                  <a:cubicBezTo>
                    <a:pt x="3" y="106"/>
                    <a:pt x="41" y="123"/>
                    <a:pt x="38" y="148"/>
                  </a:cubicBezTo>
                  <a:cubicBezTo>
                    <a:pt x="35" y="173"/>
                    <a:pt x="0" y="193"/>
                    <a:pt x="0" y="193"/>
                  </a:cubicBezTo>
                  <a:cubicBezTo>
                    <a:pt x="0" y="193"/>
                    <a:pt x="86" y="171"/>
                    <a:pt x="95" y="227"/>
                  </a:cubicBezTo>
                  <a:cubicBezTo>
                    <a:pt x="95" y="227"/>
                    <a:pt x="150" y="183"/>
                    <a:pt x="157" y="232"/>
                  </a:cubicBezTo>
                  <a:cubicBezTo>
                    <a:pt x="157" y="232"/>
                    <a:pt x="200" y="136"/>
                    <a:pt x="283" y="232"/>
                  </a:cubicBezTo>
                  <a:cubicBezTo>
                    <a:pt x="283" y="232"/>
                    <a:pt x="270" y="173"/>
                    <a:pt x="360" y="173"/>
                  </a:cubicBezTo>
                  <a:cubicBezTo>
                    <a:pt x="360" y="173"/>
                    <a:pt x="293" y="118"/>
                    <a:pt x="404" y="114"/>
                  </a:cubicBezTo>
                  <a:cubicBezTo>
                    <a:pt x="404" y="114"/>
                    <a:pt x="316" y="117"/>
                    <a:pt x="365" y="29"/>
                  </a:cubicBezTo>
                  <a:cubicBezTo>
                    <a:pt x="365" y="29"/>
                    <a:pt x="267" y="91"/>
                    <a:pt x="265" y="26"/>
                  </a:cubicBezTo>
                  <a:cubicBezTo>
                    <a:pt x="265" y="26"/>
                    <a:pt x="213" y="91"/>
                    <a:pt x="182" y="0"/>
                  </a:cubicBezTo>
                  <a:cubicBezTo>
                    <a:pt x="182" y="0"/>
                    <a:pt x="164" y="107"/>
                    <a:pt x="86" y="17"/>
                  </a:cubicBezTo>
                  <a:cubicBezTo>
                    <a:pt x="86" y="17"/>
                    <a:pt x="115" y="79"/>
                    <a:pt x="63" y="75"/>
                  </a:cubicBezTo>
                  <a:cubicBezTo>
                    <a:pt x="63" y="75"/>
                    <a:pt x="83" y="127"/>
                    <a:pt x="3" y="106"/>
                  </a:cubicBezTo>
                  <a:close/>
                </a:path>
              </a:pathLst>
            </a:custGeom>
            <a:noFill/>
            <a:ln w="12700" cap="rnd">
              <a:solidFill>
                <a:schemeClr val="accent2"/>
              </a:solidFill>
              <a:round/>
              <a:headEnd/>
              <a:tailEnd/>
            </a:ln>
            <a:extLst/>
          </p:spPr>
          <p:txBody>
            <a:bodyPr vert="horz" wrap="square" lIns="109728" tIns="54864" rIns="109728" bIns="54864" numCol="1" anchor="t" anchorCtr="0" compatLnSpc="1">
              <a:prstTxWarp prst="textNoShape">
                <a:avLst/>
              </a:prstTxWarp>
              <a:no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defTabSz="548613"/>
              <a:endParaRPr lang="en-US" sz="1440" dirty="0">
                <a:gradFill>
                  <a:gsLst>
                    <a:gs pos="94382">
                      <a:srgbClr val="FFFFFF"/>
                    </a:gs>
                    <a:gs pos="85955">
                      <a:srgbClr val="FFFFFF"/>
                    </a:gs>
                  </a:gsLst>
                  <a:lin ang="5400000" scaled="1"/>
                </a:gradFill>
                <a:latin typeface="Arial"/>
              </a:endParaRPr>
            </a:p>
          </p:txBody>
        </p:sp>
        <p:sp>
          <p:nvSpPr>
            <p:cNvPr id="92" name="TextBox 25">
              <a:extLst>
                <a:ext uri="{FF2B5EF4-FFF2-40B4-BE49-F238E27FC236}">
                  <a16:creationId xmlns:a16="http://schemas.microsoft.com/office/drawing/2014/main" xmlns="" id="{EA24940F-3367-40E6-B2AA-E058D9A6F836}"/>
                </a:ext>
              </a:extLst>
            </p:cNvPr>
            <p:cNvSpPr txBox="1"/>
            <p:nvPr/>
          </p:nvSpPr>
          <p:spPr>
            <a:xfrm rot="21045416">
              <a:off x="1363888" y="1839380"/>
              <a:ext cx="371789" cy="100228"/>
            </a:xfrm>
            <a:prstGeom prst="rect">
              <a:avLst/>
            </a:prstGeom>
            <a:noFill/>
          </p:spPr>
          <p:txBody>
            <a:bodyPr wrap="square" lIns="0" tIns="0" rIns="0" bIns="0" rtlCol="0" anchor="ctr" anchorCtr="0">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algn="ctr" defTabSz="548613">
                <a:defRPr/>
              </a:pPr>
              <a:r>
                <a:rPr lang="en-US" sz="500" b="1" spc="120" dirty="0">
                  <a:gradFill>
                    <a:gsLst>
                      <a:gs pos="94382">
                        <a:srgbClr val="FFFFFF"/>
                      </a:gs>
                      <a:gs pos="85955">
                        <a:srgbClr val="FFFFFF"/>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NEW!</a:t>
              </a:r>
            </a:p>
          </p:txBody>
        </p:sp>
      </p:grpSp>
      <p:grpSp>
        <p:nvGrpSpPr>
          <p:cNvPr id="93" name="Group 92">
            <a:extLst>
              <a:ext uri="{FF2B5EF4-FFF2-40B4-BE49-F238E27FC236}">
                <a16:creationId xmlns:a16="http://schemas.microsoft.com/office/drawing/2014/main" xmlns="" id="{09D79C16-1C98-40D9-BDFE-97EE970A6368}"/>
              </a:ext>
            </a:extLst>
          </p:cNvPr>
          <p:cNvGrpSpPr/>
          <p:nvPr/>
        </p:nvGrpSpPr>
        <p:grpSpPr>
          <a:xfrm>
            <a:off x="4696217" y="2593036"/>
            <a:ext cx="333589" cy="233265"/>
            <a:chOff x="1333016" y="1722306"/>
            <a:chExt cx="434534" cy="303852"/>
          </a:xfrm>
        </p:grpSpPr>
        <p:sp>
          <p:nvSpPr>
            <p:cNvPr id="94" name="Freeform 147">
              <a:extLst>
                <a:ext uri="{FF2B5EF4-FFF2-40B4-BE49-F238E27FC236}">
                  <a16:creationId xmlns:a16="http://schemas.microsoft.com/office/drawing/2014/main" xmlns="" id="{7C59B757-838E-4AE6-8CEA-E48CF057B3CF}"/>
                </a:ext>
              </a:extLst>
            </p:cNvPr>
            <p:cNvSpPr>
              <a:spLocks/>
            </p:cNvSpPr>
            <p:nvPr/>
          </p:nvSpPr>
          <p:spPr bwMode="auto">
            <a:xfrm>
              <a:off x="1333016" y="1722306"/>
              <a:ext cx="434534" cy="303852"/>
            </a:xfrm>
            <a:custGeom>
              <a:avLst/>
              <a:gdLst>
                <a:gd name="T0" fmla="*/ 3 w 404"/>
                <a:gd name="T1" fmla="*/ 106 h 232"/>
                <a:gd name="T2" fmla="*/ 38 w 404"/>
                <a:gd name="T3" fmla="*/ 148 h 232"/>
                <a:gd name="T4" fmla="*/ 0 w 404"/>
                <a:gd name="T5" fmla="*/ 193 h 232"/>
                <a:gd name="T6" fmla="*/ 95 w 404"/>
                <a:gd name="T7" fmla="*/ 227 h 232"/>
                <a:gd name="T8" fmla="*/ 157 w 404"/>
                <a:gd name="T9" fmla="*/ 232 h 232"/>
                <a:gd name="T10" fmla="*/ 283 w 404"/>
                <a:gd name="T11" fmla="*/ 232 h 232"/>
                <a:gd name="T12" fmla="*/ 360 w 404"/>
                <a:gd name="T13" fmla="*/ 173 h 232"/>
                <a:gd name="T14" fmla="*/ 404 w 404"/>
                <a:gd name="T15" fmla="*/ 114 h 232"/>
                <a:gd name="T16" fmla="*/ 365 w 404"/>
                <a:gd name="T17" fmla="*/ 29 h 232"/>
                <a:gd name="T18" fmla="*/ 265 w 404"/>
                <a:gd name="T19" fmla="*/ 26 h 232"/>
                <a:gd name="T20" fmla="*/ 182 w 404"/>
                <a:gd name="T21" fmla="*/ 0 h 232"/>
                <a:gd name="T22" fmla="*/ 86 w 404"/>
                <a:gd name="T23" fmla="*/ 17 h 232"/>
                <a:gd name="T24" fmla="*/ 63 w 404"/>
                <a:gd name="T25" fmla="*/ 75 h 232"/>
                <a:gd name="T26" fmla="*/ 3 w 404"/>
                <a:gd name="T27" fmla="*/ 10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4" h="232">
                  <a:moveTo>
                    <a:pt x="3" y="106"/>
                  </a:moveTo>
                  <a:cubicBezTo>
                    <a:pt x="3" y="106"/>
                    <a:pt x="41" y="123"/>
                    <a:pt x="38" y="148"/>
                  </a:cubicBezTo>
                  <a:cubicBezTo>
                    <a:pt x="35" y="173"/>
                    <a:pt x="0" y="193"/>
                    <a:pt x="0" y="193"/>
                  </a:cubicBezTo>
                  <a:cubicBezTo>
                    <a:pt x="0" y="193"/>
                    <a:pt x="86" y="171"/>
                    <a:pt x="95" y="227"/>
                  </a:cubicBezTo>
                  <a:cubicBezTo>
                    <a:pt x="95" y="227"/>
                    <a:pt x="150" y="183"/>
                    <a:pt x="157" y="232"/>
                  </a:cubicBezTo>
                  <a:cubicBezTo>
                    <a:pt x="157" y="232"/>
                    <a:pt x="200" y="136"/>
                    <a:pt x="283" y="232"/>
                  </a:cubicBezTo>
                  <a:cubicBezTo>
                    <a:pt x="283" y="232"/>
                    <a:pt x="270" y="173"/>
                    <a:pt x="360" y="173"/>
                  </a:cubicBezTo>
                  <a:cubicBezTo>
                    <a:pt x="360" y="173"/>
                    <a:pt x="293" y="118"/>
                    <a:pt x="404" y="114"/>
                  </a:cubicBezTo>
                  <a:cubicBezTo>
                    <a:pt x="404" y="114"/>
                    <a:pt x="316" y="117"/>
                    <a:pt x="365" y="29"/>
                  </a:cubicBezTo>
                  <a:cubicBezTo>
                    <a:pt x="365" y="29"/>
                    <a:pt x="267" y="91"/>
                    <a:pt x="265" y="26"/>
                  </a:cubicBezTo>
                  <a:cubicBezTo>
                    <a:pt x="265" y="26"/>
                    <a:pt x="213" y="91"/>
                    <a:pt x="182" y="0"/>
                  </a:cubicBezTo>
                  <a:cubicBezTo>
                    <a:pt x="182" y="0"/>
                    <a:pt x="164" y="107"/>
                    <a:pt x="86" y="17"/>
                  </a:cubicBezTo>
                  <a:cubicBezTo>
                    <a:pt x="86" y="17"/>
                    <a:pt x="115" y="79"/>
                    <a:pt x="63" y="75"/>
                  </a:cubicBezTo>
                  <a:cubicBezTo>
                    <a:pt x="63" y="75"/>
                    <a:pt x="83" y="127"/>
                    <a:pt x="3" y="106"/>
                  </a:cubicBezTo>
                  <a:close/>
                </a:path>
              </a:pathLst>
            </a:custGeom>
            <a:noFill/>
            <a:ln w="12700" cap="rnd">
              <a:solidFill>
                <a:schemeClr val="accent2"/>
              </a:solidFill>
              <a:round/>
              <a:headEnd/>
              <a:tailEnd/>
            </a:ln>
            <a:extLst/>
          </p:spPr>
          <p:txBody>
            <a:bodyPr vert="horz" wrap="square" lIns="109728" tIns="54864" rIns="109728" bIns="54864" numCol="1" anchor="t" anchorCtr="0" compatLnSpc="1">
              <a:prstTxWarp prst="textNoShape">
                <a:avLst/>
              </a:prstTxWarp>
              <a:no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defTabSz="548613"/>
              <a:endParaRPr lang="en-US" sz="1440" dirty="0">
                <a:gradFill>
                  <a:gsLst>
                    <a:gs pos="94382">
                      <a:srgbClr val="FFFFFF"/>
                    </a:gs>
                    <a:gs pos="85955">
                      <a:srgbClr val="FFFFFF"/>
                    </a:gs>
                  </a:gsLst>
                  <a:lin ang="5400000" scaled="1"/>
                </a:gradFill>
                <a:latin typeface="Arial"/>
              </a:endParaRPr>
            </a:p>
          </p:txBody>
        </p:sp>
        <p:sp>
          <p:nvSpPr>
            <p:cNvPr id="95" name="TextBox 25">
              <a:extLst>
                <a:ext uri="{FF2B5EF4-FFF2-40B4-BE49-F238E27FC236}">
                  <a16:creationId xmlns:a16="http://schemas.microsoft.com/office/drawing/2014/main" xmlns="" id="{EA24940F-3367-40E6-B2AA-E058D9A6F836}"/>
                </a:ext>
              </a:extLst>
            </p:cNvPr>
            <p:cNvSpPr txBox="1"/>
            <p:nvPr/>
          </p:nvSpPr>
          <p:spPr>
            <a:xfrm rot="21045416">
              <a:off x="1363888" y="1839380"/>
              <a:ext cx="371789" cy="100228"/>
            </a:xfrm>
            <a:prstGeom prst="rect">
              <a:avLst/>
            </a:prstGeom>
            <a:noFill/>
          </p:spPr>
          <p:txBody>
            <a:bodyPr wrap="square" lIns="0" tIns="0" rIns="0" bIns="0" rtlCol="0" anchor="ctr" anchorCtr="0">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algn="ctr" defTabSz="548613">
                <a:defRPr/>
              </a:pPr>
              <a:r>
                <a:rPr lang="en-US" sz="500" b="1" spc="120" dirty="0">
                  <a:gradFill>
                    <a:gsLst>
                      <a:gs pos="94382">
                        <a:srgbClr val="FFFFFF"/>
                      </a:gs>
                      <a:gs pos="85955">
                        <a:srgbClr val="FFFFFF"/>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NEW!</a:t>
              </a:r>
            </a:p>
          </p:txBody>
        </p:sp>
      </p:grpSp>
      <p:grpSp>
        <p:nvGrpSpPr>
          <p:cNvPr id="85" name="Group 84">
            <a:extLst>
              <a:ext uri="{FF2B5EF4-FFF2-40B4-BE49-F238E27FC236}">
                <a16:creationId xmlns:a16="http://schemas.microsoft.com/office/drawing/2014/main" xmlns="" id="{FE1BF898-F3C4-4EFC-8883-FAF634CD704F}"/>
              </a:ext>
            </a:extLst>
          </p:cNvPr>
          <p:cNvGrpSpPr/>
          <p:nvPr/>
        </p:nvGrpSpPr>
        <p:grpSpPr>
          <a:xfrm>
            <a:off x="7030376" y="1476015"/>
            <a:ext cx="1761261" cy="1031653"/>
            <a:chOff x="34106375" y="5722575"/>
            <a:chExt cx="9392780" cy="5501793"/>
          </a:xfrm>
        </p:grpSpPr>
        <p:sp>
          <p:nvSpPr>
            <p:cNvPr id="96" name="TextBox 95">
              <a:extLst>
                <a:ext uri="{FF2B5EF4-FFF2-40B4-BE49-F238E27FC236}">
                  <a16:creationId xmlns:a16="http://schemas.microsoft.com/office/drawing/2014/main" xmlns="" id="{DECCD2DE-8BED-44C8-8BCE-08449EF99C00}"/>
                </a:ext>
              </a:extLst>
            </p:cNvPr>
            <p:cNvSpPr txBox="1"/>
            <p:nvPr/>
          </p:nvSpPr>
          <p:spPr>
            <a:xfrm>
              <a:off x="34709253" y="5722575"/>
              <a:ext cx="8789902" cy="4727166"/>
            </a:xfrm>
            <a:prstGeom prst="rect">
              <a:avLst/>
            </a:prstGeom>
            <a:noFill/>
          </p:spPr>
          <p:txBody>
            <a:bodyPr wrap="none" lIns="34293" tIns="27434" rIns="34293" bIns="27434" rtlCol="0">
              <a:spAutoFit/>
            </a:bodyPr>
            <a:lstStyle/>
            <a:p>
              <a:pPr algn="ctr" defTabSz="457189">
                <a:lnSpc>
                  <a:spcPct val="90000"/>
                </a:lnSpc>
                <a:spcBef>
                  <a:spcPts val="750"/>
                </a:spcBef>
                <a:spcAft>
                  <a:spcPts val="338"/>
                </a:spcAft>
                <a:defRPr/>
              </a:pPr>
              <a:r>
                <a:rPr lang="en-US" sz="6000" kern="0" spc="50" dirty="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rPr>
                <a:t>175 </a:t>
              </a:r>
            </a:p>
          </p:txBody>
        </p:sp>
        <p:sp>
          <p:nvSpPr>
            <p:cNvPr id="97" name="Rectangle 96">
              <a:extLst>
                <a:ext uri="{FF2B5EF4-FFF2-40B4-BE49-F238E27FC236}">
                  <a16:creationId xmlns:a16="http://schemas.microsoft.com/office/drawing/2014/main" xmlns="" id="{D105AB01-0C37-49D0-BE7A-0E84352D88BF}"/>
                </a:ext>
              </a:extLst>
            </p:cNvPr>
            <p:cNvSpPr/>
            <p:nvPr/>
          </p:nvSpPr>
          <p:spPr>
            <a:xfrm>
              <a:off x="34106375" y="9439380"/>
              <a:ext cx="9311351" cy="1784988"/>
            </a:xfrm>
            <a:prstGeom prst="rect">
              <a:avLst/>
            </a:prstGeom>
          </p:spPr>
          <p:txBody>
            <a:bodyPr wrap="none">
              <a:spAutoFit/>
            </a:bodyPr>
            <a:lstStyle/>
            <a:p>
              <a:pPr algn="ctr" defTabSz="457189">
                <a:lnSpc>
                  <a:spcPct val="90000"/>
                </a:lnSpc>
                <a:spcBef>
                  <a:spcPts val="750"/>
                </a:spcBef>
                <a:spcAft>
                  <a:spcPts val="338"/>
                </a:spcAft>
                <a:defRPr/>
              </a:pPr>
              <a:r>
                <a:rPr lang="en-US" sz="1750" kern="0" spc="50" dirty="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rPr>
                <a:t>instance types</a:t>
              </a:r>
            </a:p>
          </p:txBody>
        </p:sp>
      </p:grpSp>
      <p:sp>
        <p:nvSpPr>
          <p:cNvPr id="98" name="TextBox 97">
            <a:extLst>
              <a:ext uri="{FF2B5EF4-FFF2-40B4-BE49-F238E27FC236}">
                <a16:creationId xmlns:a16="http://schemas.microsoft.com/office/drawing/2014/main" xmlns="" id="{F50D9A0E-CD8F-4281-9F32-ABC704C6EFDE}"/>
              </a:ext>
            </a:extLst>
          </p:cNvPr>
          <p:cNvSpPr txBox="1"/>
          <p:nvPr/>
        </p:nvSpPr>
        <p:spPr>
          <a:xfrm>
            <a:off x="6875166" y="2473675"/>
            <a:ext cx="2016000" cy="730589"/>
          </a:xfrm>
          <a:prstGeom prst="rect">
            <a:avLst/>
          </a:prstGeom>
          <a:noFill/>
        </p:spPr>
        <p:txBody>
          <a:bodyPr wrap="square" lIns="34293" tIns="27434" rIns="34293" bIns="27434" rtlCol="0">
            <a:spAutoFit/>
          </a:bodyPr>
          <a:lstStyle/>
          <a:p>
            <a:pPr algn="ctr" defTabSz="205719">
              <a:lnSpc>
                <a:spcPct val="90000"/>
              </a:lnSpc>
              <a:spcAft>
                <a:spcPts val="338"/>
              </a:spcAft>
            </a:pPr>
            <a:r>
              <a:rPr lang="en-US" sz="1625"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for virtually                 every workload </a:t>
            </a:r>
            <a:br>
              <a:rPr lang="en-US" sz="1625"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br>
            <a:r>
              <a:rPr lang="en-US" sz="1625"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and business need</a:t>
            </a:r>
          </a:p>
        </p:txBody>
      </p:sp>
    </p:spTree>
    <p:extLst>
      <p:ext uri="{BB962C8B-B14F-4D97-AF65-F5344CB8AC3E}">
        <p14:creationId xmlns:p14="http://schemas.microsoft.com/office/powerpoint/2010/main" val="100016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4.61806E-6 3.7037E-6 L 0.03679 3.7037E-6 " pathEditMode="relative" rAng="0" ptsTypes="AA">
                                      <p:cBhvr>
                                        <p:cTn id="9" dur="500" spd="-100000" fill="hold"/>
                                        <p:tgtEl>
                                          <p:spTgt spid="9"/>
                                        </p:tgtEl>
                                        <p:attrNameLst>
                                          <p:attrName>ppt_x</p:attrName>
                                          <p:attrName>ppt_y</p:attrName>
                                        </p:attrNameLst>
                                      </p:cBhvr>
                                      <p:rCtr x="1834" y="0"/>
                                    </p:animMotion>
                                  </p:childTnLst>
                                </p:cTn>
                              </p:par>
                              <p:par>
                                <p:cTn id="10" presetID="10" presetClass="entr" presetSubtype="0" fill="hold"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200"/>
                                  </p:stCondLst>
                                  <p:childTnLst>
                                    <p:animMotion origin="layout" path="M 4.02349E-6 -4.07626E-6 L 0.03676 -4.07626E-6 " pathEditMode="relative" rAng="0" ptsTypes="AA">
                                      <p:cBhvr>
                                        <p:cTn id="14" dur="500" spd="-100000" fill="hold"/>
                                        <p:tgtEl>
                                          <p:spTgt spid="5"/>
                                        </p:tgtEl>
                                        <p:attrNameLst>
                                          <p:attrName>ppt_x</p:attrName>
                                          <p:attrName>ppt_y</p:attrName>
                                        </p:attrNameLst>
                                      </p:cBhvr>
                                      <p:rCtr x="1838" y="0"/>
                                    </p:animMotion>
                                  </p:childTnLst>
                                </p:cTn>
                              </p:par>
                              <p:par>
                                <p:cTn id="15" presetID="10" presetClass="entr" presetSubtype="0" fill="hold" grpId="0" nodeType="withEffect">
                                  <p:stCondLst>
                                    <p:cond delay="30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par>
                                <p:cTn id="18" presetID="42" presetClass="path" presetSubtype="0" decel="100000" fill="hold" grpId="1" nodeType="withEffect">
                                  <p:stCondLst>
                                    <p:cond delay="300"/>
                                  </p:stCondLst>
                                  <p:childTnLst>
                                    <p:animMotion origin="layout" path="M -3.02083E-6 3.7037E-6 L 0.03679 3.7037E-6 " pathEditMode="relative" rAng="0" ptsTypes="AA">
                                      <p:cBhvr>
                                        <p:cTn id="19" dur="500" spd="-100000" fill="hold"/>
                                        <p:tgtEl>
                                          <p:spTgt spid="55"/>
                                        </p:tgtEl>
                                        <p:attrNameLst>
                                          <p:attrName>ppt_x</p:attrName>
                                          <p:attrName>ppt_y</p:attrName>
                                        </p:attrNameLst>
                                      </p:cBhvr>
                                      <p:rCtr x="1834" y="0"/>
                                    </p:animMotion>
                                  </p:childTnLst>
                                </p:cTn>
                              </p:par>
                              <p:par>
                                <p:cTn id="20" presetID="10" presetClass="entr" presetSubtype="0" fill="hold" nodeType="withEffect">
                                  <p:stCondLst>
                                    <p:cond delay="3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300"/>
                                  </p:stCondLst>
                                  <p:childTnLst>
                                    <p:animMotion origin="layout" path="M 4.02349E-6 -4.07626E-6 L 0.03676 -4.07626E-6 " pathEditMode="relative" rAng="0" ptsTypes="AA">
                                      <p:cBhvr>
                                        <p:cTn id="24" dur="500" spd="-100000" fill="hold"/>
                                        <p:tgtEl>
                                          <p:spTgt spid="4"/>
                                        </p:tgtEl>
                                        <p:attrNameLst>
                                          <p:attrName>ppt_x</p:attrName>
                                          <p:attrName>ppt_y</p:attrName>
                                        </p:attrNameLst>
                                      </p:cBhvr>
                                      <p:rCtr x="1838" y="0"/>
                                    </p:animMotion>
                                  </p:childTnLst>
                                </p:cTn>
                              </p:par>
                              <p:par>
                                <p:cTn id="25" presetID="10" presetClass="entr" presetSubtype="0" fill="hold" grpId="0" nodeType="withEffect">
                                  <p:stCondLst>
                                    <p:cond delay="30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500"/>
                                        <p:tgtEl>
                                          <p:spTgt spid="77"/>
                                        </p:tgtEl>
                                      </p:cBhvr>
                                    </p:animEffect>
                                  </p:childTnLst>
                                </p:cTn>
                              </p:par>
                              <p:par>
                                <p:cTn id="28" presetID="42" presetClass="path" presetSubtype="0" decel="100000" fill="hold" grpId="1" nodeType="withEffect">
                                  <p:stCondLst>
                                    <p:cond delay="300"/>
                                  </p:stCondLst>
                                  <p:childTnLst>
                                    <p:animMotion origin="layout" path="M 4.02349E-6 -4.07626E-6 L 0.03676 -4.07626E-6 " pathEditMode="relative" rAng="0" ptsTypes="AA">
                                      <p:cBhvr>
                                        <p:cTn id="29" dur="500" spd="-100000" fill="hold"/>
                                        <p:tgtEl>
                                          <p:spTgt spid="77"/>
                                        </p:tgtEl>
                                        <p:attrNameLst>
                                          <p:attrName>ppt_x</p:attrName>
                                          <p:attrName>ppt_y</p:attrName>
                                        </p:attrNameLst>
                                      </p:cBhvr>
                                      <p:rCtr x="1838" y="0"/>
                                    </p:animMotion>
                                  </p:childTnLst>
                                </p:cTn>
                              </p:par>
                              <p:par>
                                <p:cTn id="30" presetID="10" presetClass="entr" presetSubtype="0" fill="hold" nodeType="withEffect">
                                  <p:stCondLst>
                                    <p:cond delay="4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nodeType="withEffect">
                                  <p:stCondLst>
                                    <p:cond delay="400"/>
                                  </p:stCondLst>
                                  <p:childTnLst>
                                    <p:animMotion origin="layout" path="M 4.02349E-6 -4.07626E-6 L 0.03676 -4.07626E-6 " pathEditMode="relative" rAng="0" ptsTypes="AA">
                                      <p:cBhvr>
                                        <p:cTn id="34" dur="500" spd="-100000" fill="hold"/>
                                        <p:tgtEl>
                                          <p:spTgt spid="6"/>
                                        </p:tgtEl>
                                        <p:attrNameLst>
                                          <p:attrName>ppt_x</p:attrName>
                                          <p:attrName>ppt_y</p:attrName>
                                        </p:attrNameLst>
                                      </p:cBhvr>
                                      <p:rCtr x="1838" y="0"/>
                                    </p:animMotion>
                                  </p:childTnLst>
                                </p:cTn>
                              </p:par>
                              <p:par>
                                <p:cTn id="35" presetID="10" presetClass="entr" presetSubtype="0" fill="hold" grpId="0" nodeType="withEffect">
                                  <p:stCondLst>
                                    <p:cond delay="50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42" presetClass="path" presetSubtype="0" decel="100000" fill="hold" grpId="1" nodeType="withEffect">
                                  <p:stCondLst>
                                    <p:cond delay="500"/>
                                  </p:stCondLst>
                                  <p:childTnLst>
                                    <p:animMotion origin="layout" path="M 1.73611E-6 3.7037E-6 L 0.03678 3.7037E-6 " pathEditMode="relative" rAng="0" ptsTypes="AA">
                                      <p:cBhvr>
                                        <p:cTn id="39" dur="500" spd="-100000" fill="hold"/>
                                        <p:tgtEl>
                                          <p:spTgt spid="56"/>
                                        </p:tgtEl>
                                        <p:attrNameLst>
                                          <p:attrName>ppt_x</p:attrName>
                                          <p:attrName>ppt_y</p:attrName>
                                        </p:attrNameLst>
                                      </p:cBhvr>
                                      <p:rCtr x="1834" y="0"/>
                                    </p:animMotion>
                                  </p:childTnLst>
                                </p:cTn>
                              </p:par>
                              <p:par>
                                <p:cTn id="40" presetID="10" presetClass="entr" presetSubtype="0" fill="hold" nodeType="withEffect">
                                  <p:stCondLst>
                                    <p:cond delay="5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42" presetClass="path" presetSubtype="0" decel="100000" fill="hold" nodeType="withEffect">
                                  <p:stCondLst>
                                    <p:cond delay="500"/>
                                  </p:stCondLst>
                                  <p:childTnLst>
                                    <p:animMotion origin="layout" path="M 1.73611E-6 3.7037E-6 L 0.03678 3.7037E-6 " pathEditMode="relative" rAng="0" ptsTypes="AA">
                                      <p:cBhvr>
                                        <p:cTn id="44" dur="500" spd="-100000" fill="hold"/>
                                        <p:tgtEl>
                                          <p:spTgt spid="7"/>
                                        </p:tgtEl>
                                        <p:attrNameLst>
                                          <p:attrName>ppt_x</p:attrName>
                                          <p:attrName>ppt_y</p:attrName>
                                        </p:attrNameLst>
                                      </p:cBhvr>
                                      <p:rCtr x="1834" y="0"/>
                                    </p:animMotion>
                                  </p:childTnLst>
                                </p:cTn>
                              </p:par>
                              <p:par>
                                <p:cTn id="45" presetID="10" presetClass="entr" presetSubtype="0" fill="hold" nodeType="withEffect">
                                  <p:stCondLst>
                                    <p:cond delay="6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42" presetClass="path" presetSubtype="0" decel="100000" fill="hold" nodeType="withEffect">
                                  <p:stCondLst>
                                    <p:cond delay="600"/>
                                  </p:stCondLst>
                                  <p:childTnLst>
                                    <p:animMotion origin="layout" path="M 4.02349E-6 -4.07626E-6 L 0.03676 -4.07626E-6 " pathEditMode="relative" rAng="0" ptsTypes="AA">
                                      <p:cBhvr>
                                        <p:cTn id="49" dur="500" spd="-100000" fill="hold"/>
                                        <p:tgtEl>
                                          <p:spTgt spid="8"/>
                                        </p:tgtEl>
                                        <p:attrNameLst>
                                          <p:attrName>ppt_x</p:attrName>
                                          <p:attrName>ppt_y</p:attrName>
                                        </p:attrNameLst>
                                      </p:cBhvr>
                                      <p:rCtr x="1838" y="0"/>
                                    </p:animMotion>
                                  </p:childTnLst>
                                </p:cTn>
                              </p:par>
                              <p:par>
                                <p:cTn id="50" presetID="10" presetClass="entr" presetSubtype="0"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42" presetClass="path" presetSubtype="0" decel="100000" fill="hold" nodeType="withEffect">
                                  <p:stCondLst>
                                    <p:cond delay="0"/>
                                  </p:stCondLst>
                                  <p:childTnLst>
                                    <p:animMotion origin="layout" path="M 4.02349E-6 -4.07626E-6 L 0.03676 -4.07626E-6 " pathEditMode="relative" rAng="0" ptsTypes="AA">
                                      <p:cBhvr>
                                        <p:cTn id="54" dur="500" spd="-100000" fill="hold"/>
                                        <p:tgtEl>
                                          <p:spTgt spid="10"/>
                                        </p:tgtEl>
                                        <p:attrNameLst>
                                          <p:attrName>ppt_x</p:attrName>
                                          <p:attrName>ppt_y</p:attrName>
                                        </p:attrNameLst>
                                      </p:cBhvr>
                                      <p:rCtr x="1838" y="0"/>
                                    </p:animMotion>
                                  </p:childTnLst>
                                </p:cTn>
                              </p:par>
                              <p:par>
                                <p:cTn id="55" presetID="2" presetClass="entr" presetSubtype="1" decel="10000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 calcmode="lin" valueType="num">
                                      <p:cBhvr additive="base">
                                        <p:cTn id="57" dur="500" fill="hold"/>
                                        <p:tgtEl>
                                          <p:spTgt spid="58"/>
                                        </p:tgtEl>
                                        <p:attrNameLst>
                                          <p:attrName>ppt_x</p:attrName>
                                        </p:attrNameLst>
                                      </p:cBhvr>
                                      <p:tavLst>
                                        <p:tav tm="0">
                                          <p:val>
                                            <p:strVal val="#ppt_x"/>
                                          </p:val>
                                        </p:tav>
                                        <p:tav tm="100000">
                                          <p:val>
                                            <p:strVal val="#ppt_x"/>
                                          </p:val>
                                        </p:tav>
                                      </p:tavLst>
                                    </p:anim>
                                    <p:anim calcmode="lin" valueType="num">
                                      <p:cBhvr additive="base">
                                        <p:cTn id="58" dur="500" fill="hold"/>
                                        <p:tgtEl>
                                          <p:spTgt spid="58"/>
                                        </p:tgtEl>
                                        <p:attrNameLst>
                                          <p:attrName>ppt_y</p:attrName>
                                        </p:attrNameLst>
                                      </p:cBhvr>
                                      <p:tavLst>
                                        <p:tav tm="0">
                                          <p:val>
                                            <p:strVal val="0-#ppt_h/2"/>
                                          </p:val>
                                        </p:tav>
                                        <p:tav tm="100000">
                                          <p:val>
                                            <p:strVal val="#ppt_y"/>
                                          </p:val>
                                        </p:tav>
                                      </p:tavLst>
                                    </p:anim>
                                  </p:childTnLst>
                                </p:cTn>
                              </p:par>
                              <p:par>
                                <p:cTn id="59" presetID="10" presetClass="entr" presetSubtype="0" fill="hold" nodeType="withEffect">
                                  <p:stCondLst>
                                    <p:cond delay="700"/>
                                  </p:stCondLst>
                                  <p:childTnLst>
                                    <p:set>
                                      <p:cBhvr>
                                        <p:cTn id="60" dur="1" fill="hold">
                                          <p:stCondLst>
                                            <p:cond delay="0"/>
                                          </p:stCondLst>
                                        </p:cTn>
                                        <p:tgtEl>
                                          <p:spTgt spid="85"/>
                                        </p:tgtEl>
                                        <p:attrNameLst>
                                          <p:attrName>style.visibility</p:attrName>
                                        </p:attrNameLst>
                                      </p:cBhvr>
                                      <p:to>
                                        <p:strVal val="visible"/>
                                      </p:to>
                                    </p:set>
                                    <p:animEffect transition="in" filter="fade">
                                      <p:cBhvr>
                                        <p:cTn id="61" dur="500"/>
                                        <p:tgtEl>
                                          <p:spTgt spid="85"/>
                                        </p:tgtEl>
                                      </p:cBhvr>
                                    </p:animEffect>
                                  </p:childTnLst>
                                </p:cTn>
                              </p:par>
                              <p:par>
                                <p:cTn id="62" presetID="42" presetClass="path" presetSubtype="0" decel="100000" fill="hold" nodeType="withEffect">
                                  <p:stCondLst>
                                    <p:cond delay="700"/>
                                  </p:stCondLst>
                                  <p:childTnLst>
                                    <p:animMotion origin="layout" path="M 4.79167E-6 2.77778E-6 L 4.79167E-6 0.0218 " pathEditMode="relative" rAng="0" ptsTypes="AA">
                                      <p:cBhvr>
                                        <p:cTn id="63" dur="500" spd="-100000" fill="hold"/>
                                        <p:tgtEl>
                                          <p:spTgt spid="85"/>
                                        </p:tgtEl>
                                        <p:attrNameLst>
                                          <p:attrName>ppt_x</p:attrName>
                                          <p:attrName>ppt_y</p:attrName>
                                        </p:attrNameLst>
                                      </p:cBhvr>
                                      <p:rCtr x="0" y="1080"/>
                                    </p:animMotion>
                                  </p:childTnLst>
                                </p:cTn>
                              </p:par>
                              <p:par>
                                <p:cTn id="64" presetID="10" presetClass="entr" presetSubtype="0" fill="hold" grpId="0" nodeType="withEffect">
                                  <p:stCondLst>
                                    <p:cond delay="700"/>
                                  </p:stCondLst>
                                  <p:childTnLst>
                                    <p:set>
                                      <p:cBhvr>
                                        <p:cTn id="65" dur="1" fill="hold">
                                          <p:stCondLst>
                                            <p:cond delay="0"/>
                                          </p:stCondLst>
                                        </p:cTn>
                                        <p:tgtEl>
                                          <p:spTgt spid="98"/>
                                        </p:tgtEl>
                                        <p:attrNameLst>
                                          <p:attrName>style.visibility</p:attrName>
                                        </p:attrNameLst>
                                      </p:cBhvr>
                                      <p:to>
                                        <p:strVal val="visible"/>
                                      </p:to>
                                    </p:set>
                                    <p:animEffect transition="in" filter="fade">
                                      <p:cBhvr>
                                        <p:cTn id="66" dur="500"/>
                                        <p:tgtEl>
                                          <p:spTgt spid="98"/>
                                        </p:tgtEl>
                                      </p:cBhvr>
                                    </p:animEffect>
                                  </p:childTnLst>
                                </p:cTn>
                              </p:par>
                              <p:par>
                                <p:cTn id="67" presetID="42" presetClass="path" presetSubtype="0" decel="100000" fill="hold" grpId="1" nodeType="withEffect">
                                  <p:stCondLst>
                                    <p:cond delay="700"/>
                                  </p:stCondLst>
                                  <p:childTnLst>
                                    <p:animMotion origin="layout" path="M 4.02778E-6 -4.01235E-6 L 4.02778E-6 -0.02874 " pathEditMode="relative" rAng="0" ptsTypes="AA">
                                      <p:cBhvr>
                                        <p:cTn id="68" dur="500" spd="-100000" fill="hold"/>
                                        <p:tgtEl>
                                          <p:spTgt spid="98"/>
                                        </p:tgtEl>
                                        <p:attrNameLst>
                                          <p:attrName>ppt_x</p:attrName>
                                          <p:attrName>ppt_y</p:attrName>
                                        </p:attrNameLst>
                                      </p:cBhvr>
                                      <p:rCtr x="0" y="-1447"/>
                                    </p:animMotion>
                                  </p:childTnLst>
                                </p:cTn>
                              </p:par>
                            </p:childTnLst>
                          </p:cTn>
                        </p:par>
                        <p:par>
                          <p:cTn id="69" fill="hold">
                            <p:stCondLst>
                              <p:cond delay="1200"/>
                            </p:stCondLst>
                            <p:childTnLst>
                              <p:par>
                                <p:cTn id="70" presetID="10" presetClass="entr" presetSubtype="0" fill="hold" nodeType="afterEffect">
                                  <p:stCondLst>
                                    <p:cond delay="0"/>
                                  </p:stCondLst>
                                  <p:childTnLst>
                                    <p:set>
                                      <p:cBhvr>
                                        <p:cTn id="71" dur="1" fill="hold">
                                          <p:stCondLst>
                                            <p:cond delay="0"/>
                                          </p:stCondLst>
                                        </p:cTn>
                                        <p:tgtEl>
                                          <p:spTgt spid="87"/>
                                        </p:tgtEl>
                                        <p:attrNameLst>
                                          <p:attrName>style.visibility</p:attrName>
                                        </p:attrNameLst>
                                      </p:cBhvr>
                                      <p:to>
                                        <p:strVal val="visible"/>
                                      </p:to>
                                    </p:set>
                                    <p:animEffect transition="in" filter="fade">
                                      <p:cBhvr>
                                        <p:cTn id="72" dur="500"/>
                                        <p:tgtEl>
                                          <p:spTgt spid="87"/>
                                        </p:tgtEl>
                                      </p:cBhvr>
                                    </p:animEffect>
                                  </p:childTnLst>
                                </p:cTn>
                              </p:par>
                              <p:par>
                                <p:cTn id="73" presetID="35" presetClass="path" presetSubtype="0" decel="100000" fill="hold" nodeType="withEffect">
                                  <p:stCondLst>
                                    <p:cond delay="0"/>
                                  </p:stCondLst>
                                  <p:childTnLst>
                                    <p:animMotion origin="layout" path="M 2.32639E-6 2.16049E-6 L 2.32639E-6 0.02623 " pathEditMode="relative" rAng="0" ptsTypes="AA">
                                      <p:cBhvr>
                                        <p:cTn id="74" dur="500" spd="-100000" fill="hold"/>
                                        <p:tgtEl>
                                          <p:spTgt spid="87"/>
                                        </p:tgtEl>
                                        <p:attrNameLst>
                                          <p:attrName>ppt_x</p:attrName>
                                          <p:attrName>ppt_y</p:attrName>
                                        </p:attrNameLst>
                                      </p:cBhvr>
                                      <p:rCtr x="0" y="1312"/>
                                    </p:animMotion>
                                  </p:childTnLst>
                                </p:cTn>
                              </p:par>
                              <p:par>
                                <p:cTn id="75" presetID="10" presetClass="entr" presetSubtype="0" fill="hold" nodeType="withEffect">
                                  <p:stCondLst>
                                    <p:cond delay="0"/>
                                  </p:stCondLst>
                                  <p:childTnLst>
                                    <p:set>
                                      <p:cBhvr>
                                        <p:cTn id="76" dur="1" fill="hold">
                                          <p:stCondLst>
                                            <p:cond delay="0"/>
                                          </p:stCondLst>
                                        </p:cTn>
                                        <p:tgtEl>
                                          <p:spTgt spid="90"/>
                                        </p:tgtEl>
                                        <p:attrNameLst>
                                          <p:attrName>style.visibility</p:attrName>
                                        </p:attrNameLst>
                                      </p:cBhvr>
                                      <p:to>
                                        <p:strVal val="visible"/>
                                      </p:to>
                                    </p:set>
                                    <p:animEffect transition="in" filter="fade">
                                      <p:cBhvr>
                                        <p:cTn id="77" dur="500"/>
                                        <p:tgtEl>
                                          <p:spTgt spid="90"/>
                                        </p:tgtEl>
                                      </p:cBhvr>
                                    </p:animEffect>
                                  </p:childTnLst>
                                </p:cTn>
                              </p:par>
                              <p:par>
                                <p:cTn id="78" presetID="35" presetClass="path" presetSubtype="0" decel="100000" fill="hold" nodeType="withEffect">
                                  <p:stCondLst>
                                    <p:cond delay="0"/>
                                  </p:stCondLst>
                                  <p:childTnLst>
                                    <p:animMotion origin="layout" path="M 2.32639E-6 2.16049E-6 L 2.32639E-6 0.02623 " pathEditMode="relative" rAng="0" ptsTypes="AA">
                                      <p:cBhvr>
                                        <p:cTn id="79" dur="500" spd="-100000" fill="hold"/>
                                        <p:tgtEl>
                                          <p:spTgt spid="90"/>
                                        </p:tgtEl>
                                        <p:attrNameLst>
                                          <p:attrName>ppt_x</p:attrName>
                                          <p:attrName>ppt_y</p:attrName>
                                        </p:attrNameLst>
                                      </p:cBhvr>
                                      <p:rCtr x="0" y="1312"/>
                                    </p:animMotion>
                                  </p:childTnLst>
                                </p:cTn>
                              </p:par>
                              <p:par>
                                <p:cTn id="80" presetID="10" presetClass="entr" presetSubtype="0" fill="hold" nodeType="withEffect">
                                  <p:stCondLst>
                                    <p:cond delay="0"/>
                                  </p:stCondLst>
                                  <p:childTnLst>
                                    <p:set>
                                      <p:cBhvr>
                                        <p:cTn id="81" dur="1" fill="hold">
                                          <p:stCondLst>
                                            <p:cond delay="0"/>
                                          </p:stCondLst>
                                        </p:cTn>
                                        <p:tgtEl>
                                          <p:spTgt spid="93"/>
                                        </p:tgtEl>
                                        <p:attrNameLst>
                                          <p:attrName>style.visibility</p:attrName>
                                        </p:attrNameLst>
                                      </p:cBhvr>
                                      <p:to>
                                        <p:strVal val="visible"/>
                                      </p:to>
                                    </p:set>
                                    <p:animEffect transition="in" filter="fade">
                                      <p:cBhvr>
                                        <p:cTn id="82" dur="500"/>
                                        <p:tgtEl>
                                          <p:spTgt spid="93"/>
                                        </p:tgtEl>
                                      </p:cBhvr>
                                    </p:animEffect>
                                  </p:childTnLst>
                                </p:cTn>
                              </p:par>
                              <p:par>
                                <p:cTn id="83" presetID="35" presetClass="path" presetSubtype="0" decel="100000" fill="hold" nodeType="withEffect">
                                  <p:stCondLst>
                                    <p:cond delay="0"/>
                                  </p:stCondLst>
                                  <p:childTnLst>
                                    <p:animMotion origin="layout" path="M 2.32639E-6 2.16049E-6 L 2.32639E-6 0.02623 " pathEditMode="relative" rAng="0" ptsTypes="AA">
                                      <p:cBhvr>
                                        <p:cTn id="84" dur="500" spd="-100000" fill="hold"/>
                                        <p:tgtEl>
                                          <p:spTgt spid="93"/>
                                        </p:tgtEl>
                                        <p:attrNameLst>
                                          <p:attrName>ppt_x</p:attrName>
                                          <p:attrName>ppt_y</p:attrName>
                                        </p:attrNameLst>
                                      </p:cBhvr>
                                      <p:rCtr x="0" y="13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55" grpId="0"/>
      <p:bldP spid="55" grpId="1"/>
      <p:bldP spid="56" grpId="0"/>
      <p:bldP spid="56" grpId="1"/>
      <p:bldP spid="77" grpId="0" animBg="1"/>
      <p:bldP spid="77" grpId="1" animBg="1"/>
      <p:bldP spid="98" grpId="0"/>
      <p:bldP spid="9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sets AWS apart?</a:t>
            </a:r>
          </a:p>
        </p:txBody>
      </p:sp>
      <p:cxnSp>
        <p:nvCxnSpPr>
          <p:cNvPr id="73" name="Straight Connector 72"/>
          <p:cNvCxnSpPr/>
          <p:nvPr/>
        </p:nvCxnSpPr>
        <p:spPr>
          <a:xfrm>
            <a:off x="590934" y="1350084"/>
            <a:ext cx="7139459" cy="0"/>
          </a:xfrm>
          <a:prstGeom prst="line">
            <a:avLst/>
          </a:prstGeom>
          <a:ln>
            <a:solidFill>
              <a:srgbClr val="B1B3B6"/>
            </a:solidFill>
            <a:prstDash val="dash"/>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a:off x="590934" y="1976619"/>
            <a:ext cx="7139459" cy="0"/>
          </a:xfrm>
          <a:prstGeom prst="line">
            <a:avLst/>
          </a:prstGeom>
          <a:ln>
            <a:solidFill>
              <a:srgbClr val="B1B3B6"/>
            </a:solidFill>
            <a:prstDash val="dash"/>
          </a:ln>
        </p:spPr>
        <p:style>
          <a:lnRef idx="1">
            <a:schemeClr val="dk1"/>
          </a:lnRef>
          <a:fillRef idx="0">
            <a:schemeClr val="dk1"/>
          </a:fillRef>
          <a:effectRef idx="0">
            <a:schemeClr val="dk1"/>
          </a:effectRef>
          <a:fontRef idx="minor">
            <a:schemeClr val="tx1"/>
          </a:fontRef>
        </p:style>
      </p:cxnSp>
      <p:cxnSp>
        <p:nvCxnSpPr>
          <p:cNvPr id="75" name="Straight Connector 74"/>
          <p:cNvCxnSpPr/>
          <p:nvPr/>
        </p:nvCxnSpPr>
        <p:spPr>
          <a:xfrm>
            <a:off x="590934" y="2603154"/>
            <a:ext cx="7139459" cy="0"/>
          </a:xfrm>
          <a:prstGeom prst="line">
            <a:avLst/>
          </a:prstGeom>
          <a:ln>
            <a:solidFill>
              <a:srgbClr val="B1B3B6"/>
            </a:solidFill>
            <a:prstDash val="dash"/>
          </a:ln>
        </p:spPr>
        <p:style>
          <a:lnRef idx="1">
            <a:schemeClr val="dk1"/>
          </a:lnRef>
          <a:fillRef idx="0">
            <a:schemeClr val="dk1"/>
          </a:fillRef>
          <a:effectRef idx="0">
            <a:schemeClr val="dk1"/>
          </a:effectRef>
          <a:fontRef idx="minor">
            <a:schemeClr val="tx1"/>
          </a:fontRef>
        </p:style>
      </p:cxnSp>
      <p:cxnSp>
        <p:nvCxnSpPr>
          <p:cNvPr id="76" name="Straight Connector 75"/>
          <p:cNvCxnSpPr/>
          <p:nvPr/>
        </p:nvCxnSpPr>
        <p:spPr>
          <a:xfrm>
            <a:off x="590934" y="3229689"/>
            <a:ext cx="7139459" cy="0"/>
          </a:xfrm>
          <a:prstGeom prst="line">
            <a:avLst/>
          </a:prstGeom>
          <a:ln>
            <a:solidFill>
              <a:srgbClr val="B1B3B6"/>
            </a:solidFill>
            <a:prstDash val="dash"/>
          </a:ln>
        </p:spPr>
        <p:style>
          <a:lnRef idx="1">
            <a:schemeClr val="dk1"/>
          </a:lnRef>
          <a:fillRef idx="0">
            <a:schemeClr val="dk1"/>
          </a:fillRef>
          <a:effectRef idx="0">
            <a:schemeClr val="dk1"/>
          </a:effectRef>
          <a:fontRef idx="minor">
            <a:schemeClr val="tx1"/>
          </a:fontRef>
        </p:style>
      </p:cxnSp>
      <p:cxnSp>
        <p:nvCxnSpPr>
          <p:cNvPr id="77" name="Straight Connector 76"/>
          <p:cNvCxnSpPr/>
          <p:nvPr/>
        </p:nvCxnSpPr>
        <p:spPr>
          <a:xfrm>
            <a:off x="590934" y="3856224"/>
            <a:ext cx="7139459" cy="0"/>
          </a:xfrm>
          <a:prstGeom prst="line">
            <a:avLst/>
          </a:prstGeom>
          <a:ln>
            <a:solidFill>
              <a:srgbClr val="B1B3B6"/>
            </a:solidFill>
            <a:prstDash val="dash"/>
          </a:ln>
        </p:spPr>
        <p:style>
          <a:lnRef idx="1">
            <a:schemeClr val="dk1"/>
          </a:lnRef>
          <a:fillRef idx="0">
            <a:schemeClr val="dk1"/>
          </a:fillRef>
          <a:effectRef idx="0">
            <a:schemeClr val="dk1"/>
          </a:effectRef>
          <a:fontRef idx="minor">
            <a:schemeClr val="tx1"/>
          </a:fontRef>
        </p:style>
      </p:cxnSp>
      <p:sp>
        <p:nvSpPr>
          <p:cNvPr id="78" name="TextBox 10"/>
          <p:cNvSpPr txBox="1"/>
          <p:nvPr/>
        </p:nvSpPr>
        <p:spPr>
          <a:xfrm>
            <a:off x="3770710" y="882928"/>
            <a:ext cx="3408693" cy="307777"/>
          </a:xfrm>
          <a:prstGeom prst="rect">
            <a:avLst/>
          </a:prstGeom>
          <a:noFill/>
        </p:spPr>
        <p:txBody>
          <a:bodyPr wrap="none" rtlCol="0">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r>
              <a:rPr lang="en-US" sz="1400" dirty="0">
                <a:solidFill>
                  <a:schemeClr val="bg1"/>
                </a:solidFill>
                <a:latin typeface="Arial"/>
                <a:cs typeface="Arial"/>
              </a:rPr>
              <a:t>Building and managing cloud since 2006</a:t>
            </a:r>
          </a:p>
        </p:txBody>
      </p:sp>
      <p:sp>
        <p:nvSpPr>
          <p:cNvPr id="79" name="TextBox 11"/>
          <p:cNvSpPr txBox="1"/>
          <p:nvPr/>
        </p:nvSpPr>
        <p:spPr>
          <a:xfrm>
            <a:off x="3770710" y="1509463"/>
            <a:ext cx="3720890" cy="307777"/>
          </a:xfrm>
          <a:prstGeom prst="rect">
            <a:avLst/>
          </a:prstGeom>
          <a:noFill/>
        </p:spPr>
        <p:txBody>
          <a:bodyPr wrap="none" rtlCol="0">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r>
              <a:rPr lang="en-US" sz="1400" dirty="0">
                <a:solidFill>
                  <a:schemeClr val="bg1"/>
                </a:solidFill>
                <a:latin typeface="Arial"/>
                <a:cs typeface="Arial"/>
              </a:rPr>
              <a:t>145+ services to support any cloud workload</a:t>
            </a:r>
          </a:p>
        </p:txBody>
      </p:sp>
      <p:sp>
        <p:nvSpPr>
          <p:cNvPr id="80" name="TextBox 12"/>
          <p:cNvSpPr txBox="1"/>
          <p:nvPr/>
        </p:nvSpPr>
        <p:spPr>
          <a:xfrm>
            <a:off x="3770710" y="2135998"/>
            <a:ext cx="3507315" cy="307777"/>
          </a:xfrm>
          <a:prstGeom prst="rect">
            <a:avLst/>
          </a:prstGeom>
          <a:noFill/>
        </p:spPr>
        <p:txBody>
          <a:bodyPr wrap="none" rtlCol="0">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r>
              <a:rPr lang="en-US" sz="1400" dirty="0">
                <a:solidFill>
                  <a:schemeClr val="bg1"/>
                </a:solidFill>
                <a:latin typeface="Arial"/>
                <a:cs typeface="Arial"/>
              </a:rPr>
              <a:t>History of rapid, customer-driven releases</a:t>
            </a:r>
          </a:p>
        </p:txBody>
      </p:sp>
      <p:sp>
        <p:nvSpPr>
          <p:cNvPr id="81" name="TextBox 13"/>
          <p:cNvSpPr txBox="1"/>
          <p:nvPr/>
        </p:nvSpPr>
        <p:spPr>
          <a:xfrm>
            <a:off x="3770710" y="2762533"/>
            <a:ext cx="4427815" cy="307777"/>
          </a:xfrm>
          <a:prstGeom prst="rect">
            <a:avLst/>
          </a:prstGeom>
          <a:noFill/>
        </p:spPr>
        <p:txBody>
          <a:bodyPr wrap="none" rtlCol="0">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r>
              <a:rPr lang="en-US" sz="1400" dirty="0">
                <a:solidFill>
                  <a:schemeClr val="bg1"/>
                </a:solidFill>
                <a:latin typeface="Arial"/>
                <a:cs typeface="Arial"/>
              </a:rPr>
              <a:t>20 regions, 60 availability zones, 150+ edge locations</a:t>
            </a:r>
          </a:p>
        </p:txBody>
      </p:sp>
      <p:sp>
        <p:nvSpPr>
          <p:cNvPr id="82" name="TextBox 14"/>
          <p:cNvSpPr txBox="1"/>
          <p:nvPr/>
        </p:nvSpPr>
        <p:spPr>
          <a:xfrm>
            <a:off x="3770710" y="3389068"/>
            <a:ext cx="3068469" cy="307777"/>
          </a:xfrm>
          <a:prstGeom prst="rect">
            <a:avLst/>
          </a:prstGeom>
          <a:noFill/>
        </p:spPr>
        <p:txBody>
          <a:bodyPr wrap="none" rtlCol="0">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r>
              <a:rPr lang="en-US" sz="1400" dirty="0">
                <a:solidFill>
                  <a:schemeClr val="bg1"/>
                </a:solidFill>
                <a:latin typeface="Arial"/>
                <a:cs typeface="Arial"/>
              </a:rPr>
              <a:t>69 proactive price reductions to date</a:t>
            </a:r>
          </a:p>
        </p:txBody>
      </p:sp>
      <p:sp>
        <p:nvSpPr>
          <p:cNvPr id="84" name="TextBox 34"/>
          <p:cNvSpPr txBox="1"/>
          <p:nvPr/>
        </p:nvSpPr>
        <p:spPr>
          <a:xfrm>
            <a:off x="1366257" y="882928"/>
            <a:ext cx="1082874" cy="307777"/>
          </a:xfrm>
          <a:prstGeom prst="rect">
            <a:avLst/>
          </a:prstGeom>
          <a:noFill/>
        </p:spPr>
        <p:txBody>
          <a:bodyPr wrap="none" rtlCol="0">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r>
              <a:rPr lang="en-US" sz="1400" dirty="0">
                <a:solidFill>
                  <a:schemeClr val="bg1"/>
                </a:solidFill>
                <a:latin typeface="Arial"/>
                <a:cs typeface="Arial"/>
              </a:rPr>
              <a:t>Experience</a:t>
            </a:r>
          </a:p>
        </p:txBody>
      </p:sp>
      <p:sp>
        <p:nvSpPr>
          <p:cNvPr id="85" name="TextBox 35"/>
          <p:cNvSpPr txBox="1"/>
          <p:nvPr/>
        </p:nvSpPr>
        <p:spPr>
          <a:xfrm>
            <a:off x="1366257" y="1509463"/>
            <a:ext cx="2160617" cy="307777"/>
          </a:xfrm>
          <a:prstGeom prst="rect">
            <a:avLst/>
          </a:prstGeom>
          <a:noFill/>
        </p:spPr>
        <p:txBody>
          <a:bodyPr wrap="none" rtlCol="0">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r>
              <a:rPr lang="en-US" sz="1400" dirty="0">
                <a:solidFill>
                  <a:schemeClr val="bg1"/>
                </a:solidFill>
                <a:latin typeface="Arial"/>
                <a:cs typeface="Arial"/>
              </a:rPr>
              <a:t>Service Breadth &amp; Depth</a:t>
            </a:r>
          </a:p>
        </p:txBody>
      </p:sp>
      <p:sp>
        <p:nvSpPr>
          <p:cNvPr id="86" name="TextBox 36"/>
          <p:cNvSpPr txBox="1"/>
          <p:nvPr/>
        </p:nvSpPr>
        <p:spPr>
          <a:xfrm>
            <a:off x="1366257" y="2135998"/>
            <a:ext cx="1671890" cy="307777"/>
          </a:xfrm>
          <a:prstGeom prst="rect">
            <a:avLst/>
          </a:prstGeom>
          <a:noFill/>
        </p:spPr>
        <p:txBody>
          <a:bodyPr wrap="none" rtlCol="0">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r>
              <a:rPr lang="en-US" sz="1400" dirty="0">
                <a:solidFill>
                  <a:schemeClr val="bg1"/>
                </a:solidFill>
                <a:latin typeface="Arial"/>
                <a:cs typeface="Arial"/>
              </a:rPr>
              <a:t>Pace of Innovation</a:t>
            </a:r>
          </a:p>
        </p:txBody>
      </p:sp>
      <p:sp>
        <p:nvSpPr>
          <p:cNvPr id="87" name="TextBox 37"/>
          <p:cNvSpPr txBox="1"/>
          <p:nvPr/>
        </p:nvSpPr>
        <p:spPr>
          <a:xfrm>
            <a:off x="1366257" y="2762533"/>
            <a:ext cx="1467068" cy="307777"/>
          </a:xfrm>
          <a:prstGeom prst="rect">
            <a:avLst/>
          </a:prstGeom>
          <a:noFill/>
        </p:spPr>
        <p:txBody>
          <a:bodyPr wrap="none" rtlCol="0">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r>
              <a:rPr lang="en-US" sz="1400" dirty="0">
                <a:solidFill>
                  <a:schemeClr val="bg1"/>
                </a:solidFill>
                <a:latin typeface="Arial"/>
                <a:cs typeface="Arial"/>
              </a:rPr>
              <a:t>Global Footprint</a:t>
            </a:r>
          </a:p>
        </p:txBody>
      </p:sp>
      <p:sp>
        <p:nvSpPr>
          <p:cNvPr id="88" name="TextBox 38"/>
          <p:cNvSpPr txBox="1"/>
          <p:nvPr/>
        </p:nvSpPr>
        <p:spPr>
          <a:xfrm>
            <a:off x="1365263" y="3389068"/>
            <a:ext cx="1672253" cy="307777"/>
          </a:xfrm>
          <a:prstGeom prst="rect">
            <a:avLst/>
          </a:prstGeom>
          <a:noFill/>
        </p:spPr>
        <p:txBody>
          <a:bodyPr wrap="none" rtlCol="0">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r>
              <a:rPr lang="en-US" sz="1400" dirty="0">
                <a:solidFill>
                  <a:schemeClr val="bg1"/>
                </a:solidFill>
                <a:latin typeface="Arial"/>
                <a:cs typeface="Arial"/>
              </a:rPr>
              <a:t>Pricing Philosophy</a:t>
            </a:r>
          </a:p>
        </p:txBody>
      </p:sp>
      <p:sp>
        <p:nvSpPr>
          <p:cNvPr id="89" name="TextBox 39"/>
          <p:cNvSpPr txBox="1"/>
          <p:nvPr/>
        </p:nvSpPr>
        <p:spPr>
          <a:xfrm>
            <a:off x="1365263" y="4015602"/>
            <a:ext cx="1062623" cy="307777"/>
          </a:xfrm>
          <a:prstGeom prst="rect">
            <a:avLst/>
          </a:prstGeom>
          <a:noFill/>
        </p:spPr>
        <p:txBody>
          <a:bodyPr wrap="none" rtlCol="0">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r>
              <a:rPr lang="en-US" sz="1400" dirty="0">
                <a:solidFill>
                  <a:schemeClr val="bg1"/>
                </a:solidFill>
                <a:latin typeface="Arial"/>
                <a:cs typeface="Arial"/>
              </a:rPr>
              <a:t>Ecosystem</a:t>
            </a:r>
          </a:p>
        </p:txBody>
      </p:sp>
      <p:pic>
        <p:nvPicPr>
          <p:cNvPr id="90" name="Picture 89" descr="CheckMark.png"/>
          <p:cNvPicPr>
            <a:picLocks noChangeAspect="1"/>
          </p:cNvPicPr>
          <p:nvPr/>
        </p:nvPicPr>
        <p:blipFill rotWithShape="1">
          <a:blip r:embed="rId3" cstate="hqprint">
            <a:extLst>
              <a:ext uri="{28A0092B-C50C-407E-A947-70E740481C1C}">
                <a14:useLocalDpi xmlns:a14="http://schemas.microsoft.com/office/drawing/2010/main"/>
              </a:ext>
            </a:extLst>
          </a:blip>
          <a:srcRect l="6785" t="12833" r="10103" b="10715"/>
          <a:stretch/>
        </p:blipFill>
        <p:spPr>
          <a:xfrm>
            <a:off x="785554" y="755555"/>
            <a:ext cx="552249" cy="508001"/>
          </a:xfrm>
          <a:prstGeom prst="rect">
            <a:avLst/>
          </a:prstGeom>
        </p:spPr>
      </p:pic>
      <p:pic>
        <p:nvPicPr>
          <p:cNvPr id="91" name="Picture 90" descr="CheckMark.png"/>
          <p:cNvPicPr>
            <a:picLocks noChangeAspect="1"/>
          </p:cNvPicPr>
          <p:nvPr/>
        </p:nvPicPr>
        <p:blipFill rotWithShape="1">
          <a:blip r:embed="rId3" cstate="hqprint">
            <a:extLst>
              <a:ext uri="{28A0092B-C50C-407E-A947-70E740481C1C}">
                <a14:useLocalDpi xmlns:a14="http://schemas.microsoft.com/office/drawing/2010/main"/>
              </a:ext>
            </a:extLst>
          </a:blip>
          <a:srcRect l="6785" t="12833" r="10103" b="10715"/>
          <a:stretch/>
        </p:blipFill>
        <p:spPr>
          <a:xfrm>
            <a:off x="785554" y="1393987"/>
            <a:ext cx="552249" cy="508001"/>
          </a:xfrm>
          <a:prstGeom prst="rect">
            <a:avLst/>
          </a:prstGeom>
        </p:spPr>
      </p:pic>
      <p:pic>
        <p:nvPicPr>
          <p:cNvPr id="92" name="Picture 91" descr="CheckMark.png"/>
          <p:cNvPicPr>
            <a:picLocks noChangeAspect="1"/>
          </p:cNvPicPr>
          <p:nvPr/>
        </p:nvPicPr>
        <p:blipFill rotWithShape="1">
          <a:blip r:embed="rId3" cstate="hqprint">
            <a:extLst>
              <a:ext uri="{28A0092B-C50C-407E-A947-70E740481C1C}">
                <a14:useLocalDpi xmlns:a14="http://schemas.microsoft.com/office/drawing/2010/main"/>
              </a:ext>
            </a:extLst>
          </a:blip>
          <a:srcRect l="6785" t="12833" r="10103" b="10715"/>
          <a:stretch/>
        </p:blipFill>
        <p:spPr>
          <a:xfrm>
            <a:off x="785554" y="2018690"/>
            <a:ext cx="552249" cy="508001"/>
          </a:xfrm>
          <a:prstGeom prst="rect">
            <a:avLst/>
          </a:prstGeom>
        </p:spPr>
      </p:pic>
      <p:pic>
        <p:nvPicPr>
          <p:cNvPr id="93" name="Picture 92" descr="CheckMark.png"/>
          <p:cNvPicPr>
            <a:picLocks noChangeAspect="1"/>
          </p:cNvPicPr>
          <p:nvPr/>
        </p:nvPicPr>
        <p:blipFill rotWithShape="1">
          <a:blip r:embed="rId3" cstate="hqprint">
            <a:extLst>
              <a:ext uri="{28A0092B-C50C-407E-A947-70E740481C1C}">
                <a14:useLocalDpi xmlns:a14="http://schemas.microsoft.com/office/drawing/2010/main"/>
              </a:ext>
            </a:extLst>
          </a:blip>
          <a:srcRect l="6785" t="12833" r="10103" b="10715"/>
          <a:stretch/>
        </p:blipFill>
        <p:spPr>
          <a:xfrm>
            <a:off x="785554" y="2650257"/>
            <a:ext cx="552249" cy="508001"/>
          </a:xfrm>
          <a:prstGeom prst="rect">
            <a:avLst/>
          </a:prstGeom>
        </p:spPr>
      </p:pic>
      <p:pic>
        <p:nvPicPr>
          <p:cNvPr id="94" name="Picture 93" descr="CheckMark.png"/>
          <p:cNvPicPr>
            <a:picLocks noChangeAspect="1"/>
          </p:cNvPicPr>
          <p:nvPr/>
        </p:nvPicPr>
        <p:blipFill rotWithShape="1">
          <a:blip r:embed="rId3" cstate="hqprint">
            <a:extLst>
              <a:ext uri="{28A0092B-C50C-407E-A947-70E740481C1C}">
                <a14:useLocalDpi xmlns:a14="http://schemas.microsoft.com/office/drawing/2010/main"/>
              </a:ext>
            </a:extLst>
          </a:blip>
          <a:srcRect l="6785" t="12833" r="10103" b="10715"/>
          <a:stretch/>
        </p:blipFill>
        <p:spPr>
          <a:xfrm>
            <a:off x="785554" y="3268094"/>
            <a:ext cx="552249" cy="508001"/>
          </a:xfrm>
          <a:prstGeom prst="rect">
            <a:avLst/>
          </a:prstGeom>
        </p:spPr>
      </p:pic>
      <p:pic>
        <p:nvPicPr>
          <p:cNvPr id="95" name="Picture 94" descr="CheckMark.png"/>
          <p:cNvPicPr>
            <a:picLocks noChangeAspect="1"/>
          </p:cNvPicPr>
          <p:nvPr/>
        </p:nvPicPr>
        <p:blipFill rotWithShape="1">
          <a:blip r:embed="rId3" cstate="hqprint">
            <a:extLst>
              <a:ext uri="{28A0092B-C50C-407E-A947-70E740481C1C}">
                <a14:useLocalDpi xmlns:a14="http://schemas.microsoft.com/office/drawing/2010/main"/>
              </a:ext>
            </a:extLst>
          </a:blip>
          <a:srcRect l="6785" t="12833" r="10103" b="10715"/>
          <a:stretch/>
        </p:blipFill>
        <p:spPr>
          <a:xfrm>
            <a:off x="785554" y="3879945"/>
            <a:ext cx="552249" cy="508001"/>
          </a:xfrm>
          <a:prstGeom prst="rect">
            <a:avLst/>
          </a:prstGeom>
        </p:spPr>
      </p:pic>
      <p:sp>
        <p:nvSpPr>
          <p:cNvPr id="27" name="TextBox 15"/>
          <p:cNvSpPr txBox="1"/>
          <p:nvPr/>
        </p:nvSpPr>
        <p:spPr>
          <a:xfrm>
            <a:off x="3770710" y="4013978"/>
            <a:ext cx="5287025" cy="307777"/>
          </a:xfrm>
          <a:prstGeom prst="rect">
            <a:avLst/>
          </a:prstGeom>
          <a:noFill/>
        </p:spPr>
        <p:txBody>
          <a:bodyPr wrap="none" rtlCol="0">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r>
              <a:rPr lang="en-US" sz="1400" dirty="0">
                <a:solidFill>
                  <a:schemeClr val="bg1"/>
                </a:solidFill>
                <a:latin typeface="Arial"/>
                <a:cs typeface="Arial"/>
              </a:rPr>
              <a:t>Thousands of consulting/system integrator &amp; technology partners</a:t>
            </a:r>
          </a:p>
        </p:txBody>
      </p:sp>
    </p:spTree>
    <p:extLst>
      <p:ext uri="{BB962C8B-B14F-4D97-AF65-F5344CB8AC3E}">
        <p14:creationId xmlns:p14="http://schemas.microsoft.com/office/powerpoint/2010/main" val="29321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rial"/>
              <a:cs typeface="Arial"/>
            </a:endParaRPr>
          </a:p>
        </p:txBody>
      </p:sp>
      <p:sp>
        <p:nvSpPr>
          <p:cNvPr id="2" name="Oval 1"/>
          <p:cNvSpPr/>
          <p:nvPr/>
        </p:nvSpPr>
        <p:spPr>
          <a:xfrm>
            <a:off x="3699318" y="1017523"/>
            <a:ext cx="1617068" cy="1617068"/>
          </a:xfrm>
          <a:prstGeom prst="ellipse">
            <a:avLst/>
          </a:prstGeom>
          <a:solidFill>
            <a:schemeClr val="accent1"/>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endParaRPr>
          </a:p>
        </p:txBody>
      </p:sp>
      <p:sp>
        <p:nvSpPr>
          <p:cNvPr id="4" name="Rectangle 3"/>
          <p:cNvSpPr/>
          <p:nvPr/>
        </p:nvSpPr>
        <p:spPr>
          <a:xfrm>
            <a:off x="4011032" y="854702"/>
            <a:ext cx="1002965" cy="1860814"/>
          </a:xfrm>
          <a:prstGeom prst="rect">
            <a:avLst/>
          </a:prstGeom>
          <a:effectLst/>
        </p:spPr>
        <p:txBody>
          <a:bodyPr wrap="none" lIns="90232" tIns="45109" rIns="90232" bIns="45109">
            <a:spAutoFit/>
          </a:bodyPr>
          <a:lstStyle/>
          <a:p>
            <a:pPr algn="ctr"/>
            <a:r>
              <a:rPr lang="en-US" sz="11500" b="1" dirty="0">
                <a:solidFill>
                  <a:schemeClr val="bg1"/>
                </a:solidFill>
                <a:latin typeface="Arial"/>
                <a:cs typeface="Arial"/>
              </a:rPr>
              <a:t>3</a:t>
            </a:r>
          </a:p>
        </p:txBody>
      </p:sp>
      <p:sp>
        <p:nvSpPr>
          <p:cNvPr id="5" name="Rectangle 4"/>
          <p:cNvSpPr/>
          <p:nvPr/>
        </p:nvSpPr>
        <p:spPr>
          <a:xfrm>
            <a:off x="450415" y="2865622"/>
            <a:ext cx="8238818" cy="1106762"/>
          </a:xfrm>
          <a:prstGeom prst="rect">
            <a:avLst/>
          </a:prstGeom>
        </p:spPr>
        <p:txBody>
          <a:bodyPr wrap="square" lIns="90232" tIns="45109" rIns="90232" bIns="45109">
            <a:spAutoFit/>
          </a:bodyPr>
          <a:lstStyle/>
          <a:p>
            <a:pPr algn="ctr" defTabSz="338238"/>
            <a:r>
              <a:rPr lang="en-US" sz="6600" dirty="0">
                <a:solidFill>
                  <a:prstClr val="white"/>
                </a:solidFill>
                <a:latin typeface="Arial"/>
                <a:cs typeface="Arial"/>
              </a:rPr>
              <a:t>EC2 Design</a:t>
            </a:r>
          </a:p>
        </p:txBody>
      </p:sp>
    </p:spTree>
    <p:extLst>
      <p:ext uri="{BB962C8B-B14F-4D97-AF65-F5344CB8AC3E}">
        <p14:creationId xmlns:p14="http://schemas.microsoft.com/office/powerpoint/2010/main" val="442483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EC2 Host Virtualization</a:t>
            </a:r>
          </a:p>
        </p:txBody>
      </p:sp>
      <p:grpSp>
        <p:nvGrpSpPr>
          <p:cNvPr id="4" name="Group 3"/>
          <p:cNvGrpSpPr/>
          <p:nvPr/>
        </p:nvGrpSpPr>
        <p:grpSpPr>
          <a:xfrm>
            <a:off x="2677140" y="892473"/>
            <a:ext cx="6159500" cy="3412918"/>
            <a:chOff x="1141413" y="1824035"/>
            <a:chExt cx="6159500" cy="3412918"/>
          </a:xfrm>
        </p:grpSpPr>
        <p:sp>
          <p:nvSpPr>
            <p:cNvPr id="20" name="Rectangle 19"/>
            <p:cNvSpPr/>
            <p:nvPr/>
          </p:nvSpPr>
          <p:spPr bwMode="auto">
            <a:xfrm>
              <a:off x="1141413" y="4359372"/>
              <a:ext cx="6159500" cy="385882"/>
            </a:xfrm>
            <a:prstGeom prst="rect">
              <a:avLst/>
            </a:prstGeom>
            <a:solidFill>
              <a:schemeClr val="accent1"/>
            </a:solidFill>
          </p:spPr>
          <p:style>
            <a:lnRef idx="2">
              <a:schemeClr val="accent3"/>
            </a:lnRef>
            <a:fillRef idx="1">
              <a:schemeClr val="lt1"/>
            </a:fillRef>
            <a:effectRef idx="0">
              <a:schemeClr val="accent3"/>
            </a:effectRef>
            <a:fontRef idx="minor">
              <a:schemeClr val="dk1"/>
            </a:fontRef>
          </p:style>
          <p:txBody>
            <a:bodyPr anchor="ctr" anchorCtr="1"/>
            <a:lstStyle/>
            <a:p>
              <a:pPr>
                <a:defRPr/>
              </a:pPr>
              <a:r>
                <a:rPr lang="en-US" sz="2000" b="0" dirty="0">
                  <a:solidFill>
                    <a:schemeClr val="bg1"/>
                  </a:solidFill>
                  <a:latin typeface="Tahoma" pitchFamily="-110" charset="0"/>
                  <a:cs typeface="Tahoma" pitchFamily="-110" charset="0"/>
                </a:rPr>
                <a:t>Firewall</a:t>
              </a:r>
            </a:p>
          </p:txBody>
        </p:sp>
        <p:sp>
          <p:nvSpPr>
            <p:cNvPr id="5" name="Rectangle 4"/>
            <p:cNvSpPr/>
            <p:nvPr/>
          </p:nvSpPr>
          <p:spPr bwMode="auto">
            <a:xfrm>
              <a:off x="1143000" y="4745254"/>
              <a:ext cx="6157913" cy="491699"/>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en-US" sz="2000" b="0" dirty="0">
                  <a:solidFill>
                    <a:schemeClr val="tx1"/>
                  </a:solidFill>
                  <a:latin typeface="Tahoma" pitchFamily="-110" charset="0"/>
                  <a:cs typeface="Tahoma" pitchFamily="-110" charset="0"/>
                </a:rPr>
                <a:t>       </a:t>
              </a:r>
              <a:r>
                <a:rPr lang="en-US" sz="2000" b="0" dirty="0">
                  <a:solidFill>
                    <a:schemeClr val="tx2"/>
                  </a:solidFill>
                  <a:latin typeface="Tahoma" pitchFamily="-110" charset="0"/>
                  <a:cs typeface="Tahoma" pitchFamily="-110" charset="0"/>
                </a:rPr>
                <a:t>Physical Interfaces</a:t>
              </a:r>
            </a:p>
          </p:txBody>
        </p:sp>
        <p:sp>
          <p:nvSpPr>
            <p:cNvPr id="7" name="Rectangle 6"/>
            <p:cNvSpPr/>
            <p:nvPr/>
          </p:nvSpPr>
          <p:spPr bwMode="auto">
            <a:xfrm>
              <a:off x="1144588" y="3022119"/>
              <a:ext cx="6156325" cy="463670"/>
            </a:xfrm>
            <a:prstGeom prst="rect">
              <a:avLst/>
            </a:prstGeom>
            <a:solidFill>
              <a:schemeClr val="bg1">
                <a:lumMod val="75000"/>
              </a:schemeClr>
            </a:solidFill>
          </p:spPr>
          <p:style>
            <a:lnRef idx="2">
              <a:schemeClr val="accent3"/>
            </a:lnRef>
            <a:fillRef idx="1">
              <a:schemeClr val="lt1"/>
            </a:fillRef>
            <a:effectRef idx="0">
              <a:schemeClr val="accent3"/>
            </a:effectRef>
            <a:fontRef idx="minor">
              <a:schemeClr val="dk1"/>
            </a:fontRef>
          </p:style>
          <p:txBody>
            <a:bodyPr anchor="ctr" anchorCtr="1"/>
            <a:lstStyle/>
            <a:p>
              <a:pPr algn="ctr">
                <a:defRPr/>
              </a:pPr>
              <a:r>
                <a:rPr lang="en-US" sz="2000" b="0" dirty="0">
                  <a:solidFill>
                    <a:schemeClr val="tx2"/>
                  </a:solidFill>
                  <a:latin typeface="Tahoma" pitchFamily="-110" charset="0"/>
                  <a:cs typeface="Tahoma" pitchFamily="-110" charset="0"/>
                </a:rPr>
                <a:t>Hypervisor</a:t>
              </a:r>
            </a:p>
          </p:txBody>
        </p:sp>
        <p:sp>
          <p:nvSpPr>
            <p:cNvPr id="8" name="Rectangle 7"/>
            <p:cNvSpPr/>
            <p:nvPr/>
          </p:nvSpPr>
          <p:spPr bwMode="auto">
            <a:xfrm>
              <a:off x="2879936" y="1828438"/>
              <a:ext cx="2228850" cy="1193681"/>
            </a:xfrm>
            <a:prstGeom prst="rect">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r>
                <a:rPr lang="en-US" sz="1600" b="0" dirty="0">
                  <a:solidFill>
                    <a:schemeClr val="tx2"/>
                  </a:solidFill>
                  <a:latin typeface="Tahoma" pitchFamily="-110" charset="0"/>
                  <a:cs typeface="Tahoma" pitchFamily="-110" charset="0"/>
                </a:rPr>
                <a:t>Large</a:t>
              </a:r>
            </a:p>
          </p:txBody>
        </p:sp>
        <p:sp>
          <p:nvSpPr>
            <p:cNvPr id="9" name="Rectangle 8"/>
            <p:cNvSpPr/>
            <p:nvPr/>
          </p:nvSpPr>
          <p:spPr bwMode="auto">
            <a:xfrm>
              <a:off x="5693675" y="1824035"/>
              <a:ext cx="1600200" cy="1193681"/>
            </a:xfrm>
            <a:prstGeom prst="rect">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r>
                <a:rPr lang="en-US" sz="1600" b="0" dirty="0">
                  <a:solidFill>
                    <a:schemeClr val="tx2"/>
                  </a:solidFill>
                  <a:latin typeface="Tahoma" pitchFamily="-110" charset="0"/>
                  <a:cs typeface="Tahoma" pitchFamily="-110" charset="0"/>
                </a:rPr>
                <a:t>Small</a:t>
              </a:r>
            </a:p>
          </p:txBody>
        </p:sp>
        <p:sp>
          <p:nvSpPr>
            <p:cNvPr id="10" name="TextBox 10"/>
            <p:cNvSpPr txBox="1">
              <a:spLocks noChangeArrowheads="1"/>
            </p:cNvSpPr>
            <p:nvPr/>
          </p:nvSpPr>
          <p:spPr bwMode="auto">
            <a:xfrm>
              <a:off x="5126038" y="1895988"/>
              <a:ext cx="574675" cy="769938"/>
            </a:xfrm>
            <a:prstGeom prst="rect">
              <a:avLst/>
            </a:prstGeom>
            <a:noFill/>
            <a:ln w="9525">
              <a:noFill/>
              <a:miter lim="800000"/>
              <a:headEnd/>
              <a:tailEnd/>
            </a:ln>
          </p:spPr>
          <p:txBody>
            <a:bodyPr wrap="none">
              <a:spAutoFit/>
            </a:bodyPr>
            <a:lstStyle/>
            <a:p>
              <a:r>
                <a:rPr lang="en-US" sz="4400" b="0" dirty="0">
                  <a:latin typeface="Calibri" pitchFamily="34" charset="0"/>
                </a:rPr>
                <a:t>…</a:t>
              </a:r>
            </a:p>
          </p:txBody>
        </p:sp>
        <p:sp>
          <p:nvSpPr>
            <p:cNvPr id="14" name="Rectangle 39"/>
            <p:cNvSpPr>
              <a:spLocks noChangeArrowheads="1"/>
            </p:cNvSpPr>
            <p:nvPr/>
          </p:nvSpPr>
          <p:spPr bwMode="auto">
            <a:xfrm>
              <a:off x="5137361" y="3356550"/>
              <a:ext cx="489712" cy="769441"/>
            </a:xfrm>
            <a:prstGeom prst="rect">
              <a:avLst/>
            </a:prstGeom>
            <a:noFill/>
            <a:ln w="9525">
              <a:noFill/>
              <a:miter lim="800000"/>
              <a:headEnd/>
              <a:tailEnd/>
            </a:ln>
          </p:spPr>
          <p:txBody>
            <a:bodyPr wrap="square">
              <a:spAutoFit/>
            </a:bodyPr>
            <a:lstStyle/>
            <a:p>
              <a:r>
                <a:rPr lang="en-US" sz="4400" b="0" dirty="0">
                  <a:latin typeface="Calibri" pitchFamily="34" charset="0"/>
                </a:rPr>
                <a:t>…</a:t>
              </a:r>
            </a:p>
          </p:txBody>
        </p:sp>
        <p:sp>
          <p:nvSpPr>
            <p:cNvPr id="15" name="Rectangle 14"/>
            <p:cNvSpPr/>
            <p:nvPr/>
          </p:nvSpPr>
          <p:spPr bwMode="auto">
            <a:xfrm>
              <a:off x="2897188" y="3485790"/>
              <a:ext cx="2228850" cy="400409"/>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en-US" sz="2000" b="0" dirty="0">
                  <a:solidFill>
                    <a:schemeClr val="tx2"/>
                  </a:solidFill>
                  <a:latin typeface="Tahoma" pitchFamily="-110" charset="0"/>
                  <a:cs typeface="Tahoma" pitchFamily="-110" charset="0"/>
                </a:rPr>
                <a:t>Virtual Interfaces</a:t>
              </a:r>
            </a:p>
          </p:txBody>
        </p:sp>
        <p:cxnSp>
          <p:nvCxnSpPr>
            <p:cNvPr id="16" name="Straight Arrow Connector 53"/>
            <p:cNvCxnSpPr>
              <a:cxnSpLocks noChangeShapeType="1"/>
              <a:stCxn id="6" idx="2"/>
              <a:endCxn id="21" idx="0"/>
            </p:cNvCxnSpPr>
            <p:nvPr/>
          </p:nvCxnSpPr>
          <p:spPr bwMode="auto">
            <a:xfrm flipH="1">
              <a:off x="1943894" y="3022119"/>
              <a:ext cx="6245" cy="864081"/>
            </a:xfrm>
            <a:prstGeom prst="straightConnector1">
              <a:avLst/>
            </a:prstGeom>
            <a:noFill/>
            <a:ln w="57150">
              <a:solidFill>
                <a:srgbClr val="FF8A1D"/>
              </a:solidFill>
              <a:round/>
              <a:headEnd type="arrow" w="med" len="med"/>
              <a:tailEnd type="arrow" w="med" len="med"/>
            </a:ln>
            <a:effectLst>
              <a:outerShdw dist="20000" dir="5400000" rotWithShape="0">
                <a:srgbClr val="808080">
                  <a:alpha val="37999"/>
                </a:srgbClr>
              </a:outerShdw>
            </a:effectLst>
          </p:spPr>
        </p:cxnSp>
        <p:cxnSp>
          <p:nvCxnSpPr>
            <p:cNvPr id="17" name="Straight Arrow Connector 54"/>
            <p:cNvCxnSpPr>
              <a:cxnSpLocks noChangeShapeType="1"/>
              <a:stCxn id="8" idx="2"/>
              <a:endCxn id="22" idx="0"/>
            </p:cNvCxnSpPr>
            <p:nvPr/>
          </p:nvCxnSpPr>
          <p:spPr bwMode="auto">
            <a:xfrm>
              <a:off x="3994361" y="3022119"/>
              <a:ext cx="17252" cy="865669"/>
            </a:xfrm>
            <a:prstGeom prst="straightConnector1">
              <a:avLst/>
            </a:prstGeom>
            <a:noFill/>
            <a:ln w="57150">
              <a:solidFill>
                <a:srgbClr val="FF8A1D"/>
              </a:solidFill>
              <a:round/>
              <a:headEnd type="arrow" w="med" len="med"/>
              <a:tailEnd type="arrow" w="med" len="med"/>
            </a:ln>
            <a:effectLst>
              <a:outerShdw dist="20000" dir="5400000" rotWithShape="0">
                <a:srgbClr val="808080">
                  <a:alpha val="37999"/>
                </a:srgbClr>
              </a:outerShdw>
            </a:effectLst>
          </p:spPr>
        </p:cxnSp>
        <p:cxnSp>
          <p:nvCxnSpPr>
            <p:cNvPr id="18" name="Straight Arrow Connector 55"/>
            <p:cNvCxnSpPr>
              <a:cxnSpLocks noChangeShapeType="1"/>
              <a:stCxn id="9" idx="2"/>
              <a:endCxn id="23" idx="0"/>
            </p:cNvCxnSpPr>
            <p:nvPr/>
          </p:nvCxnSpPr>
          <p:spPr bwMode="auto">
            <a:xfrm>
              <a:off x="6493775" y="3017716"/>
              <a:ext cx="7832" cy="870072"/>
            </a:xfrm>
            <a:prstGeom prst="straightConnector1">
              <a:avLst/>
            </a:prstGeom>
            <a:noFill/>
            <a:ln w="57150">
              <a:solidFill>
                <a:srgbClr val="FF8A1D"/>
              </a:solidFill>
              <a:round/>
              <a:headEnd type="arrow" w="med" len="med"/>
              <a:tailEnd type="arrow" w="med" len="med"/>
            </a:ln>
            <a:effectLst>
              <a:outerShdw dist="20000" dir="5400000" rotWithShape="0">
                <a:srgbClr val="808080">
                  <a:alpha val="37999"/>
                </a:srgbClr>
              </a:outerShdw>
            </a:effectLst>
          </p:spPr>
        </p:cxnSp>
        <p:sp>
          <p:nvSpPr>
            <p:cNvPr id="21" name="Rectangle 20"/>
            <p:cNvSpPr/>
            <p:nvPr/>
          </p:nvSpPr>
          <p:spPr bwMode="auto">
            <a:xfrm>
              <a:off x="1144588" y="3886200"/>
              <a:ext cx="1598612" cy="470858"/>
            </a:xfrm>
            <a:prstGeom prst="rect">
              <a:avLst/>
            </a:prstGeom>
            <a:solidFill>
              <a:schemeClr val="accent1"/>
            </a:solidFill>
          </p:spPr>
          <p:style>
            <a:lnRef idx="2">
              <a:schemeClr val="accent3"/>
            </a:lnRef>
            <a:fillRef idx="1">
              <a:schemeClr val="lt1"/>
            </a:fillRef>
            <a:effectRef idx="0">
              <a:schemeClr val="accent3"/>
            </a:effectRef>
            <a:fontRef idx="minor">
              <a:schemeClr val="dk1"/>
            </a:fontRef>
          </p:style>
          <p:txBody>
            <a:bodyPr anchor="ctr" anchorCtr="1"/>
            <a:lstStyle/>
            <a:p>
              <a:pPr algn="ctr">
                <a:defRPr/>
              </a:pPr>
              <a:r>
                <a:rPr lang="en-US" sz="1400" b="0" dirty="0">
                  <a:solidFill>
                    <a:schemeClr val="bg1"/>
                  </a:solidFill>
                  <a:latin typeface="Tahoma" pitchFamily="-110" charset="0"/>
                  <a:cs typeface="Tahoma" pitchFamily="-110" charset="0"/>
                </a:rPr>
                <a:t>Security Groups</a:t>
              </a:r>
            </a:p>
          </p:txBody>
        </p:sp>
        <p:sp>
          <p:nvSpPr>
            <p:cNvPr id="22" name="Rectangle 21"/>
            <p:cNvSpPr/>
            <p:nvPr/>
          </p:nvSpPr>
          <p:spPr bwMode="auto">
            <a:xfrm>
              <a:off x="2897188" y="3887788"/>
              <a:ext cx="2228850" cy="469270"/>
            </a:xfrm>
            <a:prstGeom prst="rect">
              <a:avLst/>
            </a:prstGeom>
            <a:solidFill>
              <a:schemeClr val="accent1"/>
            </a:solidFill>
          </p:spPr>
          <p:style>
            <a:lnRef idx="2">
              <a:schemeClr val="accent3"/>
            </a:lnRef>
            <a:fillRef idx="1">
              <a:schemeClr val="lt1"/>
            </a:fillRef>
            <a:effectRef idx="0">
              <a:schemeClr val="accent3"/>
            </a:effectRef>
            <a:fontRef idx="minor">
              <a:schemeClr val="dk1"/>
            </a:fontRef>
          </p:style>
          <p:txBody>
            <a:bodyPr anchor="ctr" anchorCtr="1"/>
            <a:lstStyle/>
            <a:p>
              <a:pPr algn="ctr">
                <a:defRPr/>
              </a:pPr>
              <a:r>
                <a:rPr lang="en-US" sz="1400" b="0" dirty="0">
                  <a:solidFill>
                    <a:schemeClr val="bg1"/>
                  </a:solidFill>
                  <a:latin typeface="Tahoma" pitchFamily="-110" charset="0"/>
                  <a:cs typeface="Tahoma" pitchFamily="-110" charset="0"/>
                </a:rPr>
                <a:t>Security Groups</a:t>
              </a:r>
            </a:p>
          </p:txBody>
        </p:sp>
        <p:sp>
          <p:nvSpPr>
            <p:cNvPr id="23" name="Rectangle 22"/>
            <p:cNvSpPr/>
            <p:nvPr/>
          </p:nvSpPr>
          <p:spPr bwMode="auto">
            <a:xfrm>
              <a:off x="5702301" y="3887788"/>
              <a:ext cx="1598612" cy="470858"/>
            </a:xfrm>
            <a:prstGeom prst="rect">
              <a:avLst/>
            </a:prstGeom>
            <a:solidFill>
              <a:schemeClr val="accent1"/>
            </a:solidFill>
          </p:spPr>
          <p:style>
            <a:lnRef idx="2">
              <a:schemeClr val="accent3"/>
            </a:lnRef>
            <a:fillRef idx="1">
              <a:schemeClr val="lt1"/>
            </a:fillRef>
            <a:effectRef idx="0">
              <a:schemeClr val="accent3"/>
            </a:effectRef>
            <a:fontRef idx="minor">
              <a:schemeClr val="dk1"/>
            </a:fontRef>
          </p:style>
          <p:txBody>
            <a:bodyPr anchor="ctr" anchorCtr="1"/>
            <a:lstStyle/>
            <a:p>
              <a:pPr algn="ctr">
                <a:defRPr/>
              </a:pPr>
              <a:r>
                <a:rPr lang="en-US" sz="1400" b="0" dirty="0">
                  <a:solidFill>
                    <a:schemeClr val="bg1"/>
                  </a:solidFill>
                  <a:latin typeface="Tahoma" pitchFamily="-110" charset="0"/>
                  <a:cs typeface="Tahoma" pitchFamily="-110" charset="0"/>
                </a:rPr>
                <a:t>Security Groups</a:t>
              </a:r>
            </a:p>
          </p:txBody>
        </p:sp>
        <p:sp>
          <p:nvSpPr>
            <p:cNvPr id="6" name="Rectangle 5"/>
            <p:cNvSpPr/>
            <p:nvPr/>
          </p:nvSpPr>
          <p:spPr bwMode="auto">
            <a:xfrm>
              <a:off x="1150039" y="1828438"/>
              <a:ext cx="1600200" cy="1193681"/>
            </a:xfrm>
            <a:prstGeom prst="rect">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r>
                <a:rPr lang="en-US" sz="1400" b="0" dirty="0">
                  <a:solidFill>
                    <a:schemeClr val="tx2"/>
                  </a:solidFill>
                  <a:latin typeface="Tahoma" pitchFamily="-110" charset="0"/>
                  <a:cs typeface="Tahoma" pitchFamily="-110" charset="0"/>
                </a:rPr>
                <a:t>Small</a:t>
              </a:r>
            </a:p>
          </p:txBody>
        </p:sp>
      </p:grpSp>
      <p:sp>
        <p:nvSpPr>
          <p:cNvPr id="55" name="Left Brace 54"/>
          <p:cNvSpPr/>
          <p:nvPr/>
        </p:nvSpPr>
        <p:spPr>
          <a:xfrm>
            <a:off x="2146432" y="2100261"/>
            <a:ext cx="457200" cy="2205129"/>
          </a:xfrm>
          <a:prstGeom prst="leftBrac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Left Brace 55"/>
          <p:cNvSpPr/>
          <p:nvPr/>
        </p:nvSpPr>
        <p:spPr>
          <a:xfrm>
            <a:off x="2146432" y="896876"/>
            <a:ext cx="457200" cy="1189278"/>
          </a:xfrm>
          <a:prstGeom prst="leftBrac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57" name="TextBox 56"/>
          <p:cNvSpPr txBox="1"/>
          <p:nvPr/>
        </p:nvSpPr>
        <p:spPr>
          <a:xfrm>
            <a:off x="885993" y="1170550"/>
            <a:ext cx="1184940" cy="646331"/>
          </a:xfrm>
          <a:prstGeom prst="rect">
            <a:avLst/>
          </a:prstGeom>
          <a:noFill/>
        </p:spPr>
        <p:txBody>
          <a:bodyPr wrap="none" rtlCol="0">
            <a:spAutoFit/>
          </a:bodyPr>
          <a:lstStyle/>
          <a:p>
            <a:pPr algn="ctr"/>
            <a:r>
              <a:rPr lang="en-US" dirty="0">
                <a:solidFill>
                  <a:schemeClr val="bg1"/>
                </a:solidFill>
              </a:rPr>
              <a:t>Customer</a:t>
            </a:r>
          </a:p>
          <a:p>
            <a:pPr algn="ctr"/>
            <a:r>
              <a:rPr lang="en-US" dirty="0">
                <a:solidFill>
                  <a:schemeClr val="bg1"/>
                </a:solidFill>
              </a:rPr>
              <a:t>Instances</a:t>
            </a:r>
          </a:p>
        </p:txBody>
      </p:sp>
      <p:sp>
        <p:nvSpPr>
          <p:cNvPr id="58" name="TextBox 57"/>
          <p:cNvSpPr txBox="1"/>
          <p:nvPr/>
        </p:nvSpPr>
        <p:spPr>
          <a:xfrm>
            <a:off x="563948" y="3018159"/>
            <a:ext cx="1582484" cy="369332"/>
          </a:xfrm>
          <a:prstGeom prst="rect">
            <a:avLst/>
          </a:prstGeom>
          <a:noFill/>
        </p:spPr>
        <p:txBody>
          <a:bodyPr wrap="none" rtlCol="0">
            <a:spAutoFit/>
          </a:bodyPr>
          <a:lstStyle/>
          <a:p>
            <a:pPr algn="ctr"/>
            <a:r>
              <a:rPr lang="en-US" dirty="0">
                <a:solidFill>
                  <a:schemeClr val="bg1"/>
                </a:solidFill>
              </a:rPr>
              <a:t>Physical Host</a:t>
            </a:r>
          </a:p>
        </p:txBody>
      </p:sp>
      <p:sp>
        <p:nvSpPr>
          <p:cNvPr id="34" name="Rectangle 33"/>
          <p:cNvSpPr/>
          <p:nvPr/>
        </p:nvSpPr>
        <p:spPr bwMode="auto">
          <a:xfrm>
            <a:off x="2685766" y="2554228"/>
            <a:ext cx="1593161" cy="400409"/>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sz="2000" b="0" dirty="0">
              <a:solidFill>
                <a:schemeClr val="tx1"/>
              </a:solidFill>
              <a:latin typeface="Tahoma" pitchFamily="-110" charset="0"/>
              <a:cs typeface="Tahoma" pitchFamily="-110" charset="0"/>
            </a:endParaRPr>
          </a:p>
        </p:txBody>
      </p:sp>
      <p:sp>
        <p:nvSpPr>
          <p:cNvPr id="35" name="Rectangle 34"/>
          <p:cNvSpPr/>
          <p:nvPr/>
        </p:nvSpPr>
        <p:spPr bwMode="auto">
          <a:xfrm>
            <a:off x="7243479" y="2551966"/>
            <a:ext cx="1593161" cy="400409"/>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sz="2000" b="0" dirty="0">
              <a:solidFill>
                <a:schemeClr val="tx2"/>
              </a:solidFill>
              <a:latin typeface="Tahoma" pitchFamily="-110" charset="0"/>
              <a:cs typeface="Tahoma" pitchFamily="-110" charset="0"/>
            </a:endParaRPr>
          </a:p>
        </p:txBody>
      </p:sp>
    </p:spTree>
    <p:extLst>
      <p:ext uri="{BB962C8B-B14F-4D97-AF65-F5344CB8AC3E}">
        <p14:creationId xmlns:p14="http://schemas.microsoft.com/office/powerpoint/2010/main" val="37594915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356C5FAC-E11C-4C95-90D2-D9327C7CAF72}"/>
              </a:ext>
            </a:extLst>
          </p:cNvPr>
          <p:cNvSpPr>
            <a:spLocks noGrp="1"/>
          </p:cNvSpPr>
          <p:nvPr>
            <p:ph type="title"/>
          </p:nvPr>
        </p:nvSpPr>
        <p:spPr/>
        <p:txBody>
          <a:bodyPr/>
          <a:lstStyle/>
          <a:p>
            <a:r>
              <a:rPr lang="en-US" dirty="0"/>
              <a:t>Which hypervisor do we use?</a:t>
            </a:r>
          </a:p>
        </p:txBody>
      </p:sp>
      <p:sp>
        <p:nvSpPr>
          <p:cNvPr id="3" name="Content Placeholder 2"/>
          <p:cNvSpPr>
            <a:spLocks noGrp="1"/>
          </p:cNvSpPr>
          <p:nvPr>
            <p:ph idx="1"/>
          </p:nvPr>
        </p:nvSpPr>
        <p:spPr>
          <a:xfrm>
            <a:off x="201931" y="704315"/>
            <a:ext cx="8740141" cy="4323235"/>
          </a:xfrm>
        </p:spPr>
        <p:txBody>
          <a:bodyPr/>
          <a:lstStyle/>
          <a:p>
            <a:r>
              <a:rPr lang="en-US" sz="2000" dirty="0"/>
              <a:t>Original: </a:t>
            </a:r>
            <a:r>
              <a:rPr lang="en-US" sz="2000" b="1" dirty="0">
                <a:solidFill>
                  <a:schemeClr val="accent1"/>
                </a:solidFill>
              </a:rPr>
              <a:t>Xen</a:t>
            </a:r>
          </a:p>
          <a:p>
            <a:pPr lvl="1"/>
            <a:r>
              <a:rPr lang="en-US" sz="1800" dirty="0"/>
              <a:t>Original hypervisor</a:t>
            </a:r>
          </a:p>
          <a:p>
            <a:pPr lvl="1"/>
            <a:r>
              <a:rPr lang="en-US" sz="1800" dirty="0"/>
              <a:t>Consumed excessive resources</a:t>
            </a:r>
          </a:p>
          <a:p>
            <a:pPr lvl="1"/>
            <a:r>
              <a:rPr lang="en-US" sz="1800" dirty="0"/>
              <a:t>Limited optimization</a:t>
            </a:r>
          </a:p>
          <a:p>
            <a:pPr>
              <a:spcBef>
                <a:spcPts val="2625"/>
              </a:spcBef>
            </a:pPr>
            <a:r>
              <a:rPr lang="en-US" sz="2000" dirty="0"/>
              <a:t>New (Nov/2017): </a:t>
            </a:r>
            <a:r>
              <a:rPr lang="en-US" sz="2000" b="1" dirty="0">
                <a:solidFill>
                  <a:schemeClr val="accent1"/>
                </a:solidFill>
              </a:rPr>
              <a:t>Custom KVM based hypervisor</a:t>
            </a:r>
          </a:p>
          <a:p>
            <a:pPr lvl="1"/>
            <a:r>
              <a:rPr lang="en-US" sz="1800" dirty="0"/>
              <a:t>Nitro instances </a:t>
            </a:r>
          </a:p>
          <a:p>
            <a:pPr lvl="1"/>
            <a:r>
              <a:rPr lang="en-US" sz="1800" dirty="0"/>
              <a:t>Less server resources used, more resources for the customer</a:t>
            </a:r>
          </a:p>
          <a:p>
            <a:pPr lvl="1"/>
            <a:r>
              <a:rPr lang="en-US" sz="1800" dirty="0"/>
              <a:t>AWS optimized</a:t>
            </a:r>
          </a:p>
          <a:p>
            <a:pPr>
              <a:spcBef>
                <a:spcPts val="2625"/>
              </a:spcBef>
            </a:pPr>
            <a:r>
              <a:rPr lang="en-US" sz="2000" dirty="0"/>
              <a:t>Bare metal: </a:t>
            </a:r>
            <a:r>
              <a:rPr lang="en-US" sz="2000" b="1" dirty="0">
                <a:solidFill>
                  <a:schemeClr val="accent1"/>
                </a:solidFill>
              </a:rPr>
              <a:t>No AWS provided hypervisor</a:t>
            </a:r>
          </a:p>
          <a:p>
            <a:endParaRPr lang="en-US" sz="2000" dirty="0"/>
          </a:p>
        </p:txBody>
      </p:sp>
      <p:grpSp>
        <p:nvGrpSpPr>
          <p:cNvPr id="6" name="Group 5">
            <a:extLst>
              <a:ext uri="{FF2B5EF4-FFF2-40B4-BE49-F238E27FC236}">
                <a16:creationId xmlns:a16="http://schemas.microsoft.com/office/drawing/2014/main" xmlns="" id="{7E0DD900-0375-3D42-9391-7B743A516446}"/>
              </a:ext>
            </a:extLst>
          </p:cNvPr>
          <p:cNvGrpSpPr/>
          <p:nvPr/>
        </p:nvGrpSpPr>
        <p:grpSpPr>
          <a:xfrm>
            <a:off x="8531678" y="2"/>
            <a:ext cx="412991" cy="489858"/>
            <a:chOff x="13432971" y="2"/>
            <a:chExt cx="660785" cy="783773"/>
          </a:xfrm>
        </p:grpSpPr>
        <p:sp>
          <p:nvSpPr>
            <p:cNvPr id="7" name="Arrow: Pentagon 26">
              <a:extLst>
                <a:ext uri="{FF2B5EF4-FFF2-40B4-BE49-F238E27FC236}">
                  <a16:creationId xmlns:a16="http://schemas.microsoft.com/office/drawing/2014/main" xmlns="" id="{3A2D51CD-B8FC-024A-A0E1-75D9A2A80817}"/>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aphic 3">
              <a:extLst>
                <a:ext uri="{FF2B5EF4-FFF2-40B4-BE49-F238E27FC236}">
                  <a16:creationId xmlns:a16="http://schemas.microsoft.com/office/drawing/2014/main" xmlns="" id="{EEB69F5E-13F6-6B45-AC6E-A1CEC475C8BB}"/>
                </a:ext>
              </a:extLst>
            </p:cNvPr>
            <p:cNvGrpSpPr/>
            <p:nvPr/>
          </p:nvGrpSpPr>
          <p:grpSpPr>
            <a:xfrm>
              <a:off x="13585427" y="125219"/>
              <a:ext cx="386410" cy="386410"/>
              <a:chOff x="4333875" y="2333625"/>
              <a:chExt cx="476250" cy="476250"/>
            </a:xfrm>
            <a:solidFill>
              <a:schemeClr val="tx1"/>
            </a:solidFill>
          </p:grpSpPr>
          <p:sp>
            <p:nvSpPr>
              <p:cNvPr id="10" name="Freeform: Shape 32">
                <a:extLst>
                  <a:ext uri="{FF2B5EF4-FFF2-40B4-BE49-F238E27FC236}">
                    <a16:creationId xmlns:a16="http://schemas.microsoft.com/office/drawing/2014/main" xmlns="" id="{7A75D474-B1E5-D541-9630-CDA22427B0C8}"/>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11" name="Freeform: Shape 33">
                <a:extLst>
                  <a:ext uri="{FF2B5EF4-FFF2-40B4-BE49-F238E27FC236}">
                    <a16:creationId xmlns:a16="http://schemas.microsoft.com/office/drawing/2014/main" xmlns="" id="{112C5A46-45C9-384E-BF50-1CEBF0E35753}"/>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12" name="Freeform: Shape 34">
                <a:extLst>
                  <a:ext uri="{FF2B5EF4-FFF2-40B4-BE49-F238E27FC236}">
                    <a16:creationId xmlns:a16="http://schemas.microsoft.com/office/drawing/2014/main" xmlns="" id="{DB661FFA-7794-7841-927B-8B697782479B}"/>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
        <p:nvSpPr>
          <p:cNvPr id="2" name="TextBox 1">
            <a:extLst>
              <a:ext uri="{FF2B5EF4-FFF2-40B4-BE49-F238E27FC236}">
                <a16:creationId xmlns:a16="http://schemas.microsoft.com/office/drawing/2014/main" xmlns="" id="{28F6D900-4A19-A241-B21D-37D332B13AFF}"/>
              </a:ext>
            </a:extLst>
          </p:cNvPr>
          <p:cNvSpPr txBox="1"/>
          <p:nvPr/>
        </p:nvSpPr>
        <p:spPr>
          <a:xfrm>
            <a:off x="616688" y="-4961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19178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xmlns="" id="{46962709-0315-7E46-9F29-AF42580A88B4}"/>
              </a:ext>
            </a:extLst>
          </p:cNvPr>
          <p:cNvSpPr>
            <a:spLocks noGrp="1"/>
          </p:cNvSpPr>
          <p:nvPr>
            <p:ph type="title"/>
          </p:nvPr>
        </p:nvSpPr>
        <p:spPr/>
        <p:txBody>
          <a:bodyPr/>
          <a:lstStyle/>
          <a:p>
            <a:pPr lvl="0"/>
            <a:r>
              <a:rPr lang="en-US" dirty="0"/>
              <a:t>Hypervisor update</a:t>
            </a:r>
          </a:p>
        </p:txBody>
      </p:sp>
      <p:sp>
        <p:nvSpPr>
          <p:cNvPr id="58" name="Content Placeholder 57">
            <a:extLst>
              <a:ext uri="{FF2B5EF4-FFF2-40B4-BE49-F238E27FC236}">
                <a16:creationId xmlns:a16="http://schemas.microsoft.com/office/drawing/2014/main" xmlns="" id="{365A009D-35FD-4F93-87DC-F0B4B0794FA4}"/>
              </a:ext>
            </a:extLst>
          </p:cNvPr>
          <p:cNvSpPr>
            <a:spLocks noGrp="1"/>
          </p:cNvSpPr>
          <p:nvPr>
            <p:ph idx="1"/>
          </p:nvPr>
        </p:nvSpPr>
        <p:spPr>
          <a:xfrm>
            <a:off x="201931" y="1138412"/>
            <a:ext cx="8740141" cy="2734082"/>
          </a:xfrm>
        </p:spPr>
        <p:txBody>
          <a:bodyPr/>
          <a:lstStyle/>
          <a:p>
            <a:r>
              <a:rPr lang="en-US" sz="1800" dirty="0"/>
              <a:t>Original EC2 host architecture</a:t>
            </a:r>
          </a:p>
          <a:p>
            <a:endParaRPr lang="en-US" sz="1800" dirty="0"/>
          </a:p>
          <a:p>
            <a:r>
              <a:rPr lang="en-US" sz="1800" dirty="0"/>
              <a:t>All resources were on the server</a:t>
            </a:r>
          </a:p>
          <a:p>
            <a:pPr>
              <a:spcBef>
                <a:spcPts val="2625"/>
              </a:spcBef>
            </a:pPr>
            <a:r>
              <a:rPr lang="en-US" sz="1800" dirty="0"/>
              <a:t>Instance goals</a:t>
            </a:r>
          </a:p>
          <a:p>
            <a:pPr lvl="1"/>
            <a:r>
              <a:rPr lang="en-US" sz="1600" dirty="0"/>
              <a:t>Security</a:t>
            </a:r>
          </a:p>
          <a:p>
            <a:pPr lvl="1"/>
            <a:r>
              <a:rPr lang="en-US" sz="1600" dirty="0"/>
              <a:t>Performance</a:t>
            </a:r>
          </a:p>
          <a:p>
            <a:pPr lvl="1"/>
            <a:r>
              <a:rPr lang="en-US" sz="1600" dirty="0"/>
              <a:t>Familiarity</a:t>
            </a:r>
          </a:p>
        </p:txBody>
      </p:sp>
      <p:sp>
        <p:nvSpPr>
          <p:cNvPr id="59" name="Shape 215">
            <a:extLst>
              <a:ext uri="{FF2B5EF4-FFF2-40B4-BE49-F238E27FC236}">
                <a16:creationId xmlns:a16="http://schemas.microsoft.com/office/drawing/2014/main" xmlns="" id="{48C052ED-5703-4C0B-BF33-4358DD83F2BA}"/>
              </a:ext>
            </a:extLst>
          </p:cNvPr>
          <p:cNvSpPr/>
          <p:nvPr/>
        </p:nvSpPr>
        <p:spPr>
          <a:xfrm>
            <a:off x="4704714" y="1317702"/>
            <a:ext cx="3846473" cy="2400363"/>
          </a:xfrm>
          <a:prstGeom prst="roundRect">
            <a:avLst>
              <a:gd name="adj" fmla="val 6841"/>
            </a:avLst>
          </a:prstGeom>
          <a:noFill/>
          <a:ln w="25400" cap="rnd">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sz="2400" dirty="0">
              <a:solidFill>
                <a:schemeClr val="bg1"/>
              </a:solidFill>
              <a:cs typeface="Segoe UI" pitchFamily="34" charset="0"/>
            </a:endParaRPr>
          </a:p>
        </p:txBody>
      </p:sp>
      <p:sp>
        <p:nvSpPr>
          <p:cNvPr id="60" name="Shape 215">
            <a:extLst>
              <a:ext uri="{FF2B5EF4-FFF2-40B4-BE49-F238E27FC236}">
                <a16:creationId xmlns:a16="http://schemas.microsoft.com/office/drawing/2014/main" xmlns="" id="{1EB5A167-084B-4747-B28B-C2B1631080AE}"/>
              </a:ext>
            </a:extLst>
          </p:cNvPr>
          <p:cNvSpPr/>
          <p:nvPr/>
        </p:nvSpPr>
        <p:spPr>
          <a:xfrm>
            <a:off x="4844255" y="1449300"/>
            <a:ext cx="3567390" cy="2137166"/>
          </a:xfrm>
          <a:prstGeom prst="roundRect">
            <a:avLst>
              <a:gd name="adj" fmla="val 0"/>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sz="2400" dirty="0">
              <a:solidFill>
                <a:schemeClr val="bg1"/>
              </a:solidFill>
              <a:cs typeface="Segoe UI" pitchFamily="34" charset="0"/>
            </a:endParaRPr>
          </a:p>
        </p:txBody>
      </p:sp>
      <p:cxnSp>
        <p:nvCxnSpPr>
          <p:cNvPr id="62" name="Straight Connector 61">
            <a:extLst>
              <a:ext uri="{FF2B5EF4-FFF2-40B4-BE49-F238E27FC236}">
                <a16:creationId xmlns:a16="http://schemas.microsoft.com/office/drawing/2014/main" xmlns="" id="{8C788032-D22C-42F0-A1BE-57D86205C91E}"/>
              </a:ext>
            </a:extLst>
          </p:cNvPr>
          <p:cNvCxnSpPr/>
          <p:nvPr/>
        </p:nvCxnSpPr>
        <p:spPr>
          <a:xfrm>
            <a:off x="4844255" y="2306176"/>
            <a:ext cx="3567390"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F669612C-A087-48CC-8505-A48DBB35CF3C}"/>
              </a:ext>
            </a:extLst>
          </p:cNvPr>
          <p:cNvCxnSpPr/>
          <p:nvPr/>
        </p:nvCxnSpPr>
        <p:spPr>
          <a:xfrm>
            <a:off x="4844255" y="2729591"/>
            <a:ext cx="3567390"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xmlns="" id="{16526CA7-7275-40F6-9B44-D1483B552C3C}"/>
              </a:ext>
            </a:extLst>
          </p:cNvPr>
          <p:cNvSpPr txBox="1"/>
          <p:nvPr/>
        </p:nvSpPr>
        <p:spPr>
          <a:xfrm>
            <a:off x="5789580" y="2321378"/>
            <a:ext cx="1676741" cy="392415"/>
          </a:xfrm>
          <a:prstGeom prst="rect">
            <a:avLst/>
          </a:prstGeom>
        </p:spPr>
        <p:txBody>
          <a:bodyPr wrap="none" lIns="114300" tIns="91440" rIns="114300" bIns="91440" rtlCol="0">
            <a:spAutoFit/>
          </a:bodyPr>
          <a:lstStyle/>
          <a:p>
            <a:pPr algn="ctr">
              <a:lnSpc>
                <a:spcPct val="90000"/>
              </a:lnSpc>
              <a:spcAft>
                <a:spcPts val="1125"/>
              </a:spcAft>
            </a:pPr>
            <a:r>
              <a:rPr lang="en-US" sz="1500" dirty="0">
                <a:solidFill>
                  <a:schemeClr val="bg1"/>
                </a:solidFill>
              </a:rPr>
              <a:t>Hypervisor (Xen)</a:t>
            </a:r>
          </a:p>
        </p:txBody>
      </p:sp>
      <p:cxnSp>
        <p:nvCxnSpPr>
          <p:cNvPr id="66" name="Straight Connector 65">
            <a:extLst>
              <a:ext uri="{FF2B5EF4-FFF2-40B4-BE49-F238E27FC236}">
                <a16:creationId xmlns:a16="http://schemas.microsoft.com/office/drawing/2014/main" xmlns="" id="{79A7C8C1-FCA4-49B3-92B3-3C146F7A48E0}"/>
              </a:ext>
            </a:extLst>
          </p:cNvPr>
          <p:cNvCxnSpPr>
            <a:cxnSpLocks/>
          </p:cNvCxnSpPr>
          <p:nvPr/>
        </p:nvCxnSpPr>
        <p:spPr>
          <a:xfrm>
            <a:off x="5941898" y="2729593"/>
            <a:ext cx="0" cy="85687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xmlns="" id="{45403196-4286-4178-B580-EAD3B9C62CE3}"/>
              </a:ext>
            </a:extLst>
          </p:cNvPr>
          <p:cNvCxnSpPr>
            <a:cxnSpLocks/>
          </p:cNvCxnSpPr>
          <p:nvPr/>
        </p:nvCxnSpPr>
        <p:spPr>
          <a:xfrm>
            <a:off x="7314004" y="2729593"/>
            <a:ext cx="0" cy="85687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xmlns="" id="{4B1C453D-E3A6-443D-B504-DEF1A9594E04}"/>
              </a:ext>
            </a:extLst>
          </p:cNvPr>
          <p:cNvSpPr txBox="1"/>
          <p:nvPr/>
        </p:nvSpPr>
        <p:spPr>
          <a:xfrm>
            <a:off x="5251486" y="3269733"/>
            <a:ext cx="700513" cy="323165"/>
          </a:xfrm>
          <a:prstGeom prst="rect">
            <a:avLst/>
          </a:prstGeom>
          <a:noFill/>
        </p:spPr>
        <p:txBody>
          <a:bodyPr wrap="none" lIns="114300" tIns="91440" rIns="114300" bIns="91440" rtlCol="0">
            <a:spAutoFit/>
          </a:bodyPr>
          <a:lstStyle/>
          <a:p>
            <a:pPr algn="r">
              <a:lnSpc>
                <a:spcPct val="90000"/>
              </a:lnSpc>
              <a:spcAft>
                <a:spcPts val="1125"/>
              </a:spcAft>
            </a:pPr>
            <a:r>
              <a:rPr lang="en-US" sz="1000" dirty="0">
                <a:solidFill>
                  <a:schemeClr val="bg1"/>
                </a:solidFill>
              </a:rPr>
              <a:t>Network</a:t>
            </a:r>
          </a:p>
        </p:txBody>
      </p:sp>
      <p:sp>
        <p:nvSpPr>
          <p:cNvPr id="74" name="TextBox 73">
            <a:extLst>
              <a:ext uri="{FF2B5EF4-FFF2-40B4-BE49-F238E27FC236}">
                <a16:creationId xmlns:a16="http://schemas.microsoft.com/office/drawing/2014/main" xmlns="" id="{E605108F-034A-4A68-91F5-60E39683E3A2}"/>
              </a:ext>
            </a:extLst>
          </p:cNvPr>
          <p:cNvSpPr txBox="1"/>
          <p:nvPr/>
        </p:nvSpPr>
        <p:spPr>
          <a:xfrm>
            <a:off x="6640368" y="3269733"/>
            <a:ext cx="676467" cy="323165"/>
          </a:xfrm>
          <a:prstGeom prst="rect">
            <a:avLst/>
          </a:prstGeom>
          <a:noFill/>
        </p:spPr>
        <p:txBody>
          <a:bodyPr wrap="none" lIns="114300" tIns="91440" rIns="114300" bIns="91440" rtlCol="0">
            <a:spAutoFit/>
          </a:bodyPr>
          <a:lstStyle/>
          <a:p>
            <a:pPr algn="r">
              <a:lnSpc>
                <a:spcPct val="90000"/>
              </a:lnSpc>
              <a:spcAft>
                <a:spcPts val="1125"/>
              </a:spcAft>
            </a:pPr>
            <a:r>
              <a:rPr lang="en-US" sz="1000" dirty="0">
                <a:solidFill>
                  <a:schemeClr val="bg1"/>
                </a:solidFill>
              </a:rPr>
              <a:t>Storage</a:t>
            </a:r>
          </a:p>
        </p:txBody>
      </p:sp>
      <p:sp>
        <p:nvSpPr>
          <p:cNvPr id="75" name="TextBox 74">
            <a:extLst>
              <a:ext uri="{FF2B5EF4-FFF2-40B4-BE49-F238E27FC236}">
                <a16:creationId xmlns:a16="http://schemas.microsoft.com/office/drawing/2014/main" xmlns="" id="{0C501BFD-5518-4863-9C2F-A17086B4800A}"/>
              </a:ext>
            </a:extLst>
          </p:cNvPr>
          <p:cNvSpPr txBox="1"/>
          <p:nvPr/>
        </p:nvSpPr>
        <p:spPr>
          <a:xfrm>
            <a:off x="7593491" y="3107410"/>
            <a:ext cx="817531" cy="470513"/>
          </a:xfrm>
          <a:prstGeom prst="rect">
            <a:avLst/>
          </a:prstGeom>
          <a:noFill/>
        </p:spPr>
        <p:txBody>
          <a:bodyPr wrap="none" lIns="114300" tIns="91440" rIns="114300" bIns="91440" rtlCol="0">
            <a:spAutoFit/>
          </a:bodyPr>
          <a:lstStyle/>
          <a:p>
            <a:pPr algn="r">
              <a:lnSpc>
                <a:spcPct val="90000"/>
              </a:lnSpc>
              <a:spcAft>
                <a:spcPts val="1125"/>
              </a:spcAft>
            </a:pPr>
            <a:r>
              <a:rPr lang="en-US" sz="688" dirty="0">
                <a:solidFill>
                  <a:schemeClr val="bg1"/>
                </a:solidFill>
              </a:rPr>
              <a:t>Management,</a:t>
            </a:r>
            <a:br>
              <a:rPr lang="en-US" sz="688" dirty="0">
                <a:solidFill>
                  <a:schemeClr val="bg1"/>
                </a:solidFill>
              </a:rPr>
            </a:br>
            <a:r>
              <a:rPr lang="en-US" sz="688" dirty="0">
                <a:solidFill>
                  <a:schemeClr val="bg1"/>
                </a:solidFill>
              </a:rPr>
              <a:t>security,</a:t>
            </a:r>
            <a:br>
              <a:rPr lang="en-US" sz="688" dirty="0">
                <a:solidFill>
                  <a:schemeClr val="bg1"/>
                </a:solidFill>
              </a:rPr>
            </a:br>
            <a:r>
              <a:rPr lang="en-US" sz="688" dirty="0">
                <a:solidFill>
                  <a:schemeClr val="bg1"/>
                </a:solidFill>
              </a:rPr>
              <a:t>and monitoring</a:t>
            </a:r>
          </a:p>
        </p:txBody>
      </p:sp>
      <p:sp>
        <p:nvSpPr>
          <p:cNvPr id="76" name="TextBox 75">
            <a:extLst>
              <a:ext uri="{FF2B5EF4-FFF2-40B4-BE49-F238E27FC236}">
                <a16:creationId xmlns:a16="http://schemas.microsoft.com/office/drawing/2014/main" xmlns="" id="{86521D46-7A82-4B12-8AF9-9554C26E3BAD}"/>
              </a:ext>
            </a:extLst>
          </p:cNvPr>
          <p:cNvSpPr txBox="1"/>
          <p:nvPr/>
        </p:nvSpPr>
        <p:spPr>
          <a:xfrm>
            <a:off x="7070980" y="1648005"/>
            <a:ext cx="785472" cy="461665"/>
          </a:xfrm>
          <a:prstGeom prst="rect">
            <a:avLst/>
          </a:prstGeom>
          <a:noFill/>
        </p:spPr>
        <p:txBody>
          <a:bodyPr wrap="none" lIns="114300" tIns="91440" rIns="114300" bIns="91440" rtlCol="0">
            <a:spAutoFit/>
          </a:bodyPr>
          <a:lstStyle/>
          <a:p>
            <a:pPr algn="ctr">
              <a:lnSpc>
                <a:spcPct val="90000"/>
              </a:lnSpc>
              <a:spcAft>
                <a:spcPts val="1125"/>
              </a:spcAft>
            </a:pPr>
            <a:r>
              <a:rPr lang="en-US" sz="1000" dirty="0">
                <a:solidFill>
                  <a:schemeClr val="bg1"/>
                </a:solidFill>
              </a:rPr>
              <a:t>Customer</a:t>
            </a:r>
            <a:br>
              <a:rPr lang="en-US" sz="1000" dirty="0">
                <a:solidFill>
                  <a:schemeClr val="bg1"/>
                </a:solidFill>
              </a:rPr>
            </a:br>
            <a:r>
              <a:rPr lang="en-US" sz="1000" dirty="0">
                <a:solidFill>
                  <a:schemeClr val="bg1"/>
                </a:solidFill>
              </a:rPr>
              <a:t>instances</a:t>
            </a:r>
          </a:p>
        </p:txBody>
      </p:sp>
      <p:grpSp>
        <p:nvGrpSpPr>
          <p:cNvPr id="77" name="Graphic 6">
            <a:extLst>
              <a:ext uri="{FF2B5EF4-FFF2-40B4-BE49-F238E27FC236}">
                <a16:creationId xmlns:a16="http://schemas.microsoft.com/office/drawing/2014/main" xmlns="" id="{46E2DB6F-5E7C-4016-A8C5-9296880C9DD0}"/>
              </a:ext>
            </a:extLst>
          </p:cNvPr>
          <p:cNvGrpSpPr/>
          <p:nvPr/>
        </p:nvGrpSpPr>
        <p:grpSpPr>
          <a:xfrm>
            <a:off x="6123014" y="2843771"/>
            <a:ext cx="507460" cy="571859"/>
            <a:chOff x="5058912" y="7797148"/>
            <a:chExt cx="1876425" cy="2114550"/>
          </a:xfrm>
        </p:grpSpPr>
        <p:sp>
          <p:nvSpPr>
            <p:cNvPr id="78" name="Freeform: Shape 77">
              <a:extLst>
                <a:ext uri="{FF2B5EF4-FFF2-40B4-BE49-F238E27FC236}">
                  <a16:creationId xmlns:a16="http://schemas.microsoft.com/office/drawing/2014/main" xmlns="" id="{2A1EED09-9B6D-40F1-A6F7-A7B4468F916D}"/>
                </a:ext>
              </a:extLst>
            </p:cNvPr>
            <p:cNvSpPr/>
            <p:nvPr/>
          </p:nvSpPr>
          <p:spPr>
            <a:xfrm>
              <a:off x="5687562" y="8481996"/>
              <a:ext cx="1247775" cy="333375"/>
            </a:xfrm>
            <a:custGeom>
              <a:avLst/>
              <a:gdLst>
                <a:gd name="connsiteX0" fmla="*/ 1233488 w 1247775"/>
                <a:gd name="connsiteY0" fmla="*/ 169545 h 333375"/>
                <a:gd name="connsiteX1" fmla="*/ 623888 w 1247775"/>
                <a:gd name="connsiteY1" fmla="*/ 324803 h 333375"/>
                <a:gd name="connsiteX2" fmla="*/ 14288 w 1247775"/>
                <a:gd name="connsiteY2" fmla="*/ 169545 h 333375"/>
                <a:gd name="connsiteX3" fmla="*/ 623888 w 1247775"/>
                <a:gd name="connsiteY3" fmla="*/ 14287 h 333375"/>
                <a:gd name="connsiteX4" fmla="*/ 1233488 w 1247775"/>
                <a:gd name="connsiteY4" fmla="*/ 169545 h 33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333375">
                  <a:moveTo>
                    <a:pt x="1233488" y="169545"/>
                  </a:moveTo>
                  <a:cubicBezTo>
                    <a:pt x="1233488" y="255291"/>
                    <a:pt x="960560" y="324803"/>
                    <a:pt x="623888" y="324803"/>
                  </a:cubicBezTo>
                  <a:cubicBezTo>
                    <a:pt x="287215" y="324803"/>
                    <a:pt x="14288" y="255291"/>
                    <a:pt x="14288" y="169545"/>
                  </a:cubicBezTo>
                  <a:cubicBezTo>
                    <a:pt x="14288" y="83799"/>
                    <a:pt x="287215" y="14287"/>
                    <a:pt x="623888" y="14287"/>
                  </a:cubicBezTo>
                  <a:cubicBezTo>
                    <a:pt x="960560" y="14287"/>
                    <a:pt x="1233488" y="83799"/>
                    <a:pt x="1233488" y="169545"/>
                  </a:cubicBezTo>
                  <a:close/>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79" name="Freeform: Shape 78">
              <a:extLst>
                <a:ext uri="{FF2B5EF4-FFF2-40B4-BE49-F238E27FC236}">
                  <a16:creationId xmlns:a16="http://schemas.microsoft.com/office/drawing/2014/main" xmlns="" id="{28E8DD79-2BA5-4715-986F-BDA011AA63B8}"/>
                </a:ext>
              </a:extLst>
            </p:cNvPr>
            <p:cNvSpPr/>
            <p:nvPr/>
          </p:nvSpPr>
          <p:spPr>
            <a:xfrm>
              <a:off x="5687562" y="9002061"/>
              <a:ext cx="1247775" cy="180975"/>
            </a:xfrm>
            <a:custGeom>
              <a:avLst/>
              <a:gdLst>
                <a:gd name="connsiteX0" fmla="*/ 1233488 w 1247775"/>
                <a:gd name="connsiteY0" fmla="*/ 14288 h 180975"/>
                <a:gd name="connsiteX1" fmla="*/ 623888 w 1247775"/>
                <a:gd name="connsiteY1" fmla="*/ 169545 h 180975"/>
                <a:gd name="connsiteX2" fmla="*/ 14288 w 1247775"/>
                <a:gd name="connsiteY2" fmla="*/ 14288 h 180975"/>
              </a:gdLst>
              <a:ahLst/>
              <a:cxnLst>
                <a:cxn ang="0">
                  <a:pos x="connsiteX0" y="connsiteY0"/>
                </a:cxn>
                <a:cxn ang="0">
                  <a:pos x="connsiteX1" y="connsiteY1"/>
                </a:cxn>
                <a:cxn ang="0">
                  <a:pos x="connsiteX2" y="connsiteY2"/>
                </a:cxn>
              </a:cxnLst>
              <a:rect l="l" t="t" r="r" b="b"/>
              <a:pathLst>
                <a:path w="1247775" h="180975">
                  <a:moveTo>
                    <a:pt x="1233488" y="14288"/>
                  </a:moveTo>
                  <a:cubicBezTo>
                    <a:pt x="1233488" y="100013"/>
                    <a:pt x="960120" y="169545"/>
                    <a:pt x="623888" y="169545"/>
                  </a:cubicBezTo>
                  <a:cubicBezTo>
                    <a:pt x="287655" y="169545"/>
                    <a:pt x="14288" y="100013"/>
                    <a:pt x="14288" y="14288"/>
                  </a:cubicBezTo>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80" name="Freeform: Shape 79">
              <a:extLst>
                <a:ext uri="{FF2B5EF4-FFF2-40B4-BE49-F238E27FC236}">
                  <a16:creationId xmlns:a16="http://schemas.microsoft.com/office/drawing/2014/main" xmlns="" id="{CA8F9714-3F66-4DF3-8DC1-45A56A6CA30B}"/>
                </a:ext>
              </a:extLst>
            </p:cNvPr>
            <p:cNvSpPr/>
            <p:nvPr/>
          </p:nvSpPr>
          <p:spPr>
            <a:xfrm>
              <a:off x="5687562" y="9365915"/>
              <a:ext cx="1247775" cy="180975"/>
            </a:xfrm>
            <a:custGeom>
              <a:avLst/>
              <a:gdLst>
                <a:gd name="connsiteX0" fmla="*/ 1233488 w 1247775"/>
                <a:gd name="connsiteY0" fmla="*/ 14288 h 180975"/>
                <a:gd name="connsiteX1" fmla="*/ 623888 w 1247775"/>
                <a:gd name="connsiteY1" fmla="*/ 169545 h 180975"/>
                <a:gd name="connsiteX2" fmla="*/ 14288 w 1247775"/>
                <a:gd name="connsiteY2" fmla="*/ 14288 h 180975"/>
              </a:gdLst>
              <a:ahLst/>
              <a:cxnLst>
                <a:cxn ang="0">
                  <a:pos x="connsiteX0" y="connsiteY0"/>
                </a:cxn>
                <a:cxn ang="0">
                  <a:pos x="connsiteX1" y="connsiteY1"/>
                </a:cxn>
                <a:cxn ang="0">
                  <a:pos x="connsiteX2" y="connsiteY2"/>
                </a:cxn>
              </a:cxnLst>
              <a:rect l="l" t="t" r="r" b="b"/>
              <a:pathLst>
                <a:path w="1247775" h="180975">
                  <a:moveTo>
                    <a:pt x="1233488" y="14288"/>
                  </a:moveTo>
                  <a:cubicBezTo>
                    <a:pt x="1233488" y="100013"/>
                    <a:pt x="960120" y="169545"/>
                    <a:pt x="623888" y="169545"/>
                  </a:cubicBezTo>
                  <a:cubicBezTo>
                    <a:pt x="287655" y="169545"/>
                    <a:pt x="14288" y="100013"/>
                    <a:pt x="14288" y="14288"/>
                  </a:cubicBezTo>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81" name="Freeform: Shape 80">
              <a:extLst>
                <a:ext uri="{FF2B5EF4-FFF2-40B4-BE49-F238E27FC236}">
                  <a16:creationId xmlns:a16="http://schemas.microsoft.com/office/drawing/2014/main" xmlns="" id="{95FA8A31-8C85-4327-BD5F-B5A1C1DD3AC7}"/>
                </a:ext>
              </a:extLst>
            </p:cNvPr>
            <p:cNvSpPr/>
            <p:nvPr/>
          </p:nvSpPr>
          <p:spPr>
            <a:xfrm>
              <a:off x="5054150" y="8208628"/>
              <a:ext cx="1047750" cy="285750"/>
            </a:xfrm>
            <a:custGeom>
              <a:avLst/>
              <a:gdLst>
                <a:gd name="connsiteX0" fmla="*/ 1041083 w 1047750"/>
                <a:gd name="connsiteY0" fmla="*/ 144780 h 285750"/>
                <a:gd name="connsiteX1" fmla="*/ 527685 w 1047750"/>
                <a:gd name="connsiteY1" fmla="*/ 275273 h 285750"/>
                <a:gd name="connsiteX2" fmla="*/ 14288 w 1047750"/>
                <a:gd name="connsiteY2" fmla="*/ 144780 h 285750"/>
                <a:gd name="connsiteX3" fmla="*/ 527685 w 1047750"/>
                <a:gd name="connsiteY3" fmla="*/ 14287 h 285750"/>
                <a:gd name="connsiteX4" fmla="*/ 1041083 w 1047750"/>
                <a:gd name="connsiteY4" fmla="*/ 144780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0" h="285750">
                  <a:moveTo>
                    <a:pt x="1041083" y="144780"/>
                  </a:moveTo>
                  <a:cubicBezTo>
                    <a:pt x="1041083" y="216849"/>
                    <a:pt x="811227" y="275273"/>
                    <a:pt x="527685" y="275273"/>
                  </a:cubicBezTo>
                  <a:cubicBezTo>
                    <a:pt x="244143" y="275273"/>
                    <a:pt x="14288" y="216849"/>
                    <a:pt x="14288" y="144780"/>
                  </a:cubicBezTo>
                  <a:cubicBezTo>
                    <a:pt x="14288" y="72711"/>
                    <a:pt x="244143" y="14287"/>
                    <a:pt x="527685" y="14287"/>
                  </a:cubicBezTo>
                  <a:cubicBezTo>
                    <a:pt x="811227" y="14287"/>
                    <a:pt x="1041083" y="72711"/>
                    <a:pt x="1041083" y="144780"/>
                  </a:cubicBezTo>
                  <a:close/>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82" name="Freeform: Shape 81">
              <a:extLst>
                <a:ext uri="{FF2B5EF4-FFF2-40B4-BE49-F238E27FC236}">
                  <a16:creationId xmlns:a16="http://schemas.microsoft.com/office/drawing/2014/main" xmlns="" id="{654A896D-EE5E-4FCE-B733-6A949C328DC9}"/>
                </a:ext>
              </a:extLst>
            </p:cNvPr>
            <p:cNvSpPr/>
            <p:nvPr/>
          </p:nvSpPr>
          <p:spPr>
            <a:xfrm>
              <a:off x="5054150" y="8339121"/>
              <a:ext cx="657225" cy="1076325"/>
            </a:xfrm>
            <a:custGeom>
              <a:avLst/>
              <a:gdLst>
                <a:gd name="connsiteX0" fmla="*/ 647700 w 657225"/>
                <a:gd name="connsiteY0" fmla="*/ 1061085 h 1076325"/>
                <a:gd name="connsiteX1" fmla="*/ 527685 w 657225"/>
                <a:gd name="connsiteY1" fmla="*/ 1064895 h 1076325"/>
                <a:gd name="connsiteX2" fmla="*/ 14288 w 657225"/>
                <a:gd name="connsiteY2" fmla="*/ 934403 h 1076325"/>
                <a:gd name="connsiteX3" fmla="*/ 14288 w 657225"/>
                <a:gd name="connsiteY3" fmla="*/ 14288 h 1076325"/>
              </a:gdLst>
              <a:ahLst/>
              <a:cxnLst>
                <a:cxn ang="0">
                  <a:pos x="connsiteX0" y="connsiteY0"/>
                </a:cxn>
                <a:cxn ang="0">
                  <a:pos x="connsiteX1" y="connsiteY1"/>
                </a:cxn>
                <a:cxn ang="0">
                  <a:pos x="connsiteX2" y="connsiteY2"/>
                </a:cxn>
                <a:cxn ang="0">
                  <a:pos x="connsiteX3" y="connsiteY3"/>
                </a:cxn>
              </a:cxnLst>
              <a:rect l="l" t="t" r="r" b="b"/>
              <a:pathLst>
                <a:path w="657225" h="1076325">
                  <a:moveTo>
                    <a:pt x="647700" y="1061085"/>
                  </a:moveTo>
                  <a:cubicBezTo>
                    <a:pt x="609600" y="1062990"/>
                    <a:pt x="568643" y="1064895"/>
                    <a:pt x="527685" y="1064895"/>
                  </a:cubicBezTo>
                  <a:cubicBezTo>
                    <a:pt x="243840" y="1063943"/>
                    <a:pt x="14288" y="1005840"/>
                    <a:pt x="14288" y="934403"/>
                  </a:cubicBezTo>
                  <a:lnTo>
                    <a:pt x="14288" y="14288"/>
                  </a:lnTo>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83" name="Freeform: Shape 82">
              <a:extLst>
                <a:ext uri="{FF2B5EF4-FFF2-40B4-BE49-F238E27FC236}">
                  <a16:creationId xmlns:a16="http://schemas.microsoft.com/office/drawing/2014/main" xmlns="" id="{BAF2893D-DE8B-46F0-8ECE-55EE2BB10ED5}"/>
                </a:ext>
              </a:extLst>
            </p:cNvPr>
            <p:cNvSpPr/>
            <p:nvPr/>
          </p:nvSpPr>
          <p:spPr>
            <a:xfrm>
              <a:off x="6080945" y="8339121"/>
              <a:ext cx="28575" cy="180975"/>
            </a:xfrm>
            <a:custGeom>
              <a:avLst/>
              <a:gdLst>
                <a:gd name="connsiteX0" fmla="*/ 14288 w 28575"/>
                <a:gd name="connsiteY0" fmla="*/ 14288 h 180975"/>
                <a:gd name="connsiteX1" fmla="*/ 14288 w 28575"/>
                <a:gd name="connsiteY1" fmla="*/ 167640 h 180975"/>
              </a:gdLst>
              <a:ahLst/>
              <a:cxnLst>
                <a:cxn ang="0">
                  <a:pos x="connsiteX0" y="connsiteY0"/>
                </a:cxn>
                <a:cxn ang="0">
                  <a:pos x="connsiteX1" y="connsiteY1"/>
                </a:cxn>
              </a:cxnLst>
              <a:rect l="l" t="t" r="r" b="b"/>
              <a:pathLst>
                <a:path w="28575" h="180975">
                  <a:moveTo>
                    <a:pt x="14288" y="14288"/>
                  </a:moveTo>
                  <a:lnTo>
                    <a:pt x="14288" y="167640"/>
                  </a:lnTo>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84" name="Freeform: Shape 83">
              <a:extLst>
                <a:ext uri="{FF2B5EF4-FFF2-40B4-BE49-F238E27FC236}">
                  <a16:creationId xmlns:a16="http://schemas.microsoft.com/office/drawing/2014/main" xmlns="" id="{D9AAF7D3-E1D4-47C6-94F5-47248AF52EEA}"/>
                </a:ext>
              </a:extLst>
            </p:cNvPr>
            <p:cNvSpPr/>
            <p:nvPr/>
          </p:nvSpPr>
          <p:spPr>
            <a:xfrm>
              <a:off x="5054150" y="8645825"/>
              <a:ext cx="657225" cy="152400"/>
            </a:xfrm>
            <a:custGeom>
              <a:avLst/>
              <a:gdLst>
                <a:gd name="connsiteX0" fmla="*/ 647700 w 657225"/>
                <a:gd name="connsiteY0" fmla="*/ 140970 h 152400"/>
                <a:gd name="connsiteX1" fmla="*/ 527685 w 657225"/>
                <a:gd name="connsiteY1" fmla="*/ 144780 h 152400"/>
                <a:gd name="connsiteX2" fmla="*/ 14288 w 657225"/>
                <a:gd name="connsiteY2" fmla="*/ 14288 h 152400"/>
              </a:gdLst>
              <a:ahLst/>
              <a:cxnLst>
                <a:cxn ang="0">
                  <a:pos x="connsiteX0" y="connsiteY0"/>
                </a:cxn>
                <a:cxn ang="0">
                  <a:pos x="connsiteX1" y="connsiteY1"/>
                </a:cxn>
                <a:cxn ang="0">
                  <a:pos x="connsiteX2" y="connsiteY2"/>
                </a:cxn>
              </a:cxnLst>
              <a:rect l="l" t="t" r="r" b="b"/>
              <a:pathLst>
                <a:path w="657225" h="152400">
                  <a:moveTo>
                    <a:pt x="647700" y="140970"/>
                  </a:moveTo>
                  <a:cubicBezTo>
                    <a:pt x="609600" y="142875"/>
                    <a:pt x="568643" y="144780"/>
                    <a:pt x="527685" y="144780"/>
                  </a:cubicBezTo>
                  <a:cubicBezTo>
                    <a:pt x="243840" y="144780"/>
                    <a:pt x="14288" y="86677"/>
                    <a:pt x="14288" y="14288"/>
                  </a:cubicBezTo>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85" name="Freeform: Shape 84">
              <a:extLst>
                <a:ext uri="{FF2B5EF4-FFF2-40B4-BE49-F238E27FC236}">
                  <a16:creationId xmlns:a16="http://schemas.microsoft.com/office/drawing/2014/main" xmlns="" id="{2DDF3203-F4AC-427A-B431-ADECC70A6B1D}"/>
                </a:ext>
              </a:extLst>
            </p:cNvPr>
            <p:cNvSpPr/>
            <p:nvPr/>
          </p:nvSpPr>
          <p:spPr>
            <a:xfrm>
              <a:off x="5054150" y="8952531"/>
              <a:ext cx="657225" cy="152400"/>
            </a:xfrm>
            <a:custGeom>
              <a:avLst/>
              <a:gdLst>
                <a:gd name="connsiteX0" fmla="*/ 647700 w 657225"/>
                <a:gd name="connsiteY0" fmla="*/ 140970 h 152400"/>
                <a:gd name="connsiteX1" fmla="*/ 527685 w 657225"/>
                <a:gd name="connsiteY1" fmla="*/ 144780 h 152400"/>
                <a:gd name="connsiteX2" fmla="*/ 14288 w 657225"/>
                <a:gd name="connsiteY2" fmla="*/ 14288 h 152400"/>
              </a:gdLst>
              <a:ahLst/>
              <a:cxnLst>
                <a:cxn ang="0">
                  <a:pos x="connsiteX0" y="connsiteY0"/>
                </a:cxn>
                <a:cxn ang="0">
                  <a:pos x="connsiteX1" y="connsiteY1"/>
                </a:cxn>
                <a:cxn ang="0">
                  <a:pos x="connsiteX2" y="connsiteY2"/>
                </a:cxn>
              </a:cxnLst>
              <a:rect l="l" t="t" r="r" b="b"/>
              <a:pathLst>
                <a:path w="657225" h="152400">
                  <a:moveTo>
                    <a:pt x="647700" y="140970"/>
                  </a:moveTo>
                  <a:cubicBezTo>
                    <a:pt x="609600" y="142875"/>
                    <a:pt x="568643" y="144780"/>
                    <a:pt x="527685" y="144780"/>
                  </a:cubicBezTo>
                  <a:cubicBezTo>
                    <a:pt x="243840" y="144780"/>
                    <a:pt x="14288" y="86677"/>
                    <a:pt x="14288" y="14288"/>
                  </a:cubicBezTo>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86" name="Freeform: Shape 85">
              <a:extLst>
                <a:ext uri="{FF2B5EF4-FFF2-40B4-BE49-F238E27FC236}">
                  <a16:creationId xmlns:a16="http://schemas.microsoft.com/office/drawing/2014/main" xmlns="" id="{94C1A128-01F8-4BE1-8326-54917DE86660}"/>
                </a:ext>
              </a:extLst>
            </p:cNvPr>
            <p:cNvSpPr/>
            <p:nvPr/>
          </p:nvSpPr>
          <p:spPr>
            <a:xfrm>
              <a:off x="5830437" y="7792386"/>
              <a:ext cx="809625" cy="219075"/>
            </a:xfrm>
            <a:custGeom>
              <a:avLst/>
              <a:gdLst>
                <a:gd name="connsiteX0" fmla="*/ 797243 w 809625"/>
                <a:gd name="connsiteY0" fmla="*/ 113348 h 219075"/>
                <a:gd name="connsiteX1" fmla="*/ 405765 w 809625"/>
                <a:gd name="connsiteY1" fmla="*/ 212408 h 219075"/>
                <a:gd name="connsiteX2" fmla="*/ 14288 w 809625"/>
                <a:gd name="connsiteY2" fmla="*/ 113348 h 219075"/>
                <a:gd name="connsiteX3" fmla="*/ 405765 w 809625"/>
                <a:gd name="connsiteY3" fmla="*/ 14287 h 219075"/>
                <a:gd name="connsiteX4" fmla="*/ 797243 w 809625"/>
                <a:gd name="connsiteY4" fmla="*/ 113348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625" h="219075">
                  <a:moveTo>
                    <a:pt x="797243" y="113348"/>
                  </a:moveTo>
                  <a:cubicBezTo>
                    <a:pt x="797243" y="168057"/>
                    <a:pt x="621972" y="212408"/>
                    <a:pt x="405765" y="212408"/>
                  </a:cubicBezTo>
                  <a:cubicBezTo>
                    <a:pt x="189558" y="212408"/>
                    <a:pt x="14288" y="168057"/>
                    <a:pt x="14288" y="113348"/>
                  </a:cubicBezTo>
                  <a:cubicBezTo>
                    <a:pt x="14288" y="58638"/>
                    <a:pt x="189558" y="14287"/>
                    <a:pt x="405765" y="14287"/>
                  </a:cubicBezTo>
                  <a:cubicBezTo>
                    <a:pt x="621972" y="14287"/>
                    <a:pt x="797243" y="58638"/>
                    <a:pt x="797243" y="113348"/>
                  </a:cubicBezTo>
                  <a:close/>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87" name="Freeform: Shape 86">
              <a:extLst>
                <a:ext uri="{FF2B5EF4-FFF2-40B4-BE49-F238E27FC236}">
                  <a16:creationId xmlns:a16="http://schemas.microsoft.com/office/drawing/2014/main" xmlns="" id="{AF06FFDC-D8CF-4FCC-BCC9-CB6DE586172E}"/>
                </a:ext>
              </a:extLst>
            </p:cNvPr>
            <p:cNvSpPr/>
            <p:nvPr/>
          </p:nvSpPr>
          <p:spPr>
            <a:xfrm>
              <a:off x="5829485" y="7891446"/>
              <a:ext cx="28575" cy="361950"/>
            </a:xfrm>
            <a:custGeom>
              <a:avLst/>
              <a:gdLst>
                <a:gd name="connsiteX0" fmla="*/ 14288 w 28575"/>
                <a:gd name="connsiteY0" fmla="*/ 350520 h 361950"/>
                <a:gd name="connsiteX1" fmla="*/ 14288 w 28575"/>
                <a:gd name="connsiteY1" fmla="*/ 14287 h 361950"/>
              </a:gdLst>
              <a:ahLst/>
              <a:cxnLst>
                <a:cxn ang="0">
                  <a:pos x="connsiteX0" y="connsiteY0"/>
                </a:cxn>
                <a:cxn ang="0">
                  <a:pos x="connsiteX1" y="connsiteY1"/>
                </a:cxn>
              </a:cxnLst>
              <a:rect l="l" t="t" r="r" b="b"/>
              <a:pathLst>
                <a:path w="28575" h="361950">
                  <a:moveTo>
                    <a:pt x="14288" y="350520"/>
                  </a:moveTo>
                  <a:lnTo>
                    <a:pt x="14288" y="14287"/>
                  </a:lnTo>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88" name="Freeform: Shape 87">
              <a:extLst>
                <a:ext uri="{FF2B5EF4-FFF2-40B4-BE49-F238E27FC236}">
                  <a16:creationId xmlns:a16="http://schemas.microsoft.com/office/drawing/2014/main" xmlns="" id="{B36D198F-D938-4A35-BEA2-D3FE747FA7E2}"/>
                </a:ext>
              </a:extLst>
            </p:cNvPr>
            <p:cNvSpPr/>
            <p:nvPr/>
          </p:nvSpPr>
          <p:spPr>
            <a:xfrm>
              <a:off x="6613392" y="7891446"/>
              <a:ext cx="28575" cy="638175"/>
            </a:xfrm>
            <a:custGeom>
              <a:avLst/>
              <a:gdLst>
                <a:gd name="connsiteX0" fmla="*/ 14287 w 28575"/>
                <a:gd name="connsiteY0" fmla="*/ 14287 h 638175"/>
                <a:gd name="connsiteX1" fmla="*/ 14287 w 28575"/>
                <a:gd name="connsiteY1" fmla="*/ 627698 h 638175"/>
              </a:gdLst>
              <a:ahLst/>
              <a:cxnLst>
                <a:cxn ang="0">
                  <a:pos x="connsiteX0" y="connsiteY0"/>
                </a:cxn>
                <a:cxn ang="0">
                  <a:pos x="connsiteX1" y="connsiteY1"/>
                </a:cxn>
              </a:cxnLst>
              <a:rect l="l" t="t" r="r" b="b"/>
              <a:pathLst>
                <a:path w="28575" h="638175">
                  <a:moveTo>
                    <a:pt x="14287" y="14287"/>
                  </a:moveTo>
                  <a:lnTo>
                    <a:pt x="14287" y="627698"/>
                  </a:lnTo>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89" name="Freeform: Shape 88">
              <a:extLst>
                <a:ext uri="{FF2B5EF4-FFF2-40B4-BE49-F238E27FC236}">
                  <a16:creationId xmlns:a16="http://schemas.microsoft.com/office/drawing/2014/main" xmlns="" id="{CD30A353-6A9C-4075-B585-8E8E3A34AE3C}"/>
                </a:ext>
              </a:extLst>
            </p:cNvPr>
            <p:cNvSpPr/>
            <p:nvPr/>
          </p:nvSpPr>
          <p:spPr>
            <a:xfrm>
              <a:off x="5829485" y="8125761"/>
              <a:ext cx="809625" cy="123825"/>
            </a:xfrm>
            <a:custGeom>
              <a:avLst/>
              <a:gdLst>
                <a:gd name="connsiteX0" fmla="*/ 798195 w 809625"/>
                <a:gd name="connsiteY0" fmla="*/ 14288 h 123825"/>
                <a:gd name="connsiteX1" fmla="*/ 406717 w 809625"/>
                <a:gd name="connsiteY1" fmla="*/ 113348 h 123825"/>
                <a:gd name="connsiteX2" fmla="*/ 14288 w 809625"/>
                <a:gd name="connsiteY2" fmla="*/ 14288 h 123825"/>
              </a:gdLst>
              <a:ahLst/>
              <a:cxnLst>
                <a:cxn ang="0">
                  <a:pos x="connsiteX0" y="connsiteY0"/>
                </a:cxn>
                <a:cxn ang="0">
                  <a:pos x="connsiteX1" y="connsiteY1"/>
                </a:cxn>
                <a:cxn ang="0">
                  <a:pos x="connsiteX2" y="connsiteY2"/>
                </a:cxn>
              </a:cxnLst>
              <a:rect l="l" t="t" r="r" b="b"/>
              <a:pathLst>
                <a:path w="809625" h="123825">
                  <a:moveTo>
                    <a:pt x="798195" y="14288"/>
                  </a:moveTo>
                  <a:cubicBezTo>
                    <a:pt x="798195" y="69532"/>
                    <a:pt x="622935" y="113348"/>
                    <a:pt x="406717" y="113348"/>
                  </a:cubicBezTo>
                  <a:cubicBezTo>
                    <a:pt x="190500" y="113348"/>
                    <a:pt x="14288" y="69532"/>
                    <a:pt x="14288" y="14288"/>
                  </a:cubicBezTo>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90" name="Freeform: Shape 89">
              <a:extLst>
                <a:ext uri="{FF2B5EF4-FFF2-40B4-BE49-F238E27FC236}">
                  <a16:creationId xmlns:a16="http://schemas.microsoft.com/office/drawing/2014/main" xmlns="" id="{D85A5DF3-5A08-4CD1-8724-9B46EEBFDA2B}"/>
                </a:ext>
              </a:extLst>
            </p:cNvPr>
            <p:cNvSpPr/>
            <p:nvPr/>
          </p:nvSpPr>
          <p:spPr>
            <a:xfrm>
              <a:off x="6080945" y="8360075"/>
              <a:ext cx="552450" cy="123825"/>
            </a:xfrm>
            <a:custGeom>
              <a:avLst/>
              <a:gdLst>
                <a:gd name="connsiteX0" fmla="*/ 546735 w 552450"/>
                <a:gd name="connsiteY0" fmla="*/ 14288 h 123825"/>
                <a:gd name="connsiteX1" fmla="*/ 155257 w 552450"/>
                <a:gd name="connsiteY1" fmla="*/ 113348 h 123825"/>
                <a:gd name="connsiteX2" fmla="*/ 14288 w 552450"/>
                <a:gd name="connsiteY2" fmla="*/ 106680 h 123825"/>
              </a:gdLst>
              <a:ahLst/>
              <a:cxnLst>
                <a:cxn ang="0">
                  <a:pos x="connsiteX0" y="connsiteY0"/>
                </a:cxn>
                <a:cxn ang="0">
                  <a:pos x="connsiteX1" y="connsiteY1"/>
                </a:cxn>
                <a:cxn ang="0">
                  <a:pos x="connsiteX2" y="connsiteY2"/>
                </a:cxn>
              </a:cxnLst>
              <a:rect l="l" t="t" r="r" b="b"/>
              <a:pathLst>
                <a:path w="552450" h="123825">
                  <a:moveTo>
                    <a:pt x="546735" y="14288"/>
                  </a:moveTo>
                  <a:cubicBezTo>
                    <a:pt x="546735" y="69533"/>
                    <a:pt x="371475" y="113348"/>
                    <a:pt x="155257" y="113348"/>
                  </a:cubicBezTo>
                  <a:cubicBezTo>
                    <a:pt x="105727" y="113348"/>
                    <a:pt x="58102" y="111443"/>
                    <a:pt x="14288" y="106680"/>
                  </a:cubicBezTo>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91" name="Freeform: Shape 90">
              <a:extLst>
                <a:ext uri="{FF2B5EF4-FFF2-40B4-BE49-F238E27FC236}">
                  <a16:creationId xmlns:a16="http://schemas.microsoft.com/office/drawing/2014/main" xmlns="" id="{42E083E1-1213-41B5-9BCA-92DC74E4BC42}"/>
                </a:ext>
              </a:extLst>
            </p:cNvPr>
            <p:cNvSpPr/>
            <p:nvPr/>
          </p:nvSpPr>
          <p:spPr>
            <a:xfrm>
              <a:off x="5687562" y="8637253"/>
              <a:ext cx="1247775" cy="1276350"/>
            </a:xfrm>
            <a:custGeom>
              <a:avLst/>
              <a:gdLst>
                <a:gd name="connsiteX0" fmla="*/ 1233488 w 1247775"/>
                <a:gd name="connsiteY0" fmla="*/ 14288 h 1276350"/>
                <a:gd name="connsiteX1" fmla="*/ 1233488 w 1247775"/>
                <a:gd name="connsiteY1" fmla="*/ 1106805 h 1276350"/>
                <a:gd name="connsiteX2" fmla="*/ 623888 w 1247775"/>
                <a:gd name="connsiteY2" fmla="*/ 1262063 h 1276350"/>
                <a:gd name="connsiteX3" fmla="*/ 14288 w 1247775"/>
                <a:gd name="connsiteY3" fmla="*/ 1106805 h 1276350"/>
                <a:gd name="connsiteX4" fmla="*/ 14288 w 1247775"/>
                <a:gd name="connsiteY4" fmla="*/ 14288 h 1276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1276350">
                  <a:moveTo>
                    <a:pt x="1233488" y="14288"/>
                  </a:moveTo>
                  <a:lnTo>
                    <a:pt x="1233488" y="1106805"/>
                  </a:lnTo>
                  <a:cubicBezTo>
                    <a:pt x="1233488" y="1192530"/>
                    <a:pt x="960120" y="1262063"/>
                    <a:pt x="623888" y="1262063"/>
                  </a:cubicBezTo>
                  <a:cubicBezTo>
                    <a:pt x="287655" y="1262063"/>
                    <a:pt x="14288" y="1192530"/>
                    <a:pt x="14288" y="1106805"/>
                  </a:cubicBezTo>
                  <a:lnTo>
                    <a:pt x="14288" y="14288"/>
                  </a:lnTo>
                </a:path>
              </a:pathLst>
            </a:custGeom>
            <a:noFill/>
            <a:ln w="25400" cap="flat">
              <a:solidFill>
                <a:schemeClr val="bg1"/>
              </a:solidFill>
              <a:prstDash val="solid"/>
              <a:miter/>
            </a:ln>
          </p:spPr>
          <p:txBody>
            <a:bodyPr rtlCol="0" anchor="ctr"/>
            <a:lstStyle/>
            <a:p>
              <a:endParaRPr lang="en-US" sz="1125" dirty="0">
                <a:solidFill>
                  <a:schemeClr val="bg1"/>
                </a:solidFill>
              </a:endParaRPr>
            </a:p>
          </p:txBody>
        </p:sp>
      </p:grpSp>
      <p:grpSp>
        <p:nvGrpSpPr>
          <p:cNvPr id="93" name="Graphic 91">
            <a:extLst>
              <a:ext uri="{FF2B5EF4-FFF2-40B4-BE49-F238E27FC236}">
                <a16:creationId xmlns:a16="http://schemas.microsoft.com/office/drawing/2014/main" xmlns="" id="{CB38F81A-841E-4524-AB21-29B910E6836B}"/>
              </a:ext>
            </a:extLst>
          </p:cNvPr>
          <p:cNvGrpSpPr/>
          <p:nvPr/>
        </p:nvGrpSpPr>
        <p:grpSpPr>
          <a:xfrm>
            <a:off x="4924683" y="2843465"/>
            <a:ext cx="723566" cy="572680"/>
            <a:chOff x="6310312" y="3319462"/>
            <a:chExt cx="2009775" cy="1590675"/>
          </a:xfrm>
        </p:grpSpPr>
        <p:sp>
          <p:nvSpPr>
            <p:cNvPr id="96" name="Freeform: Shape 95">
              <a:extLst>
                <a:ext uri="{FF2B5EF4-FFF2-40B4-BE49-F238E27FC236}">
                  <a16:creationId xmlns:a16="http://schemas.microsoft.com/office/drawing/2014/main" xmlns="" id="{F04D187F-4FED-4315-89AE-2032EAA91AD7}"/>
                </a:ext>
              </a:extLst>
            </p:cNvPr>
            <p:cNvSpPr/>
            <p:nvPr/>
          </p:nvSpPr>
          <p:spPr>
            <a:xfrm>
              <a:off x="7975282" y="3685222"/>
              <a:ext cx="342900" cy="342900"/>
            </a:xfrm>
            <a:custGeom>
              <a:avLst/>
              <a:gdLst>
                <a:gd name="connsiteX0" fmla="*/ 336233 w 342900"/>
                <a:gd name="connsiteY0" fmla="*/ 175260 h 342900"/>
                <a:gd name="connsiteX1" fmla="*/ 175260 w 342900"/>
                <a:gd name="connsiteY1" fmla="*/ 336232 h 342900"/>
                <a:gd name="connsiteX2" fmla="*/ 14288 w 342900"/>
                <a:gd name="connsiteY2" fmla="*/ 175260 h 342900"/>
                <a:gd name="connsiteX3" fmla="*/ 175260 w 342900"/>
                <a:gd name="connsiteY3" fmla="*/ 14287 h 342900"/>
                <a:gd name="connsiteX4" fmla="*/ 336233 w 342900"/>
                <a:gd name="connsiteY4" fmla="*/ 17526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36233" y="175260"/>
                  </a:moveTo>
                  <a:cubicBezTo>
                    <a:pt x="336233" y="264163"/>
                    <a:pt x="264163" y="336232"/>
                    <a:pt x="175260" y="336232"/>
                  </a:cubicBezTo>
                  <a:cubicBezTo>
                    <a:pt x="86357" y="336232"/>
                    <a:pt x="14288" y="264163"/>
                    <a:pt x="14288" y="175260"/>
                  </a:cubicBezTo>
                  <a:cubicBezTo>
                    <a:pt x="14288" y="86357"/>
                    <a:pt x="86358" y="14287"/>
                    <a:pt x="175260" y="14287"/>
                  </a:cubicBezTo>
                  <a:cubicBezTo>
                    <a:pt x="264163" y="14287"/>
                    <a:pt x="336233" y="86357"/>
                    <a:pt x="336233" y="175260"/>
                  </a:cubicBezTo>
                  <a:close/>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97" name="Freeform: Shape 96">
              <a:extLst>
                <a:ext uri="{FF2B5EF4-FFF2-40B4-BE49-F238E27FC236}">
                  <a16:creationId xmlns:a16="http://schemas.microsoft.com/office/drawing/2014/main" xmlns="" id="{BD6D0A05-364F-4CCA-B8F6-0ADCDA4115F0}"/>
                </a:ext>
              </a:extLst>
            </p:cNvPr>
            <p:cNvSpPr/>
            <p:nvPr/>
          </p:nvSpPr>
          <p:spPr>
            <a:xfrm>
              <a:off x="6584632" y="3359467"/>
              <a:ext cx="276225" cy="276225"/>
            </a:xfrm>
            <a:custGeom>
              <a:avLst/>
              <a:gdLst>
                <a:gd name="connsiteX0" fmla="*/ 263843 w 276225"/>
                <a:gd name="connsiteY0" fmla="*/ 139065 h 276225"/>
                <a:gd name="connsiteX1" fmla="*/ 139065 w 276225"/>
                <a:gd name="connsiteY1" fmla="*/ 263843 h 276225"/>
                <a:gd name="connsiteX2" fmla="*/ 14288 w 276225"/>
                <a:gd name="connsiteY2" fmla="*/ 139065 h 276225"/>
                <a:gd name="connsiteX3" fmla="*/ 139065 w 276225"/>
                <a:gd name="connsiteY3" fmla="*/ 14287 h 276225"/>
                <a:gd name="connsiteX4" fmla="*/ 263843 w 276225"/>
                <a:gd name="connsiteY4" fmla="*/ 13906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63843" y="139065"/>
                  </a:moveTo>
                  <a:cubicBezTo>
                    <a:pt x="263843" y="207978"/>
                    <a:pt x="207978" y="263843"/>
                    <a:pt x="139065" y="263843"/>
                  </a:cubicBezTo>
                  <a:cubicBezTo>
                    <a:pt x="70152" y="263843"/>
                    <a:pt x="14288" y="207978"/>
                    <a:pt x="14288" y="139065"/>
                  </a:cubicBezTo>
                  <a:cubicBezTo>
                    <a:pt x="14288" y="70152"/>
                    <a:pt x="70152" y="14287"/>
                    <a:pt x="139065" y="14287"/>
                  </a:cubicBezTo>
                  <a:cubicBezTo>
                    <a:pt x="207978" y="14287"/>
                    <a:pt x="263843" y="70152"/>
                    <a:pt x="263843" y="139065"/>
                  </a:cubicBezTo>
                  <a:close/>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98" name="Freeform: Shape 97">
              <a:extLst>
                <a:ext uri="{FF2B5EF4-FFF2-40B4-BE49-F238E27FC236}">
                  <a16:creationId xmlns:a16="http://schemas.microsoft.com/office/drawing/2014/main" xmlns="" id="{4C6AADD2-6EDC-4670-9A7B-6C5290CE3361}"/>
                </a:ext>
              </a:extLst>
            </p:cNvPr>
            <p:cNvSpPr/>
            <p:nvPr/>
          </p:nvSpPr>
          <p:spPr>
            <a:xfrm>
              <a:off x="7477125" y="4234815"/>
              <a:ext cx="400050" cy="400050"/>
            </a:xfrm>
            <a:custGeom>
              <a:avLst/>
              <a:gdLst>
                <a:gd name="connsiteX0" fmla="*/ 385763 w 400050"/>
                <a:gd name="connsiteY0" fmla="*/ 200025 h 400050"/>
                <a:gd name="connsiteX1" fmla="*/ 200025 w 400050"/>
                <a:gd name="connsiteY1" fmla="*/ 385763 h 400050"/>
                <a:gd name="connsiteX2" fmla="*/ 14288 w 400050"/>
                <a:gd name="connsiteY2" fmla="*/ 200025 h 400050"/>
                <a:gd name="connsiteX3" fmla="*/ 200025 w 400050"/>
                <a:gd name="connsiteY3" fmla="*/ 14288 h 400050"/>
                <a:gd name="connsiteX4" fmla="*/ 385763 w 400050"/>
                <a:gd name="connsiteY4" fmla="*/ 200025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85763" y="200025"/>
                  </a:moveTo>
                  <a:cubicBezTo>
                    <a:pt x="385763" y="302605"/>
                    <a:pt x="302605" y="385763"/>
                    <a:pt x="200025" y="385763"/>
                  </a:cubicBezTo>
                  <a:cubicBezTo>
                    <a:pt x="97445" y="385763"/>
                    <a:pt x="14288" y="302605"/>
                    <a:pt x="14288" y="200025"/>
                  </a:cubicBezTo>
                  <a:cubicBezTo>
                    <a:pt x="14288" y="97445"/>
                    <a:pt x="97445" y="14288"/>
                    <a:pt x="200025" y="14288"/>
                  </a:cubicBezTo>
                  <a:cubicBezTo>
                    <a:pt x="302605" y="14288"/>
                    <a:pt x="385763" y="97445"/>
                    <a:pt x="385763" y="200025"/>
                  </a:cubicBezTo>
                  <a:close/>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99" name="Freeform: Shape 98">
              <a:extLst>
                <a:ext uri="{FF2B5EF4-FFF2-40B4-BE49-F238E27FC236}">
                  <a16:creationId xmlns:a16="http://schemas.microsoft.com/office/drawing/2014/main" xmlns="" id="{FE03C981-E663-459E-8762-F745B9477C8B}"/>
                </a:ext>
              </a:extLst>
            </p:cNvPr>
            <p:cNvSpPr/>
            <p:nvPr/>
          </p:nvSpPr>
          <p:spPr>
            <a:xfrm>
              <a:off x="7111365" y="4432935"/>
              <a:ext cx="390525" cy="47625"/>
            </a:xfrm>
            <a:custGeom>
              <a:avLst/>
              <a:gdLst>
                <a:gd name="connsiteX0" fmla="*/ 380048 w 390525"/>
                <a:gd name="connsiteY0" fmla="*/ 14288 h 47625"/>
                <a:gd name="connsiteX1" fmla="*/ 14287 w 390525"/>
                <a:gd name="connsiteY1" fmla="*/ 37148 h 47625"/>
              </a:gdLst>
              <a:ahLst/>
              <a:cxnLst>
                <a:cxn ang="0">
                  <a:pos x="connsiteX0" y="connsiteY0"/>
                </a:cxn>
                <a:cxn ang="0">
                  <a:pos x="connsiteX1" y="connsiteY1"/>
                </a:cxn>
              </a:cxnLst>
              <a:rect l="l" t="t" r="r" b="b"/>
              <a:pathLst>
                <a:path w="390525" h="47625">
                  <a:moveTo>
                    <a:pt x="380048" y="14288"/>
                  </a:moveTo>
                  <a:lnTo>
                    <a:pt x="14287" y="37148"/>
                  </a:lnTo>
                </a:path>
              </a:pathLst>
            </a:custGeom>
            <a:ln w="25400" cap="flat">
              <a:solidFill>
                <a:schemeClr val="bg1"/>
              </a:solidFill>
              <a:prstDash val="solid"/>
              <a:miter/>
            </a:ln>
          </p:spPr>
          <p:txBody>
            <a:bodyPr rtlCol="0" anchor="ctr"/>
            <a:lstStyle/>
            <a:p>
              <a:endParaRPr lang="en-US" sz="1125" dirty="0">
                <a:solidFill>
                  <a:schemeClr val="bg1"/>
                </a:solidFill>
              </a:endParaRPr>
            </a:p>
          </p:txBody>
        </p:sp>
        <p:sp>
          <p:nvSpPr>
            <p:cNvPr id="100" name="Freeform: Shape 99">
              <a:extLst>
                <a:ext uri="{FF2B5EF4-FFF2-40B4-BE49-F238E27FC236}">
                  <a16:creationId xmlns:a16="http://schemas.microsoft.com/office/drawing/2014/main" xmlns="" id="{87466C95-246F-4023-9AF8-ABB51052D1BC}"/>
                </a:ext>
              </a:extLst>
            </p:cNvPr>
            <p:cNvSpPr/>
            <p:nvPr/>
          </p:nvSpPr>
          <p:spPr>
            <a:xfrm>
              <a:off x="7528560" y="3795712"/>
              <a:ext cx="123825" cy="466725"/>
            </a:xfrm>
            <a:custGeom>
              <a:avLst/>
              <a:gdLst>
                <a:gd name="connsiteX0" fmla="*/ 14287 w 123825"/>
                <a:gd name="connsiteY0" fmla="*/ 14288 h 466725"/>
                <a:gd name="connsiteX1" fmla="*/ 109537 w 123825"/>
                <a:gd name="connsiteY1" fmla="*/ 457200 h 466725"/>
              </a:gdLst>
              <a:ahLst/>
              <a:cxnLst>
                <a:cxn ang="0">
                  <a:pos x="connsiteX0" y="connsiteY0"/>
                </a:cxn>
                <a:cxn ang="0">
                  <a:pos x="connsiteX1" y="connsiteY1"/>
                </a:cxn>
              </a:cxnLst>
              <a:rect l="l" t="t" r="r" b="b"/>
              <a:pathLst>
                <a:path w="123825" h="466725">
                  <a:moveTo>
                    <a:pt x="14287" y="14288"/>
                  </a:moveTo>
                  <a:lnTo>
                    <a:pt x="109537" y="457200"/>
                  </a:lnTo>
                </a:path>
              </a:pathLst>
            </a:custGeom>
            <a:ln w="25400" cap="flat">
              <a:solidFill>
                <a:schemeClr val="bg1"/>
              </a:solidFill>
              <a:prstDash val="solid"/>
              <a:miter/>
            </a:ln>
          </p:spPr>
          <p:txBody>
            <a:bodyPr rtlCol="0" anchor="ctr"/>
            <a:lstStyle/>
            <a:p>
              <a:endParaRPr lang="en-US" sz="1125" dirty="0">
                <a:solidFill>
                  <a:schemeClr val="bg1"/>
                </a:solidFill>
              </a:endParaRPr>
            </a:p>
          </p:txBody>
        </p:sp>
        <p:sp>
          <p:nvSpPr>
            <p:cNvPr id="101" name="Freeform: Shape 100">
              <a:extLst>
                <a:ext uri="{FF2B5EF4-FFF2-40B4-BE49-F238E27FC236}">
                  <a16:creationId xmlns:a16="http://schemas.microsoft.com/office/drawing/2014/main" xmlns="" id="{D215CCC3-1A9E-435E-BA3A-D6BD1DA4F527}"/>
                </a:ext>
              </a:extLst>
            </p:cNvPr>
            <p:cNvSpPr/>
            <p:nvPr/>
          </p:nvSpPr>
          <p:spPr>
            <a:xfrm>
              <a:off x="6834187" y="3495675"/>
              <a:ext cx="428625" cy="66675"/>
            </a:xfrm>
            <a:custGeom>
              <a:avLst/>
              <a:gdLst>
                <a:gd name="connsiteX0" fmla="*/ 14288 w 428625"/>
                <a:gd name="connsiteY0" fmla="*/ 14288 h 66675"/>
                <a:gd name="connsiteX1" fmla="*/ 414338 w 428625"/>
                <a:gd name="connsiteY1" fmla="*/ 53340 h 66675"/>
              </a:gdLst>
              <a:ahLst/>
              <a:cxnLst>
                <a:cxn ang="0">
                  <a:pos x="connsiteX0" y="connsiteY0"/>
                </a:cxn>
                <a:cxn ang="0">
                  <a:pos x="connsiteX1" y="connsiteY1"/>
                </a:cxn>
              </a:cxnLst>
              <a:rect l="l" t="t" r="r" b="b"/>
              <a:pathLst>
                <a:path w="428625" h="66675">
                  <a:moveTo>
                    <a:pt x="14288" y="14288"/>
                  </a:moveTo>
                  <a:lnTo>
                    <a:pt x="414338" y="53340"/>
                  </a:lnTo>
                </a:path>
              </a:pathLst>
            </a:custGeom>
            <a:ln w="25400" cap="flat">
              <a:solidFill>
                <a:schemeClr val="bg1"/>
              </a:solidFill>
              <a:prstDash val="solid"/>
              <a:miter/>
            </a:ln>
          </p:spPr>
          <p:txBody>
            <a:bodyPr rtlCol="0" anchor="ctr"/>
            <a:lstStyle/>
            <a:p>
              <a:endParaRPr lang="en-US" sz="1125" dirty="0">
                <a:solidFill>
                  <a:schemeClr val="bg1"/>
                </a:solidFill>
              </a:endParaRPr>
            </a:p>
          </p:txBody>
        </p:sp>
        <p:sp>
          <p:nvSpPr>
            <p:cNvPr id="102" name="Freeform: Shape 101">
              <a:extLst>
                <a:ext uri="{FF2B5EF4-FFF2-40B4-BE49-F238E27FC236}">
                  <a16:creationId xmlns:a16="http://schemas.microsoft.com/office/drawing/2014/main" xmlns="" id="{6C9F6F6A-D81A-4F6E-89D3-3C65FEEE687C}"/>
                </a:ext>
              </a:extLst>
            </p:cNvPr>
            <p:cNvSpPr/>
            <p:nvPr/>
          </p:nvSpPr>
          <p:spPr>
            <a:xfrm>
              <a:off x="6709410" y="3609022"/>
              <a:ext cx="28575" cy="495300"/>
            </a:xfrm>
            <a:custGeom>
              <a:avLst/>
              <a:gdLst>
                <a:gd name="connsiteX0" fmla="*/ 14288 w 28575"/>
                <a:gd name="connsiteY0" fmla="*/ 483870 h 495300"/>
                <a:gd name="connsiteX1" fmla="*/ 14288 w 28575"/>
                <a:gd name="connsiteY1" fmla="*/ 14287 h 495300"/>
              </a:gdLst>
              <a:ahLst/>
              <a:cxnLst>
                <a:cxn ang="0">
                  <a:pos x="connsiteX0" y="connsiteY0"/>
                </a:cxn>
                <a:cxn ang="0">
                  <a:pos x="connsiteX1" y="connsiteY1"/>
                </a:cxn>
              </a:cxnLst>
              <a:rect l="l" t="t" r="r" b="b"/>
              <a:pathLst>
                <a:path w="28575" h="495300">
                  <a:moveTo>
                    <a:pt x="14288" y="483870"/>
                  </a:moveTo>
                  <a:lnTo>
                    <a:pt x="14288" y="14287"/>
                  </a:lnTo>
                </a:path>
              </a:pathLst>
            </a:custGeom>
            <a:ln w="25400" cap="flat">
              <a:solidFill>
                <a:schemeClr val="bg1"/>
              </a:solidFill>
              <a:prstDash val="solid"/>
              <a:miter/>
            </a:ln>
          </p:spPr>
          <p:txBody>
            <a:bodyPr rtlCol="0" anchor="ctr"/>
            <a:lstStyle/>
            <a:p>
              <a:endParaRPr lang="en-US" sz="1125" dirty="0">
                <a:solidFill>
                  <a:schemeClr val="bg1"/>
                </a:solidFill>
              </a:endParaRPr>
            </a:p>
          </p:txBody>
        </p:sp>
        <p:sp>
          <p:nvSpPr>
            <p:cNvPr id="103" name="Freeform: Shape 102">
              <a:extLst>
                <a:ext uri="{FF2B5EF4-FFF2-40B4-BE49-F238E27FC236}">
                  <a16:creationId xmlns:a16="http://schemas.microsoft.com/office/drawing/2014/main" xmlns="" id="{870D7F45-B177-494A-9B22-F81C3850B32C}"/>
                </a:ext>
              </a:extLst>
            </p:cNvPr>
            <p:cNvSpPr/>
            <p:nvPr/>
          </p:nvSpPr>
          <p:spPr>
            <a:xfrm>
              <a:off x="6966585" y="3745230"/>
              <a:ext cx="381000" cy="447675"/>
            </a:xfrm>
            <a:custGeom>
              <a:avLst/>
              <a:gdLst>
                <a:gd name="connsiteX0" fmla="*/ 368618 w 381000"/>
                <a:gd name="connsiteY0" fmla="*/ 14288 h 447675"/>
                <a:gd name="connsiteX1" fmla="*/ 14288 w 381000"/>
                <a:gd name="connsiteY1" fmla="*/ 441008 h 447675"/>
              </a:gdLst>
              <a:ahLst/>
              <a:cxnLst>
                <a:cxn ang="0">
                  <a:pos x="connsiteX0" y="connsiteY0"/>
                </a:cxn>
                <a:cxn ang="0">
                  <a:pos x="connsiteX1" y="connsiteY1"/>
                </a:cxn>
              </a:cxnLst>
              <a:rect l="l" t="t" r="r" b="b"/>
              <a:pathLst>
                <a:path w="381000" h="447675">
                  <a:moveTo>
                    <a:pt x="368618" y="14288"/>
                  </a:moveTo>
                  <a:lnTo>
                    <a:pt x="14288" y="441008"/>
                  </a:lnTo>
                </a:path>
              </a:pathLst>
            </a:custGeom>
            <a:ln w="25400" cap="flat">
              <a:solidFill>
                <a:schemeClr val="bg1"/>
              </a:solidFill>
              <a:prstDash val="solid"/>
              <a:miter/>
            </a:ln>
          </p:spPr>
          <p:txBody>
            <a:bodyPr rtlCol="0" anchor="ctr"/>
            <a:lstStyle/>
            <a:p>
              <a:endParaRPr lang="en-US" sz="1125" dirty="0">
                <a:solidFill>
                  <a:schemeClr val="bg1"/>
                </a:solidFill>
              </a:endParaRPr>
            </a:p>
          </p:txBody>
        </p:sp>
        <p:sp>
          <p:nvSpPr>
            <p:cNvPr id="104" name="Freeform: Shape 103">
              <a:extLst>
                <a:ext uri="{FF2B5EF4-FFF2-40B4-BE49-F238E27FC236}">
                  <a16:creationId xmlns:a16="http://schemas.microsoft.com/office/drawing/2014/main" xmlns="" id="{7C8B5C7D-3361-4673-8DFD-96DABAE45672}"/>
                </a:ext>
              </a:extLst>
            </p:cNvPr>
            <p:cNvSpPr/>
            <p:nvPr/>
          </p:nvSpPr>
          <p:spPr>
            <a:xfrm>
              <a:off x="7700010" y="3655695"/>
              <a:ext cx="314325" cy="152400"/>
            </a:xfrm>
            <a:custGeom>
              <a:avLst/>
              <a:gdLst>
                <a:gd name="connsiteX0" fmla="*/ 302895 w 314325"/>
                <a:gd name="connsiteY0" fmla="*/ 140018 h 152400"/>
                <a:gd name="connsiteX1" fmla="*/ 14287 w 314325"/>
                <a:gd name="connsiteY1" fmla="*/ 14287 h 152400"/>
              </a:gdLst>
              <a:ahLst/>
              <a:cxnLst>
                <a:cxn ang="0">
                  <a:pos x="connsiteX0" y="connsiteY0"/>
                </a:cxn>
                <a:cxn ang="0">
                  <a:pos x="connsiteX1" y="connsiteY1"/>
                </a:cxn>
              </a:cxnLst>
              <a:rect l="l" t="t" r="r" b="b"/>
              <a:pathLst>
                <a:path w="314325" h="152400">
                  <a:moveTo>
                    <a:pt x="302895" y="140018"/>
                  </a:moveTo>
                  <a:lnTo>
                    <a:pt x="14287" y="14287"/>
                  </a:lnTo>
                </a:path>
              </a:pathLst>
            </a:custGeom>
            <a:ln w="25400" cap="flat">
              <a:solidFill>
                <a:schemeClr val="bg1"/>
              </a:solidFill>
              <a:prstDash val="solid"/>
              <a:miter/>
            </a:ln>
          </p:spPr>
          <p:txBody>
            <a:bodyPr rtlCol="0" anchor="ctr"/>
            <a:lstStyle/>
            <a:p>
              <a:endParaRPr lang="en-US" sz="1125" dirty="0">
                <a:solidFill>
                  <a:schemeClr val="bg1"/>
                </a:solidFill>
              </a:endParaRPr>
            </a:p>
          </p:txBody>
        </p:sp>
        <p:sp>
          <p:nvSpPr>
            <p:cNvPr id="105" name="Freeform: Shape 104">
              <a:extLst>
                <a:ext uri="{FF2B5EF4-FFF2-40B4-BE49-F238E27FC236}">
                  <a16:creationId xmlns:a16="http://schemas.microsoft.com/office/drawing/2014/main" xmlns="" id="{5724FD76-06B1-4068-B1B7-DF24A0B3DE23}"/>
                </a:ext>
              </a:extLst>
            </p:cNvPr>
            <p:cNvSpPr/>
            <p:nvPr/>
          </p:nvSpPr>
          <p:spPr>
            <a:xfrm>
              <a:off x="7078027" y="3910965"/>
              <a:ext cx="933450" cy="428625"/>
            </a:xfrm>
            <a:custGeom>
              <a:avLst/>
              <a:gdLst>
                <a:gd name="connsiteX0" fmla="*/ 14287 w 933450"/>
                <a:gd name="connsiteY0" fmla="*/ 421005 h 428625"/>
                <a:gd name="connsiteX1" fmla="*/ 925830 w 933450"/>
                <a:gd name="connsiteY1" fmla="*/ 14287 h 428625"/>
              </a:gdLst>
              <a:ahLst/>
              <a:cxnLst>
                <a:cxn ang="0">
                  <a:pos x="connsiteX0" y="connsiteY0"/>
                </a:cxn>
                <a:cxn ang="0">
                  <a:pos x="connsiteX1" y="connsiteY1"/>
                </a:cxn>
              </a:cxnLst>
              <a:rect l="l" t="t" r="r" b="b"/>
              <a:pathLst>
                <a:path w="933450" h="428625">
                  <a:moveTo>
                    <a:pt x="14287" y="421005"/>
                  </a:moveTo>
                  <a:lnTo>
                    <a:pt x="925830" y="14287"/>
                  </a:lnTo>
                </a:path>
              </a:pathLst>
            </a:custGeom>
            <a:ln w="25400" cap="flat">
              <a:solidFill>
                <a:schemeClr val="bg1"/>
              </a:solidFill>
              <a:prstDash val="solid"/>
              <a:miter/>
            </a:ln>
          </p:spPr>
          <p:txBody>
            <a:bodyPr rtlCol="0" anchor="ctr"/>
            <a:lstStyle/>
            <a:p>
              <a:endParaRPr lang="en-US" sz="1125" dirty="0">
                <a:solidFill>
                  <a:schemeClr val="bg1"/>
                </a:solidFill>
              </a:endParaRPr>
            </a:p>
          </p:txBody>
        </p:sp>
        <p:sp>
          <p:nvSpPr>
            <p:cNvPr id="95" name="Freeform: Shape 94">
              <a:extLst>
                <a:ext uri="{FF2B5EF4-FFF2-40B4-BE49-F238E27FC236}">
                  <a16:creationId xmlns:a16="http://schemas.microsoft.com/office/drawing/2014/main" xmlns="" id="{B26F25D6-5BB7-4395-9643-F99248432920}"/>
                </a:ext>
              </a:extLst>
            </p:cNvPr>
            <p:cNvSpPr/>
            <p:nvPr/>
          </p:nvSpPr>
          <p:spPr>
            <a:xfrm>
              <a:off x="7233285" y="3314700"/>
              <a:ext cx="514350" cy="514350"/>
            </a:xfrm>
            <a:custGeom>
              <a:avLst/>
              <a:gdLst>
                <a:gd name="connsiteX0" fmla="*/ 501968 w 514350"/>
                <a:gd name="connsiteY0" fmla="*/ 258128 h 514350"/>
                <a:gd name="connsiteX1" fmla="*/ 258128 w 514350"/>
                <a:gd name="connsiteY1" fmla="*/ 501968 h 514350"/>
                <a:gd name="connsiteX2" fmla="*/ 14288 w 514350"/>
                <a:gd name="connsiteY2" fmla="*/ 258128 h 514350"/>
                <a:gd name="connsiteX3" fmla="*/ 258128 w 514350"/>
                <a:gd name="connsiteY3" fmla="*/ 14288 h 514350"/>
                <a:gd name="connsiteX4" fmla="*/ 501968 w 514350"/>
                <a:gd name="connsiteY4" fmla="*/ 258128 h 5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0" h="514350">
                  <a:moveTo>
                    <a:pt x="501968" y="258128"/>
                  </a:moveTo>
                  <a:cubicBezTo>
                    <a:pt x="501968" y="392797"/>
                    <a:pt x="392797" y="501968"/>
                    <a:pt x="258128" y="501968"/>
                  </a:cubicBezTo>
                  <a:cubicBezTo>
                    <a:pt x="123458" y="501968"/>
                    <a:pt x="14288" y="392797"/>
                    <a:pt x="14288" y="258128"/>
                  </a:cubicBezTo>
                  <a:cubicBezTo>
                    <a:pt x="14288" y="123458"/>
                    <a:pt x="123458" y="14288"/>
                    <a:pt x="258128" y="14288"/>
                  </a:cubicBezTo>
                  <a:cubicBezTo>
                    <a:pt x="392797" y="14288"/>
                    <a:pt x="501968" y="123458"/>
                    <a:pt x="501968" y="258128"/>
                  </a:cubicBezTo>
                  <a:close/>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94" name="Freeform: Shape 93">
              <a:extLst>
                <a:ext uri="{FF2B5EF4-FFF2-40B4-BE49-F238E27FC236}">
                  <a16:creationId xmlns:a16="http://schemas.microsoft.com/office/drawing/2014/main" xmlns="" id="{B6A9879D-B0E0-45DF-878C-EFECE1F046A3}"/>
                </a:ext>
              </a:extLst>
            </p:cNvPr>
            <p:cNvSpPr/>
            <p:nvPr/>
          </p:nvSpPr>
          <p:spPr>
            <a:xfrm>
              <a:off x="6305550" y="4078605"/>
              <a:ext cx="828675" cy="828675"/>
            </a:xfrm>
            <a:custGeom>
              <a:avLst/>
              <a:gdLst>
                <a:gd name="connsiteX0" fmla="*/ 822008 w 828675"/>
                <a:gd name="connsiteY0" fmla="*/ 418148 h 828675"/>
                <a:gd name="connsiteX1" fmla="*/ 418148 w 828675"/>
                <a:gd name="connsiteY1" fmla="*/ 822008 h 828675"/>
                <a:gd name="connsiteX2" fmla="*/ 14288 w 828675"/>
                <a:gd name="connsiteY2" fmla="*/ 418148 h 828675"/>
                <a:gd name="connsiteX3" fmla="*/ 418148 w 828675"/>
                <a:gd name="connsiteY3" fmla="*/ 14287 h 828675"/>
                <a:gd name="connsiteX4" fmla="*/ 822008 w 828675"/>
                <a:gd name="connsiteY4" fmla="*/ 418148 h 82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 h="828675">
                  <a:moveTo>
                    <a:pt x="822008" y="418148"/>
                  </a:moveTo>
                  <a:cubicBezTo>
                    <a:pt x="822008" y="641193"/>
                    <a:pt x="641193" y="822008"/>
                    <a:pt x="418148" y="822008"/>
                  </a:cubicBezTo>
                  <a:cubicBezTo>
                    <a:pt x="195102" y="822008"/>
                    <a:pt x="14288" y="641193"/>
                    <a:pt x="14288" y="418148"/>
                  </a:cubicBezTo>
                  <a:cubicBezTo>
                    <a:pt x="14288" y="195102"/>
                    <a:pt x="195102" y="14287"/>
                    <a:pt x="418148" y="14287"/>
                  </a:cubicBezTo>
                  <a:cubicBezTo>
                    <a:pt x="641193" y="14287"/>
                    <a:pt x="822008" y="195102"/>
                    <a:pt x="822008" y="418148"/>
                  </a:cubicBezTo>
                  <a:close/>
                </a:path>
              </a:pathLst>
            </a:custGeom>
            <a:noFill/>
            <a:ln w="25400" cap="flat">
              <a:solidFill>
                <a:schemeClr val="bg1"/>
              </a:solidFill>
              <a:prstDash val="solid"/>
              <a:miter/>
            </a:ln>
          </p:spPr>
          <p:txBody>
            <a:bodyPr rtlCol="0" anchor="ctr"/>
            <a:lstStyle/>
            <a:p>
              <a:endParaRPr lang="en-US" sz="1125" dirty="0">
                <a:solidFill>
                  <a:schemeClr val="bg1"/>
                </a:solidFill>
              </a:endParaRPr>
            </a:p>
          </p:txBody>
        </p:sp>
      </p:grpSp>
      <p:grpSp>
        <p:nvGrpSpPr>
          <p:cNvPr id="106" name="Graphic 142">
            <a:extLst>
              <a:ext uri="{FF2B5EF4-FFF2-40B4-BE49-F238E27FC236}">
                <a16:creationId xmlns:a16="http://schemas.microsoft.com/office/drawing/2014/main" xmlns="" id="{28473D12-9E8D-4E75-B62F-10996EE16200}"/>
              </a:ext>
            </a:extLst>
          </p:cNvPr>
          <p:cNvGrpSpPr/>
          <p:nvPr/>
        </p:nvGrpSpPr>
        <p:grpSpPr>
          <a:xfrm rot="7200000">
            <a:off x="7303870" y="2788040"/>
            <a:ext cx="692250" cy="578597"/>
            <a:chOff x="6677025" y="3581400"/>
            <a:chExt cx="1276350" cy="1066800"/>
          </a:xfrm>
        </p:grpSpPr>
        <p:sp>
          <p:nvSpPr>
            <p:cNvPr id="107" name="Freeform: Shape 106">
              <a:extLst>
                <a:ext uri="{FF2B5EF4-FFF2-40B4-BE49-F238E27FC236}">
                  <a16:creationId xmlns:a16="http://schemas.microsoft.com/office/drawing/2014/main" xmlns="" id="{53F4E19C-4A6B-4E8A-A754-A3599A34166E}"/>
                </a:ext>
              </a:extLst>
            </p:cNvPr>
            <p:cNvSpPr/>
            <p:nvPr/>
          </p:nvSpPr>
          <p:spPr>
            <a:xfrm>
              <a:off x="6672263" y="3576638"/>
              <a:ext cx="600075" cy="600075"/>
            </a:xfrm>
            <a:custGeom>
              <a:avLst/>
              <a:gdLst>
                <a:gd name="connsiteX0" fmla="*/ 588645 w 600075"/>
                <a:gd name="connsiteY0" fmla="*/ 336233 h 600075"/>
                <a:gd name="connsiteX1" fmla="*/ 588645 w 600075"/>
                <a:gd name="connsiteY1" fmla="*/ 266700 h 600075"/>
                <a:gd name="connsiteX2" fmla="*/ 510540 w 600075"/>
                <a:gd name="connsiteY2" fmla="*/ 266700 h 600075"/>
                <a:gd name="connsiteX3" fmla="*/ 474345 w 600075"/>
                <a:gd name="connsiteY3" fmla="*/ 178118 h 600075"/>
                <a:gd name="connsiteX4" fmla="*/ 529590 w 600075"/>
                <a:gd name="connsiteY4" fmla="*/ 122873 h 600075"/>
                <a:gd name="connsiteX5" fmla="*/ 480060 w 600075"/>
                <a:gd name="connsiteY5" fmla="*/ 73343 h 600075"/>
                <a:gd name="connsiteX6" fmla="*/ 424815 w 600075"/>
                <a:gd name="connsiteY6" fmla="*/ 128588 h 600075"/>
                <a:gd name="connsiteX7" fmla="*/ 336233 w 600075"/>
                <a:gd name="connsiteY7" fmla="*/ 92393 h 600075"/>
                <a:gd name="connsiteX8" fmla="*/ 336233 w 600075"/>
                <a:gd name="connsiteY8" fmla="*/ 14288 h 600075"/>
                <a:gd name="connsiteX9" fmla="*/ 266700 w 600075"/>
                <a:gd name="connsiteY9" fmla="*/ 14288 h 600075"/>
                <a:gd name="connsiteX10" fmla="*/ 266700 w 600075"/>
                <a:gd name="connsiteY10" fmla="*/ 92393 h 600075"/>
                <a:gd name="connsiteX11" fmla="*/ 178118 w 600075"/>
                <a:gd name="connsiteY11" fmla="*/ 128588 h 600075"/>
                <a:gd name="connsiteX12" fmla="*/ 122873 w 600075"/>
                <a:gd name="connsiteY12" fmla="*/ 73343 h 600075"/>
                <a:gd name="connsiteX13" fmla="*/ 73343 w 600075"/>
                <a:gd name="connsiteY13" fmla="*/ 122873 h 600075"/>
                <a:gd name="connsiteX14" fmla="*/ 128588 w 600075"/>
                <a:gd name="connsiteY14" fmla="*/ 178118 h 600075"/>
                <a:gd name="connsiteX15" fmla="*/ 92393 w 600075"/>
                <a:gd name="connsiteY15" fmla="*/ 266700 h 600075"/>
                <a:gd name="connsiteX16" fmla="*/ 14288 w 600075"/>
                <a:gd name="connsiteY16" fmla="*/ 266700 h 600075"/>
                <a:gd name="connsiteX17" fmla="*/ 14288 w 600075"/>
                <a:gd name="connsiteY17" fmla="*/ 336233 h 600075"/>
                <a:gd name="connsiteX18" fmla="*/ 92393 w 600075"/>
                <a:gd name="connsiteY18" fmla="*/ 336233 h 600075"/>
                <a:gd name="connsiteX19" fmla="*/ 128588 w 600075"/>
                <a:gd name="connsiteY19" fmla="*/ 424815 h 600075"/>
                <a:gd name="connsiteX20" fmla="*/ 73343 w 600075"/>
                <a:gd name="connsiteY20" fmla="*/ 480060 h 600075"/>
                <a:gd name="connsiteX21" fmla="*/ 122873 w 600075"/>
                <a:gd name="connsiteY21" fmla="*/ 529590 h 600075"/>
                <a:gd name="connsiteX22" fmla="*/ 178118 w 600075"/>
                <a:gd name="connsiteY22" fmla="*/ 474345 h 600075"/>
                <a:gd name="connsiteX23" fmla="*/ 266700 w 600075"/>
                <a:gd name="connsiteY23" fmla="*/ 510540 h 600075"/>
                <a:gd name="connsiteX24" fmla="*/ 266700 w 600075"/>
                <a:gd name="connsiteY24" fmla="*/ 588645 h 600075"/>
                <a:gd name="connsiteX25" fmla="*/ 336233 w 600075"/>
                <a:gd name="connsiteY25" fmla="*/ 588645 h 600075"/>
                <a:gd name="connsiteX26" fmla="*/ 336233 w 600075"/>
                <a:gd name="connsiteY26" fmla="*/ 510540 h 600075"/>
                <a:gd name="connsiteX27" fmla="*/ 424815 w 600075"/>
                <a:gd name="connsiteY27" fmla="*/ 474345 h 600075"/>
                <a:gd name="connsiteX28" fmla="*/ 480060 w 600075"/>
                <a:gd name="connsiteY28" fmla="*/ 529590 h 600075"/>
                <a:gd name="connsiteX29" fmla="*/ 529590 w 600075"/>
                <a:gd name="connsiteY29" fmla="*/ 480060 h 600075"/>
                <a:gd name="connsiteX30" fmla="*/ 474345 w 600075"/>
                <a:gd name="connsiteY30" fmla="*/ 424815 h 600075"/>
                <a:gd name="connsiteX31" fmla="*/ 510540 w 600075"/>
                <a:gd name="connsiteY31" fmla="*/ 336233 h 600075"/>
                <a:gd name="connsiteX32" fmla="*/ 588645 w 600075"/>
                <a:gd name="connsiteY32" fmla="*/ 336233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075" h="600075">
                  <a:moveTo>
                    <a:pt x="588645" y="336233"/>
                  </a:moveTo>
                  <a:lnTo>
                    <a:pt x="588645" y="266700"/>
                  </a:lnTo>
                  <a:lnTo>
                    <a:pt x="510540" y="266700"/>
                  </a:lnTo>
                  <a:cubicBezTo>
                    <a:pt x="504825" y="234315"/>
                    <a:pt x="492443" y="203835"/>
                    <a:pt x="474345" y="178118"/>
                  </a:cubicBezTo>
                  <a:lnTo>
                    <a:pt x="529590" y="122873"/>
                  </a:lnTo>
                  <a:lnTo>
                    <a:pt x="480060" y="73343"/>
                  </a:lnTo>
                  <a:lnTo>
                    <a:pt x="424815" y="128588"/>
                  </a:lnTo>
                  <a:cubicBezTo>
                    <a:pt x="399098" y="110490"/>
                    <a:pt x="369570" y="97155"/>
                    <a:pt x="336233" y="92393"/>
                  </a:cubicBezTo>
                  <a:lnTo>
                    <a:pt x="336233" y="14288"/>
                  </a:lnTo>
                  <a:lnTo>
                    <a:pt x="266700" y="14288"/>
                  </a:lnTo>
                  <a:lnTo>
                    <a:pt x="266700" y="92393"/>
                  </a:lnTo>
                  <a:cubicBezTo>
                    <a:pt x="234315" y="98108"/>
                    <a:pt x="203835" y="110490"/>
                    <a:pt x="178118" y="128588"/>
                  </a:cubicBezTo>
                  <a:lnTo>
                    <a:pt x="122873" y="73343"/>
                  </a:lnTo>
                  <a:lnTo>
                    <a:pt x="73343" y="122873"/>
                  </a:lnTo>
                  <a:lnTo>
                    <a:pt x="128588" y="178118"/>
                  </a:lnTo>
                  <a:cubicBezTo>
                    <a:pt x="110490" y="203835"/>
                    <a:pt x="97155" y="233363"/>
                    <a:pt x="92393" y="266700"/>
                  </a:cubicBezTo>
                  <a:lnTo>
                    <a:pt x="14288" y="266700"/>
                  </a:lnTo>
                  <a:lnTo>
                    <a:pt x="14288" y="336233"/>
                  </a:lnTo>
                  <a:lnTo>
                    <a:pt x="92393" y="336233"/>
                  </a:lnTo>
                  <a:cubicBezTo>
                    <a:pt x="98108" y="368618"/>
                    <a:pt x="110490" y="399098"/>
                    <a:pt x="128588" y="424815"/>
                  </a:cubicBezTo>
                  <a:lnTo>
                    <a:pt x="73343" y="480060"/>
                  </a:lnTo>
                  <a:lnTo>
                    <a:pt x="122873" y="529590"/>
                  </a:lnTo>
                  <a:lnTo>
                    <a:pt x="178118" y="474345"/>
                  </a:lnTo>
                  <a:cubicBezTo>
                    <a:pt x="203835" y="492443"/>
                    <a:pt x="233363" y="505778"/>
                    <a:pt x="266700" y="510540"/>
                  </a:cubicBezTo>
                  <a:lnTo>
                    <a:pt x="266700" y="588645"/>
                  </a:lnTo>
                  <a:lnTo>
                    <a:pt x="336233" y="588645"/>
                  </a:lnTo>
                  <a:lnTo>
                    <a:pt x="336233" y="510540"/>
                  </a:lnTo>
                  <a:cubicBezTo>
                    <a:pt x="368618" y="504825"/>
                    <a:pt x="399098" y="492443"/>
                    <a:pt x="424815" y="474345"/>
                  </a:cubicBezTo>
                  <a:lnTo>
                    <a:pt x="480060" y="529590"/>
                  </a:lnTo>
                  <a:lnTo>
                    <a:pt x="529590" y="480060"/>
                  </a:lnTo>
                  <a:lnTo>
                    <a:pt x="474345" y="424815"/>
                  </a:lnTo>
                  <a:cubicBezTo>
                    <a:pt x="492443" y="399098"/>
                    <a:pt x="505778" y="369570"/>
                    <a:pt x="510540" y="336233"/>
                  </a:cubicBezTo>
                  <a:lnTo>
                    <a:pt x="588645" y="336233"/>
                  </a:lnTo>
                  <a:close/>
                </a:path>
              </a:pathLst>
            </a:custGeom>
            <a:noFill/>
            <a:ln w="254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118" dirty="0">
                <a:solidFill>
                  <a:schemeClr val="bg1"/>
                </a:solidFill>
              </a:endParaRPr>
            </a:p>
          </p:txBody>
        </p:sp>
        <p:sp>
          <p:nvSpPr>
            <p:cNvPr id="108" name="Freeform: Shape 107">
              <a:extLst>
                <a:ext uri="{FF2B5EF4-FFF2-40B4-BE49-F238E27FC236}">
                  <a16:creationId xmlns:a16="http://schemas.microsoft.com/office/drawing/2014/main" xmlns="" id="{18BE025F-FA47-49E0-AE6B-844E0E7FB1DD}"/>
                </a:ext>
              </a:extLst>
            </p:cNvPr>
            <p:cNvSpPr/>
            <p:nvPr/>
          </p:nvSpPr>
          <p:spPr>
            <a:xfrm>
              <a:off x="6866573" y="3770948"/>
              <a:ext cx="209550" cy="209550"/>
            </a:xfrm>
            <a:custGeom>
              <a:avLst/>
              <a:gdLst>
                <a:gd name="connsiteX0" fmla="*/ 200978 w 209550"/>
                <a:gd name="connsiteY0" fmla="*/ 107633 h 209550"/>
                <a:gd name="connsiteX1" fmla="*/ 107633 w 209550"/>
                <a:gd name="connsiteY1" fmla="*/ 200978 h 209550"/>
                <a:gd name="connsiteX2" fmla="*/ 14288 w 209550"/>
                <a:gd name="connsiteY2" fmla="*/ 107633 h 209550"/>
                <a:gd name="connsiteX3" fmla="*/ 107633 w 209550"/>
                <a:gd name="connsiteY3" fmla="*/ 14288 h 209550"/>
                <a:gd name="connsiteX4" fmla="*/ 200978 w 209550"/>
                <a:gd name="connsiteY4" fmla="*/ 107633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0978" y="107633"/>
                  </a:moveTo>
                  <a:cubicBezTo>
                    <a:pt x="200978" y="159186"/>
                    <a:pt x="159186" y="200978"/>
                    <a:pt x="107633" y="200978"/>
                  </a:cubicBezTo>
                  <a:cubicBezTo>
                    <a:pt x="56079" y="200978"/>
                    <a:pt x="14288" y="159186"/>
                    <a:pt x="14288" y="107633"/>
                  </a:cubicBezTo>
                  <a:cubicBezTo>
                    <a:pt x="14288" y="56079"/>
                    <a:pt x="56079" y="14288"/>
                    <a:pt x="107633" y="14288"/>
                  </a:cubicBezTo>
                  <a:cubicBezTo>
                    <a:pt x="159186" y="14288"/>
                    <a:pt x="200978" y="56079"/>
                    <a:pt x="200978" y="107633"/>
                  </a:cubicBezTo>
                  <a:close/>
                </a:path>
              </a:pathLst>
            </a:custGeom>
            <a:noFill/>
            <a:ln w="254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118" dirty="0">
                <a:solidFill>
                  <a:schemeClr val="bg1"/>
                </a:solidFill>
              </a:endParaRPr>
            </a:p>
          </p:txBody>
        </p:sp>
        <p:sp>
          <p:nvSpPr>
            <p:cNvPr id="109" name="Freeform: Shape 108">
              <a:extLst>
                <a:ext uri="{FF2B5EF4-FFF2-40B4-BE49-F238E27FC236}">
                  <a16:creationId xmlns:a16="http://schemas.microsoft.com/office/drawing/2014/main" xmlns="" id="{081809D8-2150-4E2C-B7D8-73CD6279AF0A}"/>
                </a:ext>
              </a:extLst>
            </p:cNvPr>
            <p:cNvSpPr/>
            <p:nvPr/>
          </p:nvSpPr>
          <p:spPr>
            <a:xfrm>
              <a:off x="6977063" y="4048125"/>
              <a:ext cx="600075" cy="600075"/>
            </a:xfrm>
            <a:custGeom>
              <a:avLst/>
              <a:gdLst>
                <a:gd name="connsiteX0" fmla="*/ 588645 w 600075"/>
                <a:gd name="connsiteY0" fmla="*/ 337185 h 600075"/>
                <a:gd name="connsiteX1" fmla="*/ 588645 w 600075"/>
                <a:gd name="connsiteY1" fmla="*/ 266700 h 600075"/>
                <a:gd name="connsiteX2" fmla="*/ 510540 w 600075"/>
                <a:gd name="connsiteY2" fmla="*/ 266700 h 600075"/>
                <a:gd name="connsiteX3" fmla="*/ 474345 w 600075"/>
                <a:gd name="connsiteY3" fmla="*/ 178117 h 600075"/>
                <a:gd name="connsiteX4" fmla="*/ 529590 w 600075"/>
                <a:gd name="connsiteY4" fmla="*/ 122873 h 600075"/>
                <a:gd name="connsiteX5" fmla="*/ 480060 w 600075"/>
                <a:gd name="connsiteY5" fmla="*/ 73343 h 600075"/>
                <a:gd name="connsiteX6" fmla="*/ 424815 w 600075"/>
                <a:gd name="connsiteY6" fmla="*/ 128588 h 600075"/>
                <a:gd name="connsiteX7" fmla="*/ 336233 w 600075"/>
                <a:gd name="connsiteY7" fmla="*/ 92393 h 600075"/>
                <a:gd name="connsiteX8" fmla="*/ 336233 w 600075"/>
                <a:gd name="connsiteY8" fmla="*/ 14288 h 600075"/>
                <a:gd name="connsiteX9" fmla="*/ 266700 w 600075"/>
                <a:gd name="connsiteY9" fmla="*/ 14288 h 600075"/>
                <a:gd name="connsiteX10" fmla="*/ 266700 w 600075"/>
                <a:gd name="connsiteY10" fmla="*/ 92393 h 600075"/>
                <a:gd name="connsiteX11" fmla="*/ 178118 w 600075"/>
                <a:gd name="connsiteY11" fmla="*/ 128588 h 600075"/>
                <a:gd name="connsiteX12" fmla="*/ 122873 w 600075"/>
                <a:gd name="connsiteY12" fmla="*/ 73343 h 600075"/>
                <a:gd name="connsiteX13" fmla="*/ 73343 w 600075"/>
                <a:gd name="connsiteY13" fmla="*/ 123825 h 600075"/>
                <a:gd name="connsiteX14" fmla="*/ 128588 w 600075"/>
                <a:gd name="connsiteY14" fmla="*/ 179070 h 600075"/>
                <a:gd name="connsiteX15" fmla="*/ 92393 w 600075"/>
                <a:gd name="connsiteY15" fmla="*/ 267653 h 600075"/>
                <a:gd name="connsiteX16" fmla="*/ 14288 w 600075"/>
                <a:gd name="connsiteY16" fmla="*/ 267653 h 600075"/>
                <a:gd name="connsiteX17" fmla="*/ 14288 w 600075"/>
                <a:gd name="connsiteY17" fmla="*/ 337185 h 600075"/>
                <a:gd name="connsiteX18" fmla="*/ 92393 w 600075"/>
                <a:gd name="connsiteY18" fmla="*/ 337185 h 600075"/>
                <a:gd name="connsiteX19" fmla="*/ 128588 w 600075"/>
                <a:gd name="connsiteY19" fmla="*/ 425767 h 600075"/>
                <a:gd name="connsiteX20" fmla="*/ 73343 w 600075"/>
                <a:gd name="connsiteY20" fmla="*/ 481013 h 600075"/>
                <a:gd name="connsiteX21" fmla="*/ 122873 w 600075"/>
                <a:gd name="connsiteY21" fmla="*/ 530543 h 600075"/>
                <a:gd name="connsiteX22" fmla="*/ 178118 w 600075"/>
                <a:gd name="connsiteY22" fmla="*/ 475298 h 600075"/>
                <a:gd name="connsiteX23" fmla="*/ 266700 w 600075"/>
                <a:gd name="connsiteY23" fmla="*/ 511492 h 600075"/>
                <a:gd name="connsiteX24" fmla="*/ 266700 w 600075"/>
                <a:gd name="connsiteY24" fmla="*/ 589598 h 600075"/>
                <a:gd name="connsiteX25" fmla="*/ 336233 w 600075"/>
                <a:gd name="connsiteY25" fmla="*/ 589598 h 600075"/>
                <a:gd name="connsiteX26" fmla="*/ 336233 w 600075"/>
                <a:gd name="connsiteY26" fmla="*/ 511492 h 600075"/>
                <a:gd name="connsiteX27" fmla="*/ 424815 w 600075"/>
                <a:gd name="connsiteY27" fmla="*/ 475298 h 600075"/>
                <a:gd name="connsiteX28" fmla="*/ 480060 w 600075"/>
                <a:gd name="connsiteY28" fmla="*/ 530543 h 600075"/>
                <a:gd name="connsiteX29" fmla="*/ 529590 w 600075"/>
                <a:gd name="connsiteY29" fmla="*/ 481013 h 600075"/>
                <a:gd name="connsiteX30" fmla="*/ 474345 w 600075"/>
                <a:gd name="connsiteY30" fmla="*/ 425767 h 600075"/>
                <a:gd name="connsiteX31" fmla="*/ 510540 w 600075"/>
                <a:gd name="connsiteY31" fmla="*/ 337185 h 600075"/>
                <a:gd name="connsiteX32" fmla="*/ 588645 w 600075"/>
                <a:gd name="connsiteY32" fmla="*/ 337185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075" h="600075">
                  <a:moveTo>
                    <a:pt x="588645" y="337185"/>
                  </a:moveTo>
                  <a:lnTo>
                    <a:pt x="588645" y="266700"/>
                  </a:lnTo>
                  <a:lnTo>
                    <a:pt x="510540" y="266700"/>
                  </a:lnTo>
                  <a:cubicBezTo>
                    <a:pt x="504825" y="234315"/>
                    <a:pt x="492442" y="203835"/>
                    <a:pt x="474345" y="178117"/>
                  </a:cubicBezTo>
                  <a:lnTo>
                    <a:pt x="529590" y="122873"/>
                  </a:lnTo>
                  <a:lnTo>
                    <a:pt x="480060" y="73343"/>
                  </a:lnTo>
                  <a:lnTo>
                    <a:pt x="424815" y="128588"/>
                  </a:lnTo>
                  <a:cubicBezTo>
                    <a:pt x="399098" y="110490"/>
                    <a:pt x="369570" y="97155"/>
                    <a:pt x="336233" y="92393"/>
                  </a:cubicBezTo>
                  <a:lnTo>
                    <a:pt x="336233" y="14288"/>
                  </a:lnTo>
                  <a:lnTo>
                    <a:pt x="266700" y="14288"/>
                  </a:lnTo>
                  <a:lnTo>
                    <a:pt x="266700" y="92393"/>
                  </a:lnTo>
                  <a:cubicBezTo>
                    <a:pt x="234315" y="98107"/>
                    <a:pt x="203835" y="110490"/>
                    <a:pt x="178118" y="128588"/>
                  </a:cubicBezTo>
                  <a:lnTo>
                    <a:pt x="122873" y="73343"/>
                  </a:lnTo>
                  <a:lnTo>
                    <a:pt x="73343" y="123825"/>
                  </a:lnTo>
                  <a:lnTo>
                    <a:pt x="128588" y="179070"/>
                  </a:lnTo>
                  <a:cubicBezTo>
                    <a:pt x="110490" y="204788"/>
                    <a:pt x="97155" y="234315"/>
                    <a:pt x="92393" y="267653"/>
                  </a:cubicBezTo>
                  <a:lnTo>
                    <a:pt x="14288" y="267653"/>
                  </a:lnTo>
                  <a:lnTo>
                    <a:pt x="14288" y="337185"/>
                  </a:lnTo>
                  <a:lnTo>
                    <a:pt x="92393" y="337185"/>
                  </a:lnTo>
                  <a:cubicBezTo>
                    <a:pt x="98107" y="369570"/>
                    <a:pt x="110490" y="400050"/>
                    <a:pt x="128588" y="425767"/>
                  </a:cubicBezTo>
                  <a:lnTo>
                    <a:pt x="73343" y="481013"/>
                  </a:lnTo>
                  <a:lnTo>
                    <a:pt x="122873" y="530543"/>
                  </a:lnTo>
                  <a:lnTo>
                    <a:pt x="178118" y="475298"/>
                  </a:lnTo>
                  <a:cubicBezTo>
                    <a:pt x="203835" y="493395"/>
                    <a:pt x="233363" y="506730"/>
                    <a:pt x="266700" y="511492"/>
                  </a:cubicBezTo>
                  <a:lnTo>
                    <a:pt x="266700" y="589598"/>
                  </a:lnTo>
                  <a:lnTo>
                    <a:pt x="336233" y="589598"/>
                  </a:lnTo>
                  <a:lnTo>
                    <a:pt x="336233" y="511492"/>
                  </a:lnTo>
                  <a:cubicBezTo>
                    <a:pt x="368617" y="505778"/>
                    <a:pt x="399098" y="493395"/>
                    <a:pt x="424815" y="475298"/>
                  </a:cubicBezTo>
                  <a:lnTo>
                    <a:pt x="480060" y="530543"/>
                  </a:lnTo>
                  <a:lnTo>
                    <a:pt x="529590" y="481013"/>
                  </a:lnTo>
                  <a:lnTo>
                    <a:pt x="474345" y="425767"/>
                  </a:lnTo>
                  <a:cubicBezTo>
                    <a:pt x="492442" y="400050"/>
                    <a:pt x="505778" y="370523"/>
                    <a:pt x="510540" y="337185"/>
                  </a:cubicBezTo>
                  <a:lnTo>
                    <a:pt x="588645" y="337185"/>
                  </a:lnTo>
                  <a:close/>
                </a:path>
              </a:pathLst>
            </a:custGeom>
            <a:noFill/>
            <a:ln w="254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118" dirty="0">
                <a:solidFill>
                  <a:schemeClr val="bg1"/>
                </a:solidFill>
              </a:endParaRPr>
            </a:p>
          </p:txBody>
        </p:sp>
        <p:sp>
          <p:nvSpPr>
            <p:cNvPr id="110" name="Freeform: Shape 109">
              <a:extLst>
                <a:ext uri="{FF2B5EF4-FFF2-40B4-BE49-F238E27FC236}">
                  <a16:creationId xmlns:a16="http://schemas.microsoft.com/office/drawing/2014/main" xmlns="" id="{B36D5C06-24E0-49B2-839B-CB4D6DBEA791}"/>
                </a:ext>
              </a:extLst>
            </p:cNvPr>
            <p:cNvSpPr/>
            <p:nvPr/>
          </p:nvSpPr>
          <p:spPr>
            <a:xfrm>
              <a:off x="7170420" y="4242435"/>
              <a:ext cx="209550" cy="209550"/>
            </a:xfrm>
            <a:custGeom>
              <a:avLst/>
              <a:gdLst>
                <a:gd name="connsiteX0" fmla="*/ 200978 w 209550"/>
                <a:gd name="connsiteY0" fmla="*/ 107632 h 209550"/>
                <a:gd name="connsiteX1" fmla="*/ 107633 w 209550"/>
                <a:gd name="connsiteY1" fmla="*/ 200978 h 209550"/>
                <a:gd name="connsiteX2" fmla="*/ 14288 w 209550"/>
                <a:gd name="connsiteY2" fmla="*/ 107632 h 209550"/>
                <a:gd name="connsiteX3" fmla="*/ 107633 w 209550"/>
                <a:gd name="connsiteY3" fmla="*/ 14287 h 209550"/>
                <a:gd name="connsiteX4" fmla="*/ 200978 w 209550"/>
                <a:gd name="connsiteY4" fmla="*/ 107632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0978" y="107632"/>
                  </a:moveTo>
                  <a:cubicBezTo>
                    <a:pt x="200978" y="159186"/>
                    <a:pt x="159186" y="200978"/>
                    <a:pt x="107633" y="200978"/>
                  </a:cubicBezTo>
                  <a:cubicBezTo>
                    <a:pt x="56079" y="200978"/>
                    <a:pt x="14288" y="159186"/>
                    <a:pt x="14288" y="107632"/>
                  </a:cubicBezTo>
                  <a:cubicBezTo>
                    <a:pt x="14288" y="56079"/>
                    <a:pt x="56079" y="14287"/>
                    <a:pt x="107633" y="14287"/>
                  </a:cubicBezTo>
                  <a:cubicBezTo>
                    <a:pt x="159186" y="14287"/>
                    <a:pt x="200978" y="56079"/>
                    <a:pt x="200978" y="107632"/>
                  </a:cubicBezTo>
                  <a:close/>
                </a:path>
              </a:pathLst>
            </a:custGeom>
            <a:noFill/>
            <a:ln w="254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118" dirty="0">
                <a:solidFill>
                  <a:schemeClr val="bg1"/>
                </a:solidFill>
              </a:endParaRPr>
            </a:p>
          </p:txBody>
        </p:sp>
        <p:sp>
          <p:nvSpPr>
            <p:cNvPr id="111" name="Freeform: Shape 110">
              <a:extLst>
                <a:ext uri="{FF2B5EF4-FFF2-40B4-BE49-F238E27FC236}">
                  <a16:creationId xmlns:a16="http://schemas.microsoft.com/office/drawing/2014/main" xmlns="" id="{F21DBB78-0965-4C18-8A87-37E0F688D224}"/>
                </a:ext>
              </a:extLst>
            </p:cNvPr>
            <p:cNvSpPr/>
            <p:nvPr/>
          </p:nvSpPr>
          <p:spPr>
            <a:xfrm>
              <a:off x="7493317" y="3830003"/>
              <a:ext cx="457200" cy="457200"/>
            </a:xfrm>
            <a:custGeom>
              <a:avLst/>
              <a:gdLst>
                <a:gd name="connsiteX0" fmla="*/ 451485 w 457200"/>
                <a:gd name="connsiteY0" fmla="*/ 259080 h 457200"/>
                <a:gd name="connsiteX1" fmla="*/ 451485 w 457200"/>
                <a:gd name="connsiteY1" fmla="*/ 205740 h 457200"/>
                <a:gd name="connsiteX2" fmla="*/ 391478 w 457200"/>
                <a:gd name="connsiteY2" fmla="*/ 205740 h 457200"/>
                <a:gd name="connsiteX3" fmla="*/ 363855 w 457200"/>
                <a:gd name="connsiteY3" fmla="*/ 139065 h 457200"/>
                <a:gd name="connsiteX4" fmla="*/ 405765 w 457200"/>
                <a:gd name="connsiteY4" fmla="*/ 97155 h 457200"/>
                <a:gd name="connsiteX5" fmla="*/ 368618 w 457200"/>
                <a:gd name="connsiteY5" fmla="*/ 60008 h 457200"/>
                <a:gd name="connsiteX6" fmla="*/ 326708 w 457200"/>
                <a:gd name="connsiteY6" fmla="*/ 101917 h 457200"/>
                <a:gd name="connsiteX7" fmla="*/ 260033 w 457200"/>
                <a:gd name="connsiteY7" fmla="*/ 74295 h 457200"/>
                <a:gd name="connsiteX8" fmla="*/ 260033 w 457200"/>
                <a:gd name="connsiteY8" fmla="*/ 14288 h 457200"/>
                <a:gd name="connsiteX9" fmla="*/ 206693 w 457200"/>
                <a:gd name="connsiteY9" fmla="*/ 14288 h 457200"/>
                <a:gd name="connsiteX10" fmla="*/ 206693 w 457200"/>
                <a:gd name="connsiteY10" fmla="*/ 74295 h 457200"/>
                <a:gd name="connsiteX11" fmla="*/ 140018 w 457200"/>
                <a:gd name="connsiteY11" fmla="*/ 101917 h 457200"/>
                <a:gd name="connsiteX12" fmla="*/ 98108 w 457200"/>
                <a:gd name="connsiteY12" fmla="*/ 60008 h 457200"/>
                <a:gd name="connsiteX13" fmla="*/ 60008 w 457200"/>
                <a:gd name="connsiteY13" fmla="*/ 97155 h 457200"/>
                <a:gd name="connsiteX14" fmla="*/ 101918 w 457200"/>
                <a:gd name="connsiteY14" fmla="*/ 139065 h 457200"/>
                <a:gd name="connsiteX15" fmla="*/ 74295 w 457200"/>
                <a:gd name="connsiteY15" fmla="*/ 205740 h 457200"/>
                <a:gd name="connsiteX16" fmla="*/ 14288 w 457200"/>
                <a:gd name="connsiteY16" fmla="*/ 205740 h 457200"/>
                <a:gd name="connsiteX17" fmla="*/ 14288 w 457200"/>
                <a:gd name="connsiteY17" fmla="*/ 259080 h 457200"/>
                <a:gd name="connsiteX18" fmla="*/ 74295 w 457200"/>
                <a:gd name="connsiteY18" fmla="*/ 259080 h 457200"/>
                <a:gd name="connsiteX19" fmla="*/ 101918 w 457200"/>
                <a:gd name="connsiteY19" fmla="*/ 325755 h 457200"/>
                <a:gd name="connsiteX20" fmla="*/ 60008 w 457200"/>
                <a:gd name="connsiteY20" fmla="*/ 368618 h 457200"/>
                <a:gd name="connsiteX21" fmla="*/ 97155 w 457200"/>
                <a:gd name="connsiteY21" fmla="*/ 405765 h 457200"/>
                <a:gd name="connsiteX22" fmla="*/ 139065 w 457200"/>
                <a:gd name="connsiteY22" fmla="*/ 363855 h 457200"/>
                <a:gd name="connsiteX23" fmla="*/ 205740 w 457200"/>
                <a:gd name="connsiteY23" fmla="*/ 391477 h 457200"/>
                <a:gd name="connsiteX24" fmla="*/ 205740 w 457200"/>
                <a:gd name="connsiteY24" fmla="*/ 451485 h 457200"/>
                <a:gd name="connsiteX25" fmla="*/ 259080 w 457200"/>
                <a:gd name="connsiteY25" fmla="*/ 451485 h 457200"/>
                <a:gd name="connsiteX26" fmla="*/ 259080 w 457200"/>
                <a:gd name="connsiteY26" fmla="*/ 391477 h 457200"/>
                <a:gd name="connsiteX27" fmla="*/ 325755 w 457200"/>
                <a:gd name="connsiteY27" fmla="*/ 363855 h 457200"/>
                <a:gd name="connsiteX28" fmla="*/ 367665 w 457200"/>
                <a:gd name="connsiteY28" fmla="*/ 405765 h 457200"/>
                <a:gd name="connsiteX29" fmla="*/ 404813 w 457200"/>
                <a:gd name="connsiteY29" fmla="*/ 368618 h 457200"/>
                <a:gd name="connsiteX30" fmla="*/ 362903 w 457200"/>
                <a:gd name="connsiteY30" fmla="*/ 326708 h 457200"/>
                <a:gd name="connsiteX31" fmla="*/ 390525 w 457200"/>
                <a:gd name="connsiteY31" fmla="*/ 260033 h 457200"/>
                <a:gd name="connsiteX32" fmla="*/ 451485 w 457200"/>
                <a:gd name="connsiteY32" fmla="*/ 26003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7200" h="457200">
                  <a:moveTo>
                    <a:pt x="451485" y="259080"/>
                  </a:moveTo>
                  <a:lnTo>
                    <a:pt x="451485" y="205740"/>
                  </a:lnTo>
                  <a:lnTo>
                    <a:pt x="391478" y="205740"/>
                  </a:lnTo>
                  <a:cubicBezTo>
                    <a:pt x="387668" y="180975"/>
                    <a:pt x="377190" y="158115"/>
                    <a:pt x="363855" y="139065"/>
                  </a:cubicBezTo>
                  <a:lnTo>
                    <a:pt x="405765" y="97155"/>
                  </a:lnTo>
                  <a:lnTo>
                    <a:pt x="368618" y="60008"/>
                  </a:lnTo>
                  <a:lnTo>
                    <a:pt x="326708" y="101917"/>
                  </a:lnTo>
                  <a:cubicBezTo>
                    <a:pt x="306705" y="87630"/>
                    <a:pt x="284798" y="78105"/>
                    <a:pt x="260033" y="74295"/>
                  </a:cubicBezTo>
                  <a:lnTo>
                    <a:pt x="260033" y="14288"/>
                  </a:lnTo>
                  <a:lnTo>
                    <a:pt x="206693" y="14288"/>
                  </a:lnTo>
                  <a:lnTo>
                    <a:pt x="206693" y="74295"/>
                  </a:lnTo>
                  <a:cubicBezTo>
                    <a:pt x="181928" y="78105"/>
                    <a:pt x="159068" y="88583"/>
                    <a:pt x="140018" y="101917"/>
                  </a:cubicBezTo>
                  <a:lnTo>
                    <a:pt x="98108" y="60008"/>
                  </a:lnTo>
                  <a:lnTo>
                    <a:pt x="60008" y="97155"/>
                  </a:lnTo>
                  <a:lnTo>
                    <a:pt x="101918" y="139065"/>
                  </a:lnTo>
                  <a:cubicBezTo>
                    <a:pt x="87630" y="159067"/>
                    <a:pt x="78105" y="180975"/>
                    <a:pt x="74295" y="205740"/>
                  </a:cubicBezTo>
                  <a:lnTo>
                    <a:pt x="14288" y="205740"/>
                  </a:lnTo>
                  <a:lnTo>
                    <a:pt x="14288" y="259080"/>
                  </a:lnTo>
                  <a:lnTo>
                    <a:pt x="74295" y="259080"/>
                  </a:lnTo>
                  <a:cubicBezTo>
                    <a:pt x="78105" y="283845"/>
                    <a:pt x="88583" y="306705"/>
                    <a:pt x="101918" y="325755"/>
                  </a:cubicBezTo>
                  <a:lnTo>
                    <a:pt x="60008" y="368618"/>
                  </a:lnTo>
                  <a:lnTo>
                    <a:pt x="97155" y="405765"/>
                  </a:lnTo>
                  <a:lnTo>
                    <a:pt x="139065" y="363855"/>
                  </a:lnTo>
                  <a:cubicBezTo>
                    <a:pt x="159068" y="378143"/>
                    <a:pt x="180975" y="387668"/>
                    <a:pt x="205740" y="391477"/>
                  </a:cubicBezTo>
                  <a:lnTo>
                    <a:pt x="205740" y="451485"/>
                  </a:lnTo>
                  <a:lnTo>
                    <a:pt x="259080" y="451485"/>
                  </a:lnTo>
                  <a:lnTo>
                    <a:pt x="259080" y="391477"/>
                  </a:lnTo>
                  <a:cubicBezTo>
                    <a:pt x="283845" y="387668"/>
                    <a:pt x="306705" y="377190"/>
                    <a:pt x="325755" y="363855"/>
                  </a:cubicBezTo>
                  <a:lnTo>
                    <a:pt x="367665" y="405765"/>
                  </a:lnTo>
                  <a:lnTo>
                    <a:pt x="404813" y="368618"/>
                  </a:lnTo>
                  <a:lnTo>
                    <a:pt x="362903" y="326708"/>
                  </a:lnTo>
                  <a:cubicBezTo>
                    <a:pt x="377190" y="306705"/>
                    <a:pt x="386715" y="284798"/>
                    <a:pt x="390525" y="260033"/>
                  </a:cubicBezTo>
                  <a:lnTo>
                    <a:pt x="451485" y="260033"/>
                  </a:lnTo>
                  <a:close/>
                </a:path>
              </a:pathLst>
            </a:custGeom>
            <a:noFill/>
            <a:ln w="254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118" dirty="0">
                <a:solidFill>
                  <a:schemeClr val="bg1"/>
                </a:solidFill>
              </a:endParaRPr>
            </a:p>
          </p:txBody>
        </p:sp>
        <p:sp>
          <p:nvSpPr>
            <p:cNvPr id="112" name="Freeform: Shape 111">
              <a:extLst>
                <a:ext uri="{FF2B5EF4-FFF2-40B4-BE49-F238E27FC236}">
                  <a16:creationId xmlns:a16="http://schemas.microsoft.com/office/drawing/2014/main" xmlns="" id="{FDDA41A9-2973-410E-B361-28DB4F4CFDEE}"/>
                </a:ext>
              </a:extLst>
            </p:cNvPr>
            <p:cNvSpPr/>
            <p:nvPr/>
          </p:nvSpPr>
          <p:spPr>
            <a:xfrm>
              <a:off x="7641908" y="3977640"/>
              <a:ext cx="161925" cy="161925"/>
            </a:xfrm>
            <a:custGeom>
              <a:avLst/>
              <a:gdLst>
                <a:gd name="connsiteX0" fmla="*/ 155257 w 161925"/>
                <a:gd name="connsiteY0" fmla="*/ 84773 h 161925"/>
                <a:gd name="connsiteX1" fmla="*/ 84772 w 161925"/>
                <a:gd name="connsiteY1" fmla="*/ 155258 h 161925"/>
                <a:gd name="connsiteX2" fmla="*/ 14287 w 161925"/>
                <a:gd name="connsiteY2" fmla="*/ 84773 h 161925"/>
                <a:gd name="connsiteX3" fmla="*/ 84772 w 161925"/>
                <a:gd name="connsiteY3" fmla="*/ 14287 h 161925"/>
                <a:gd name="connsiteX4" fmla="*/ 155257 w 161925"/>
                <a:gd name="connsiteY4" fmla="*/ 84773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5257" y="84773"/>
                  </a:moveTo>
                  <a:cubicBezTo>
                    <a:pt x="155257" y="123700"/>
                    <a:pt x="123700" y="155258"/>
                    <a:pt x="84772" y="155258"/>
                  </a:cubicBezTo>
                  <a:cubicBezTo>
                    <a:pt x="45845" y="155258"/>
                    <a:pt x="14287" y="123700"/>
                    <a:pt x="14287" y="84773"/>
                  </a:cubicBezTo>
                  <a:cubicBezTo>
                    <a:pt x="14287" y="45845"/>
                    <a:pt x="45845" y="14287"/>
                    <a:pt x="84772" y="14287"/>
                  </a:cubicBezTo>
                  <a:cubicBezTo>
                    <a:pt x="123700" y="14287"/>
                    <a:pt x="155257" y="45845"/>
                    <a:pt x="155257" y="84773"/>
                  </a:cubicBezTo>
                  <a:close/>
                </a:path>
              </a:pathLst>
            </a:custGeom>
            <a:noFill/>
            <a:ln w="254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118" dirty="0">
                <a:solidFill>
                  <a:schemeClr val="bg1"/>
                </a:solidFill>
              </a:endParaRPr>
            </a:p>
          </p:txBody>
        </p:sp>
      </p:grpSp>
      <p:grpSp>
        <p:nvGrpSpPr>
          <p:cNvPr id="114" name="Graphic 112">
            <a:extLst>
              <a:ext uri="{FF2B5EF4-FFF2-40B4-BE49-F238E27FC236}">
                <a16:creationId xmlns:a16="http://schemas.microsoft.com/office/drawing/2014/main" xmlns="" id="{07515E28-5C08-48E3-8391-E79955F93088}"/>
              </a:ext>
            </a:extLst>
          </p:cNvPr>
          <p:cNvGrpSpPr/>
          <p:nvPr/>
        </p:nvGrpSpPr>
        <p:grpSpPr>
          <a:xfrm>
            <a:off x="6423960" y="1531063"/>
            <a:ext cx="407981" cy="715018"/>
            <a:chOff x="6853237" y="3305175"/>
            <a:chExt cx="923925" cy="1619250"/>
          </a:xfrm>
        </p:grpSpPr>
        <p:sp>
          <p:nvSpPr>
            <p:cNvPr id="115" name="Freeform: Shape 114">
              <a:extLst>
                <a:ext uri="{FF2B5EF4-FFF2-40B4-BE49-F238E27FC236}">
                  <a16:creationId xmlns:a16="http://schemas.microsoft.com/office/drawing/2014/main" xmlns="" id="{71F85D2E-C420-4157-89CC-A506A70C4E1E}"/>
                </a:ext>
              </a:extLst>
            </p:cNvPr>
            <p:cNvSpPr/>
            <p:nvPr/>
          </p:nvSpPr>
          <p:spPr>
            <a:xfrm>
              <a:off x="6848475" y="3300413"/>
              <a:ext cx="923925" cy="1628775"/>
            </a:xfrm>
            <a:custGeom>
              <a:avLst/>
              <a:gdLst>
                <a:gd name="connsiteX0" fmla="*/ 14288 w 923925"/>
                <a:gd name="connsiteY0" fmla="*/ 14288 h 1628775"/>
                <a:gd name="connsiteX1" fmla="*/ 917258 w 923925"/>
                <a:gd name="connsiteY1" fmla="*/ 14288 h 1628775"/>
                <a:gd name="connsiteX2" fmla="*/ 917258 w 923925"/>
                <a:gd name="connsiteY2" fmla="*/ 1614488 h 1628775"/>
                <a:gd name="connsiteX3" fmla="*/ 14288 w 923925"/>
                <a:gd name="connsiteY3" fmla="*/ 1614488 h 1628775"/>
              </a:gdLst>
              <a:ahLst/>
              <a:cxnLst>
                <a:cxn ang="0">
                  <a:pos x="connsiteX0" y="connsiteY0"/>
                </a:cxn>
                <a:cxn ang="0">
                  <a:pos x="connsiteX1" y="connsiteY1"/>
                </a:cxn>
                <a:cxn ang="0">
                  <a:pos x="connsiteX2" y="connsiteY2"/>
                </a:cxn>
                <a:cxn ang="0">
                  <a:pos x="connsiteX3" y="connsiteY3"/>
                </a:cxn>
              </a:cxnLst>
              <a:rect l="l" t="t" r="r" b="b"/>
              <a:pathLst>
                <a:path w="923925" h="1628775">
                  <a:moveTo>
                    <a:pt x="14288" y="14288"/>
                  </a:moveTo>
                  <a:lnTo>
                    <a:pt x="917258" y="14288"/>
                  </a:lnTo>
                  <a:lnTo>
                    <a:pt x="917258" y="1614488"/>
                  </a:lnTo>
                  <a:lnTo>
                    <a:pt x="14288" y="1614488"/>
                  </a:lnTo>
                  <a:close/>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116" name="Freeform: Shape 115">
              <a:extLst>
                <a:ext uri="{FF2B5EF4-FFF2-40B4-BE49-F238E27FC236}">
                  <a16:creationId xmlns:a16="http://schemas.microsoft.com/office/drawing/2014/main" xmlns="" id="{CF9A2065-446C-4EB9-9716-8ADBC073A576}"/>
                </a:ext>
              </a:extLst>
            </p:cNvPr>
            <p:cNvSpPr/>
            <p:nvPr/>
          </p:nvSpPr>
          <p:spPr>
            <a:xfrm>
              <a:off x="6987540" y="3424238"/>
              <a:ext cx="647700" cy="190500"/>
            </a:xfrm>
            <a:custGeom>
              <a:avLst/>
              <a:gdLst>
                <a:gd name="connsiteX0" fmla="*/ 14288 w 647700"/>
                <a:gd name="connsiteY0" fmla="*/ 14288 h 190500"/>
                <a:gd name="connsiteX1" fmla="*/ 640080 w 647700"/>
                <a:gd name="connsiteY1" fmla="*/ 14288 h 190500"/>
                <a:gd name="connsiteX2" fmla="*/ 640080 w 647700"/>
                <a:gd name="connsiteY2" fmla="*/ 182880 h 190500"/>
                <a:gd name="connsiteX3" fmla="*/ 14288 w 647700"/>
                <a:gd name="connsiteY3" fmla="*/ 182880 h 190500"/>
              </a:gdLst>
              <a:ahLst/>
              <a:cxnLst>
                <a:cxn ang="0">
                  <a:pos x="connsiteX0" y="connsiteY0"/>
                </a:cxn>
                <a:cxn ang="0">
                  <a:pos x="connsiteX1" y="connsiteY1"/>
                </a:cxn>
                <a:cxn ang="0">
                  <a:pos x="connsiteX2" y="connsiteY2"/>
                </a:cxn>
                <a:cxn ang="0">
                  <a:pos x="connsiteX3" y="connsiteY3"/>
                </a:cxn>
              </a:cxnLst>
              <a:rect l="l" t="t" r="r" b="b"/>
              <a:pathLst>
                <a:path w="647700" h="190500">
                  <a:moveTo>
                    <a:pt x="14288" y="14288"/>
                  </a:moveTo>
                  <a:lnTo>
                    <a:pt x="640080" y="14288"/>
                  </a:lnTo>
                  <a:lnTo>
                    <a:pt x="640080" y="182880"/>
                  </a:lnTo>
                  <a:lnTo>
                    <a:pt x="14288" y="182880"/>
                  </a:lnTo>
                  <a:close/>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117" name="Freeform: Shape 116">
              <a:extLst>
                <a:ext uri="{FF2B5EF4-FFF2-40B4-BE49-F238E27FC236}">
                  <a16:creationId xmlns:a16="http://schemas.microsoft.com/office/drawing/2014/main" xmlns="" id="{C250FE90-57A8-4D43-8D94-6F3A5CE80151}"/>
                </a:ext>
              </a:extLst>
            </p:cNvPr>
            <p:cNvSpPr/>
            <p:nvPr/>
          </p:nvSpPr>
          <p:spPr>
            <a:xfrm>
              <a:off x="6987540" y="3696653"/>
              <a:ext cx="647700" cy="190500"/>
            </a:xfrm>
            <a:custGeom>
              <a:avLst/>
              <a:gdLst>
                <a:gd name="connsiteX0" fmla="*/ 14288 w 647700"/>
                <a:gd name="connsiteY0" fmla="*/ 14287 h 190500"/>
                <a:gd name="connsiteX1" fmla="*/ 640080 w 647700"/>
                <a:gd name="connsiteY1" fmla="*/ 14287 h 190500"/>
                <a:gd name="connsiteX2" fmla="*/ 640080 w 647700"/>
                <a:gd name="connsiteY2" fmla="*/ 182880 h 190500"/>
                <a:gd name="connsiteX3" fmla="*/ 14288 w 647700"/>
                <a:gd name="connsiteY3" fmla="*/ 182880 h 190500"/>
              </a:gdLst>
              <a:ahLst/>
              <a:cxnLst>
                <a:cxn ang="0">
                  <a:pos x="connsiteX0" y="connsiteY0"/>
                </a:cxn>
                <a:cxn ang="0">
                  <a:pos x="connsiteX1" y="connsiteY1"/>
                </a:cxn>
                <a:cxn ang="0">
                  <a:pos x="connsiteX2" y="connsiteY2"/>
                </a:cxn>
                <a:cxn ang="0">
                  <a:pos x="connsiteX3" y="connsiteY3"/>
                </a:cxn>
              </a:cxnLst>
              <a:rect l="l" t="t" r="r" b="b"/>
              <a:pathLst>
                <a:path w="647700" h="190500">
                  <a:moveTo>
                    <a:pt x="14288" y="14287"/>
                  </a:moveTo>
                  <a:lnTo>
                    <a:pt x="640080" y="14287"/>
                  </a:lnTo>
                  <a:lnTo>
                    <a:pt x="640080" y="182880"/>
                  </a:lnTo>
                  <a:lnTo>
                    <a:pt x="14288" y="182880"/>
                  </a:lnTo>
                  <a:close/>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118" name="Freeform: Shape 117">
              <a:extLst>
                <a:ext uri="{FF2B5EF4-FFF2-40B4-BE49-F238E27FC236}">
                  <a16:creationId xmlns:a16="http://schemas.microsoft.com/office/drawing/2014/main" xmlns="" id="{5FE88EB1-433E-425E-AE8F-59D53ADF0E5B}"/>
                </a:ext>
              </a:extLst>
            </p:cNvPr>
            <p:cNvSpPr/>
            <p:nvPr/>
          </p:nvSpPr>
          <p:spPr>
            <a:xfrm>
              <a:off x="6987540" y="3970020"/>
              <a:ext cx="647700" cy="190500"/>
            </a:xfrm>
            <a:custGeom>
              <a:avLst/>
              <a:gdLst>
                <a:gd name="connsiteX0" fmla="*/ 14288 w 647700"/>
                <a:gd name="connsiteY0" fmla="*/ 14288 h 190500"/>
                <a:gd name="connsiteX1" fmla="*/ 640080 w 647700"/>
                <a:gd name="connsiteY1" fmla="*/ 14288 h 190500"/>
                <a:gd name="connsiteX2" fmla="*/ 640080 w 647700"/>
                <a:gd name="connsiteY2" fmla="*/ 182880 h 190500"/>
                <a:gd name="connsiteX3" fmla="*/ 14288 w 647700"/>
                <a:gd name="connsiteY3" fmla="*/ 182880 h 190500"/>
              </a:gdLst>
              <a:ahLst/>
              <a:cxnLst>
                <a:cxn ang="0">
                  <a:pos x="connsiteX0" y="connsiteY0"/>
                </a:cxn>
                <a:cxn ang="0">
                  <a:pos x="connsiteX1" y="connsiteY1"/>
                </a:cxn>
                <a:cxn ang="0">
                  <a:pos x="connsiteX2" y="connsiteY2"/>
                </a:cxn>
                <a:cxn ang="0">
                  <a:pos x="connsiteX3" y="connsiteY3"/>
                </a:cxn>
              </a:cxnLst>
              <a:rect l="l" t="t" r="r" b="b"/>
              <a:pathLst>
                <a:path w="647700" h="190500">
                  <a:moveTo>
                    <a:pt x="14288" y="14288"/>
                  </a:moveTo>
                  <a:lnTo>
                    <a:pt x="640080" y="14288"/>
                  </a:lnTo>
                  <a:lnTo>
                    <a:pt x="640080" y="182880"/>
                  </a:lnTo>
                  <a:lnTo>
                    <a:pt x="14288" y="182880"/>
                  </a:lnTo>
                  <a:close/>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119" name="Freeform: Shape 118">
              <a:extLst>
                <a:ext uri="{FF2B5EF4-FFF2-40B4-BE49-F238E27FC236}">
                  <a16:creationId xmlns:a16="http://schemas.microsoft.com/office/drawing/2014/main" xmlns="" id="{AA4EE6F5-EFDC-4263-BAC3-B844D7CC38AE}"/>
                </a:ext>
              </a:extLst>
            </p:cNvPr>
            <p:cNvSpPr/>
            <p:nvPr/>
          </p:nvSpPr>
          <p:spPr>
            <a:xfrm>
              <a:off x="7447597" y="4291013"/>
              <a:ext cx="190500" cy="190500"/>
            </a:xfrm>
            <a:custGeom>
              <a:avLst/>
              <a:gdLst>
                <a:gd name="connsiteX0" fmla="*/ 180023 w 190500"/>
                <a:gd name="connsiteY0" fmla="*/ 97155 h 190500"/>
                <a:gd name="connsiteX1" fmla="*/ 97155 w 190500"/>
                <a:gd name="connsiteY1" fmla="*/ 180022 h 190500"/>
                <a:gd name="connsiteX2" fmla="*/ 14288 w 190500"/>
                <a:gd name="connsiteY2" fmla="*/ 97155 h 190500"/>
                <a:gd name="connsiteX3" fmla="*/ 97155 w 190500"/>
                <a:gd name="connsiteY3" fmla="*/ 14288 h 190500"/>
                <a:gd name="connsiteX4" fmla="*/ 180023 w 190500"/>
                <a:gd name="connsiteY4" fmla="*/ 97155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0023" y="97155"/>
                  </a:moveTo>
                  <a:cubicBezTo>
                    <a:pt x="180023" y="142921"/>
                    <a:pt x="142921" y="180022"/>
                    <a:pt x="97155" y="180022"/>
                  </a:cubicBezTo>
                  <a:cubicBezTo>
                    <a:pt x="51389" y="180022"/>
                    <a:pt x="14288" y="142921"/>
                    <a:pt x="14288" y="97155"/>
                  </a:cubicBezTo>
                  <a:cubicBezTo>
                    <a:pt x="14288" y="51389"/>
                    <a:pt x="51389" y="14288"/>
                    <a:pt x="97155" y="14288"/>
                  </a:cubicBezTo>
                  <a:cubicBezTo>
                    <a:pt x="142922" y="14288"/>
                    <a:pt x="180023" y="51389"/>
                    <a:pt x="180023" y="97155"/>
                  </a:cubicBezTo>
                  <a:close/>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120" name="Freeform: Shape 119">
              <a:extLst>
                <a:ext uri="{FF2B5EF4-FFF2-40B4-BE49-F238E27FC236}">
                  <a16:creationId xmlns:a16="http://schemas.microsoft.com/office/drawing/2014/main" xmlns="" id="{931DC892-AF3C-433F-8DE5-D362CBB6338E}"/>
                </a:ext>
              </a:extLst>
            </p:cNvPr>
            <p:cNvSpPr/>
            <p:nvPr/>
          </p:nvSpPr>
          <p:spPr>
            <a:xfrm>
              <a:off x="6987540" y="4605338"/>
              <a:ext cx="647700" cy="28575"/>
            </a:xfrm>
            <a:custGeom>
              <a:avLst/>
              <a:gdLst>
                <a:gd name="connsiteX0" fmla="*/ 14288 w 647700"/>
                <a:gd name="connsiteY0" fmla="*/ 14288 h 28575"/>
                <a:gd name="connsiteX1" fmla="*/ 639128 w 647700"/>
                <a:gd name="connsiteY1" fmla="*/ 14288 h 28575"/>
              </a:gdLst>
              <a:ahLst/>
              <a:cxnLst>
                <a:cxn ang="0">
                  <a:pos x="connsiteX0" y="connsiteY0"/>
                </a:cxn>
                <a:cxn ang="0">
                  <a:pos x="connsiteX1" y="connsiteY1"/>
                </a:cxn>
              </a:cxnLst>
              <a:rect l="l" t="t" r="r" b="b"/>
              <a:pathLst>
                <a:path w="647700" h="28575">
                  <a:moveTo>
                    <a:pt x="14288" y="14288"/>
                  </a:moveTo>
                  <a:lnTo>
                    <a:pt x="639128" y="14288"/>
                  </a:lnTo>
                </a:path>
              </a:pathLst>
            </a:custGeom>
            <a:ln w="25400" cap="flat">
              <a:solidFill>
                <a:schemeClr val="bg1"/>
              </a:solidFill>
              <a:prstDash val="solid"/>
              <a:miter/>
            </a:ln>
          </p:spPr>
          <p:txBody>
            <a:bodyPr rtlCol="0" anchor="ctr"/>
            <a:lstStyle/>
            <a:p>
              <a:endParaRPr lang="en-US" sz="1125" dirty="0">
                <a:solidFill>
                  <a:schemeClr val="bg1"/>
                </a:solidFill>
              </a:endParaRPr>
            </a:p>
          </p:txBody>
        </p:sp>
        <p:sp>
          <p:nvSpPr>
            <p:cNvPr id="121" name="Freeform: Shape 120">
              <a:extLst>
                <a:ext uri="{FF2B5EF4-FFF2-40B4-BE49-F238E27FC236}">
                  <a16:creationId xmlns:a16="http://schemas.microsoft.com/office/drawing/2014/main" xmlns="" id="{41DE8620-4F2F-4A32-8474-07D33728E0C6}"/>
                </a:ext>
              </a:extLst>
            </p:cNvPr>
            <p:cNvSpPr/>
            <p:nvPr/>
          </p:nvSpPr>
          <p:spPr>
            <a:xfrm>
              <a:off x="6987540" y="4697730"/>
              <a:ext cx="647700" cy="28575"/>
            </a:xfrm>
            <a:custGeom>
              <a:avLst/>
              <a:gdLst>
                <a:gd name="connsiteX0" fmla="*/ 14288 w 647700"/>
                <a:gd name="connsiteY0" fmla="*/ 14287 h 28575"/>
                <a:gd name="connsiteX1" fmla="*/ 639128 w 647700"/>
                <a:gd name="connsiteY1" fmla="*/ 14287 h 28575"/>
              </a:gdLst>
              <a:ahLst/>
              <a:cxnLst>
                <a:cxn ang="0">
                  <a:pos x="connsiteX0" y="connsiteY0"/>
                </a:cxn>
                <a:cxn ang="0">
                  <a:pos x="connsiteX1" y="connsiteY1"/>
                </a:cxn>
              </a:cxnLst>
              <a:rect l="l" t="t" r="r" b="b"/>
              <a:pathLst>
                <a:path w="647700" h="28575">
                  <a:moveTo>
                    <a:pt x="14288" y="14287"/>
                  </a:moveTo>
                  <a:lnTo>
                    <a:pt x="639128" y="14287"/>
                  </a:lnTo>
                </a:path>
              </a:pathLst>
            </a:custGeom>
            <a:ln w="25400" cap="flat">
              <a:solidFill>
                <a:schemeClr val="bg1"/>
              </a:solidFill>
              <a:prstDash val="solid"/>
              <a:miter/>
            </a:ln>
          </p:spPr>
          <p:txBody>
            <a:bodyPr rtlCol="0" anchor="ctr"/>
            <a:lstStyle/>
            <a:p>
              <a:endParaRPr lang="en-US" sz="1125" dirty="0">
                <a:solidFill>
                  <a:schemeClr val="bg1"/>
                </a:solidFill>
              </a:endParaRPr>
            </a:p>
          </p:txBody>
        </p:sp>
      </p:grpSp>
      <p:sp>
        <p:nvSpPr>
          <p:cNvPr id="122" name="TextBox 121">
            <a:extLst>
              <a:ext uri="{FF2B5EF4-FFF2-40B4-BE49-F238E27FC236}">
                <a16:creationId xmlns:a16="http://schemas.microsoft.com/office/drawing/2014/main" xmlns="" id="{EA0ACBB7-FD80-4644-ABA2-63C45623D381}"/>
              </a:ext>
            </a:extLst>
          </p:cNvPr>
          <p:cNvSpPr txBox="1"/>
          <p:nvPr/>
        </p:nvSpPr>
        <p:spPr>
          <a:xfrm rot="5400000">
            <a:off x="8346716" y="2321377"/>
            <a:ext cx="798296" cy="392415"/>
          </a:xfrm>
          <a:prstGeom prst="rect">
            <a:avLst/>
          </a:prstGeom>
        </p:spPr>
        <p:txBody>
          <a:bodyPr wrap="none" lIns="114300" tIns="91440" rIns="114300" bIns="91440" rtlCol="0">
            <a:spAutoFit/>
          </a:bodyPr>
          <a:lstStyle/>
          <a:p>
            <a:pPr algn="ctr">
              <a:lnSpc>
                <a:spcPct val="90000"/>
              </a:lnSpc>
              <a:spcAft>
                <a:spcPts val="1125"/>
              </a:spcAft>
            </a:pPr>
            <a:r>
              <a:rPr lang="en-US" sz="1500" dirty="0">
                <a:solidFill>
                  <a:schemeClr val="bg1"/>
                </a:solidFill>
              </a:rPr>
              <a:t>Server</a:t>
            </a:r>
          </a:p>
        </p:txBody>
      </p:sp>
      <p:cxnSp>
        <p:nvCxnSpPr>
          <p:cNvPr id="61" name="Straight Connector 60">
            <a:extLst>
              <a:ext uri="{FF2B5EF4-FFF2-40B4-BE49-F238E27FC236}">
                <a16:creationId xmlns:a16="http://schemas.microsoft.com/office/drawing/2014/main" xmlns="" id="{CD6139F9-7E02-4FCC-A9DF-FBCB56AAFE4C}"/>
              </a:ext>
            </a:extLst>
          </p:cNvPr>
          <p:cNvCxnSpPr>
            <a:cxnSpLocks/>
          </p:cNvCxnSpPr>
          <p:nvPr/>
        </p:nvCxnSpPr>
        <p:spPr>
          <a:xfrm flipH="1">
            <a:off x="336352" y="2417795"/>
            <a:ext cx="3834238" cy="0"/>
          </a:xfrm>
          <a:prstGeom prst="line">
            <a:avLst/>
          </a:prstGeom>
          <a:noFill/>
          <a:ln w="25400">
            <a:gradFill flip="none" rotWithShape="1">
              <a:gsLst>
                <a:gs pos="0">
                  <a:schemeClr val="accent1"/>
                </a:gs>
                <a:gs pos="100000">
                  <a:schemeClr val="accent2"/>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4" name="Straight Connector 63">
            <a:extLst>
              <a:ext uri="{FF2B5EF4-FFF2-40B4-BE49-F238E27FC236}">
                <a16:creationId xmlns:a16="http://schemas.microsoft.com/office/drawing/2014/main" xmlns="" id="{3229CCF6-E61F-4941-B6FA-93DDD2D23D98}"/>
              </a:ext>
            </a:extLst>
          </p:cNvPr>
          <p:cNvCxnSpPr>
            <a:cxnSpLocks/>
          </p:cNvCxnSpPr>
          <p:nvPr/>
        </p:nvCxnSpPr>
        <p:spPr>
          <a:xfrm flipH="1">
            <a:off x="336352" y="1688679"/>
            <a:ext cx="3834238" cy="0"/>
          </a:xfrm>
          <a:prstGeom prst="line">
            <a:avLst/>
          </a:prstGeom>
          <a:noFill/>
          <a:ln w="25400">
            <a:gradFill flip="none" rotWithShape="1">
              <a:gsLst>
                <a:gs pos="0">
                  <a:schemeClr val="accent1"/>
                </a:gs>
                <a:gs pos="100000">
                  <a:schemeClr val="accent2"/>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67" name="Group 66">
            <a:extLst>
              <a:ext uri="{FF2B5EF4-FFF2-40B4-BE49-F238E27FC236}">
                <a16:creationId xmlns:a16="http://schemas.microsoft.com/office/drawing/2014/main" xmlns="" id="{3E315523-9F94-F345-80D1-15E9BDB7C41E}"/>
              </a:ext>
            </a:extLst>
          </p:cNvPr>
          <p:cNvGrpSpPr/>
          <p:nvPr/>
        </p:nvGrpSpPr>
        <p:grpSpPr>
          <a:xfrm>
            <a:off x="8531678" y="2"/>
            <a:ext cx="412991" cy="489858"/>
            <a:chOff x="13432971" y="2"/>
            <a:chExt cx="660785" cy="783773"/>
          </a:xfrm>
        </p:grpSpPr>
        <p:sp>
          <p:nvSpPr>
            <p:cNvPr id="68" name="Arrow: Pentagon 26">
              <a:extLst>
                <a:ext uri="{FF2B5EF4-FFF2-40B4-BE49-F238E27FC236}">
                  <a16:creationId xmlns:a16="http://schemas.microsoft.com/office/drawing/2014/main" xmlns="" id="{D28380AB-0492-CA40-AA72-560E0B74FE7A}"/>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9" name="Graphic 3">
              <a:extLst>
                <a:ext uri="{FF2B5EF4-FFF2-40B4-BE49-F238E27FC236}">
                  <a16:creationId xmlns:a16="http://schemas.microsoft.com/office/drawing/2014/main" xmlns="" id="{CB9F3EB2-4DBA-D74E-B615-7BD82B67AD3F}"/>
                </a:ext>
              </a:extLst>
            </p:cNvPr>
            <p:cNvGrpSpPr/>
            <p:nvPr/>
          </p:nvGrpSpPr>
          <p:grpSpPr>
            <a:xfrm>
              <a:off x="13585427" y="125219"/>
              <a:ext cx="386410" cy="386410"/>
              <a:chOff x="4333875" y="2333625"/>
              <a:chExt cx="476250" cy="476250"/>
            </a:xfrm>
            <a:solidFill>
              <a:schemeClr val="tx1"/>
            </a:solidFill>
          </p:grpSpPr>
          <p:sp>
            <p:nvSpPr>
              <p:cNvPr id="71" name="Freeform: Shape 32">
                <a:extLst>
                  <a:ext uri="{FF2B5EF4-FFF2-40B4-BE49-F238E27FC236}">
                    <a16:creationId xmlns:a16="http://schemas.microsoft.com/office/drawing/2014/main" xmlns="" id="{7C9B6242-85E9-DD42-B0C4-35144DF46E52}"/>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72" name="Freeform: Shape 33">
                <a:extLst>
                  <a:ext uri="{FF2B5EF4-FFF2-40B4-BE49-F238E27FC236}">
                    <a16:creationId xmlns:a16="http://schemas.microsoft.com/office/drawing/2014/main" xmlns="" id="{D3BDF3A6-6196-0E4F-8599-65B40A11D834}"/>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92" name="Freeform: Shape 34">
                <a:extLst>
                  <a:ext uri="{FF2B5EF4-FFF2-40B4-BE49-F238E27FC236}">
                    <a16:creationId xmlns:a16="http://schemas.microsoft.com/office/drawing/2014/main" xmlns="" id="{2743F138-82D2-2541-B717-7B08F5CBF817}"/>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2586680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ppt_x"/>
                                          </p:val>
                                        </p:tav>
                                        <p:tav tm="100000">
                                          <p:val>
                                            <p:strVal val="#ppt_x"/>
                                          </p:val>
                                        </p:tav>
                                      </p:tavLst>
                                    </p:anim>
                                    <p:anim calcmode="lin" valueType="num">
                                      <p:cBhvr additive="base">
                                        <p:cTn id="8" dur="500" fill="hold"/>
                                        <p:tgtEl>
                                          <p:spTgt spid="6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xmlns="" id="{46962709-0315-7E46-9F29-AF42580A88B4}"/>
              </a:ext>
            </a:extLst>
          </p:cNvPr>
          <p:cNvSpPr>
            <a:spLocks noGrp="1"/>
          </p:cNvSpPr>
          <p:nvPr>
            <p:ph type="title"/>
          </p:nvPr>
        </p:nvSpPr>
        <p:spPr/>
        <p:txBody>
          <a:bodyPr/>
          <a:lstStyle/>
          <a:p>
            <a:pPr lvl="0"/>
            <a:r>
              <a:rPr lang="en-US" dirty="0"/>
              <a:t>EC2 instance built on AWS Nitro System</a:t>
            </a:r>
          </a:p>
        </p:txBody>
      </p:sp>
      <p:sp>
        <p:nvSpPr>
          <p:cNvPr id="58" name="Content Placeholder 57">
            <a:extLst>
              <a:ext uri="{FF2B5EF4-FFF2-40B4-BE49-F238E27FC236}">
                <a16:creationId xmlns:a16="http://schemas.microsoft.com/office/drawing/2014/main" xmlns="" id="{3845C5CA-5D3A-45D4-A248-3183BBDA7BCA}"/>
              </a:ext>
            </a:extLst>
          </p:cNvPr>
          <p:cNvSpPr>
            <a:spLocks noGrp="1"/>
          </p:cNvSpPr>
          <p:nvPr>
            <p:ph idx="1"/>
          </p:nvPr>
        </p:nvSpPr>
        <p:spPr>
          <a:xfrm>
            <a:off x="201931" y="1519413"/>
            <a:ext cx="4123857" cy="1736886"/>
          </a:xfrm>
        </p:spPr>
        <p:txBody>
          <a:bodyPr/>
          <a:lstStyle/>
          <a:p>
            <a:pPr>
              <a:spcBef>
                <a:spcPts val="2625"/>
              </a:spcBef>
            </a:pPr>
            <a:r>
              <a:rPr lang="en-US" sz="1800" dirty="0"/>
              <a:t>Nearly 100% of available compute resources available </a:t>
            </a:r>
            <a:br>
              <a:rPr lang="en-US" sz="1800" dirty="0"/>
            </a:br>
            <a:r>
              <a:rPr lang="en-US" sz="1800" dirty="0"/>
              <a:t>to customers’ workload</a:t>
            </a:r>
          </a:p>
          <a:p>
            <a:pPr>
              <a:spcBef>
                <a:spcPts val="2625"/>
              </a:spcBef>
            </a:pPr>
            <a:r>
              <a:rPr lang="en-US" sz="1800" dirty="0"/>
              <a:t>Improved security</a:t>
            </a:r>
          </a:p>
        </p:txBody>
      </p:sp>
      <p:grpSp>
        <p:nvGrpSpPr>
          <p:cNvPr id="59" name="Group 58">
            <a:extLst>
              <a:ext uri="{FF2B5EF4-FFF2-40B4-BE49-F238E27FC236}">
                <a16:creationId xmlns:a16="http://schemas.microsoft.com/office/drawing/2014/main" xmlns="" id="{D33A1C25-6A24-41BB-BDEE-ABE81ABE7E47}"/>
              </a:ext>
            </a:extLst>
          </p:cNvPr>
          <p:cNvGrpSpPr/>
          <p:nvPr/>
        </p:nvGrpSpPr>
        <p:grpSpPr>
          <a:xfrm>
            <a:off x="417228" y="3128376"/>
            <a:ext cx="1138034" cy="325743"/>
            <a:chOff x="121921" y="5919337"/>
            <a:chExt cx="4014971" cy="956648"/>
          </a:xfrm>
        </p:grpSpPr>
        <p:pic>
          <p:nvPicPr>
            <p:cNvPr id="142" name="Picture 141">
              <a:extLst>
                <a:ext uri="{FF2B5EF4-FFF2-40B4-BE49-F238E27FC236}">
                  <a16:creationId xmlns:a16="http://schemas.microsoft.com/office/drawing/2014/main" xmlns="" id="{4477898B-2D08-4847-A11B-628AF537590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21921" y="5919337"/>
              <a:ext cx="4014971" cy="883248"/>
            </a:xfrm>
            <a:prstGeom prst="rect">
              <a:avLst/>
            </a:prstGeom>
            <a:noFill/>
          </p:spPr>
        </p:pic>
        <p:pic>
          <p:nvPicPr>
            <p:cNvPr id="143" name="Picture 142">
              <a:extLst>
                <a:ext uri="{FF2B5EF4-FFF2-40B4-BE49-F238E27FC236}">
                  <a16:creationId xmlns:a16="http://schemas.microsoft.com/office/drawing/2014/main" xmlns="" id="{19094985-D2E9-DB43-A155-B7DE843960C5}"/>
                </a:ext>
              </a:extLst>
            </p:cNvPr>
            <p:cNvPicPr>
              <a:picLocks noChangeAspect="1"/>
            </p:cNvPicPr>
            <p:nvPr/>
          </p:nvPicPr>
          <p:blipFill rotWithShape="1">
            <a:blip r:embed="rId5">
              <a:alphaModFix/>
              <a:duotone>
                <a:prstClr val="black"/>
                <a:schemeClr val="tx1">
                  <a:tint val="45000"/>
                  <a:satMod val="400000"/>
                </a:schemeClr>
              </a:duotone>
              <a:extLst>
                <a:ext uri="{BEBA8EAE-BF5A-486C-A8C5-ECC9F3942E4B}">
                  <a14:imgProps xmlns:a14="http://schemas.microsoft.com/office/drawing/2010/main">
                    <a14:imgLayer r:embed="rId6">
                      <a14:imgEffect>
                        <a14:brightnessContrast bright="-31000" contrast="-40000"/>
                      </a14:imgEffect>
                    </a14:imgLayer>
                  </a14:imgProps>
                </a:ext>
                <a:ext uri="{28A0092B-C50C-407E-A947-70E740481C1C}">
                  <a14:useLocalDpi xmlns:a14="http://schemas.microsoft.com/office/drawing/2010/main" val="0"/>
                </a:ext>
              </a:extLst>
            </a:blip>
            <a:srcRect l="56165" t="53127"/>
            <a:stretch/>
          </p:blipFill>
          <p:spPr>
            <a:xfrm>
              <a:off x="1955649" y="6378894"/>
              <a:ext cx="2113131" cy="497091"/>
            </a:xfrm>
            <a:prstGeom prst="rect">
              <a:avLst/>
            </a:prstGeom>
          </p:spPr>
        </p:pic>
      </p:grpSp>
      <p:sp>
        <p:nvSpPr>
          <p:cNvPr id="68" name="Shape 215">
            <a:extLst>
              <a:ext uri="{FF2B5EF4-FFF2-40B4-BE49-F238E27FC236}">
                <a16:creationId xmlns:a16="http://schemas.microsoft.com/office/drawing/2014/main" xmlns="" id="{09F31822-787F-4854-B638-3EE50BF24316}"/>
              </a:ext>
            </a:extLst>
          </p:cNvPr>
          <p:cNvSpPr/>
          <p:nvPr/>
        </p:nvSpPr>
        <p:spPr>
          <a:xfrm>
            <a:off x="4514102" y="1544348"/>
            <a:ext cx="3846473" cy="2400363"/>
          </a:xfrm>
          <a:prstGeom prst="roundRect">
            <a:avLst>
              <a:gd name="adj" fmla="val 6841"/>
            </a:avLst>
          </a:prstGeom>
          <a:noFill/>
          <a:ln w="25400" cap="rnd">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sz="2400" dirty="0">
              <a:solidFill>
                <a:schemeClr val="bg1"/>
              </a:solidFill>
              <a:cs typeface="Segoe UI" pitchFamily="34" charset="0"/>
            </a:endParaRPr>
          </a:p>
        </p:txBody>
      </p:sp>
      <p:sp>
        <p:nvSpPr>
          <p:cNvPr id="69" name="Shape 215">
            <a:extLst>
              <a:ext uri="{FF2B5EF4-FFF2-40B4-BE49-F238E27FC236}">
                <a16:creationId xmlns:a16="http://schemas.microsoft.com/office/drawing/2014/main" xmlns="" id="{D3E4ED37-1BA8-4C78-8444-1CEECEA4096E}"/>
              </a:ext>
            </a:extLst>
          </p:cNvPr>
          <p:cNvSpPr/>
          <p:nvPr/>
        </p:nvSpPr>
        <p:spPr>
          <a:xfrm>
            <a:off x="4653643" y="1675946"/>
            <a:ext cx="3567390" cy="2137166"/>
          </a:xfrm>
          <a:prstGeom prst="roundRect">
            <a:avLst>
              <a:gd name="adj" fmla="val 0"/>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sz="2400" dirty="0">
              <a:solidFill>
                <a:schemeClr val="bg1"/>
              </a:solidFill>
              <a:cs typeface="Segoe UI" pitchFamily="34" charset="0"/>
            </a:endParaRPr>
          </a:p>
        </p:txBody>
      </p:sp>
      <p:cxnSp>
        <p:nvCxnSpPr>
          <p:cNvPr id="70" name="Straight Connector 69">
            <a:extLst>
              <a:ext uri="{FF2B5EF4-FFF2-40B4-BE49-F238E27FC236}">
                <a16:creationId xmlns:a16="http://schemas.microsoft.com/office/drawing/2014/main" xmlns="" id="{F746F5F8-39C1-4399-9219-B328684C42F8}"/>
              </a:ext>
            </a:extLst>
          </p:cNvPr>
          <p:cNvCxnSpPr/>
          <p:nvPr/>
        </p:nvCxnSpPr>
        <p:spPr>
          <a:xfrm>
            <a:off x="4653643" y="2532822"/>
            <a:ext cx="3567390"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xmlns="" id="{3D5BD978-E98D-46AA-8F5B-36BAD093B6D4}"/>
              </a:ext>
            </a:extLst>
          </p:cNvPr>
          <p:cNvCxnSpPr/>
          <p:nvPr/>
        </p:nvCxnSpPr>
        <p:spPr>
          <a:xfrm>
            <a:off x="4653643" y="2956237"/>
            <a:ext cx="3567390"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xmlns="" id="{2465976F-A7B2-4933-90D9-B58818AADAF1}"/>
              </a:ext>
            </a:extLst>
          </p:cNvPr>
          <p:cNvSpPr txBox="1"/>
          <p:nvPr/>
        </p:nvSpPr>
        <p:spPr>
          <a:xfrm>
            <a:off x="5272758" y="2548024"/>
            <a:ext cx="2329164" cy="392415"/>
          </a:xfrm>
          <a:prstGeom prst="rect">
            <a:avLst/>
          </a:prstGeom>
        </p:spPr>
        <p:txBody>
          <a:bodyPr wrap="none" lIns="114300" tIns="91440" rIns="114300" bIns="91440" rtlCol="0">
            <a:spAutoFit/>
          </a:bodyPr>
          <a:lstStyle/>
          <a:p>
            <a:pPr algn="ctr">
              <a:lnSpc>
                <a:spcPct val="90000"/>
              </a:lnSpc>
              <a:spcAft>
                <a:spcPts val="1125"/>
              </a:spcAft>
            </a:pPr>
            <a:r>
              <a:rPr lang="en-US" sz="1500" dirty="0">
                <a:solidFill>
                  <a:schemeClr val="bg1"/>
                </a:solidFill>
              </a:rPr>
              <a:t>Hypervisor (KVM based)</a:t>
            </a:r>
          </a:p>
        </p:txBody>
      </p:sp>
      <p:cxnSp>
        <p:nvCxnSpPr>
          <p:cNvPr id="73" name="Straight Connector 72">
            <a:extLst>
              <a:ext uri="{FF2B5EF4-FFF2-40B4-BE49-F238E27FC236}">
                <a16:creationId xmlns:a16="http://schemas.microsoft.com/office/drawing/2014/main" xmlns="" id="{EBC83B20-0451-4496-B18B-EA36DC7DA8AE}"/>
              </a:ext>
            </a:extLst>
          </p:cNvPr>
          <p:cNvCxnSpPr>
            <a:cxnSpLocks/>
          </p:cNvCxnSpPr>
          <p:nvPr/>
        </p:nvCxnSpPr>
        <p:spPr>
          <a:xfrm>
            <a:off x="5751286" y="2956239"/>
            <a:ext cx="0" cy="856874"/>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xmlns="" id="{A94BD8E6-32B8-4867-99ED-A1C826FD6FD4}"/>
              </a:ext>
            </a:extLst>
          </p:cNvPr>
          <p:cNvCxnSpPr>
            <a:cxnSpLocks/>
          </p:cNvCxnSpPr>
          <p:nvPr/>
        </p:nvCxnSpPr>
        <p:spPr>
          <a:xfrm>
            <a:off x="7123392" y="2956239"/>
            <a:ext cx="0" cy="856874"/>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xmlns="" id="{144AE99F-1D2C-47C2-B74B-5ED5C8235A3A}"/>
              </a:ext>
            </a:extLst>
          </p:cNvPr>
          <p:cNvSpPr txBox="1"/>
          <p:nvPr/>
        </p:nvSpPr>
        <p:spPr>
          <a:xfrm>
            <a:off x="5060874" y="3496379"/>
            <a:ext cx="700513" cy="323165"/>
          </a:xfrm>
          <a:prstGeom prst="rect">
            <a:avLst/>
          </a:prstGeom>
          <a:noFill/>
        </p:spPr>
        <p:txBody>
          <a:bodyPr wrap="none" lIns="114300" tIns="91440" rIns="114300" bIns="91440" rtlCol="0">
            <a:spAutoFit/>
          </a:bodyPr>
          <a:lstStyle/>
          <a:p>
            <a:pPr algn="r">
              <a:lnSpc>
                <a:spcPct val="90000"/>
              </a:lnSpc>
              <a:spcAft>
                <a:spcPts val="1125"/>
              </a:spcAft>
            </a:pPr>
            <a:r>
              <a:rPr lang="en-US" sz="1000" dirty="0">
                <a:solidFill>
                  <a:schemeClr val="bg1"/>
                </a:solidFill>
              </a:rPr>
              <a:t>Network</a:t>
            </a:r>
          </a:p>
        </p:txBody>
      </p:sp>
      <p:sp>
        <p:nvSpPr>
          <p:cNvPr id="76" name="TextBox 75">
            <a:extLst>
              <a:ext uri="{FF2B5EF4-FFF2-40B4-BE49-F238E27FC236}">
                <a16:creationId xmlns:a16="http://schemas.microsoft.com/office/drawing/2014/main" xmlns="" id="{746CD736-07DE-4AEF-8213-A8DD3FE13D3D}"/>
              </a:ext>
            </a:extLst>
          </p:cNvPr>
          <p:cNvSpPr txBox="1"/>
          <p:nvPr/>
        </p:nvSpPr>
        <p:spPr>
          <a:xfrm>
            <a:off x="6449756" y="3496379"/>
            <a:ext cx="676467" cy="323165"/>
          </a:xfrm>
          <a:prstGeom prst="rect">
            <a:avLst/>
          </a:prstGeom>
          <a:noFill/>
        </p:spPr>
        <p:txBody>
          <a:bodyPr wrap="none" lIns="114300" tIns="91440" rIns="114300" bIns="91440" rtlCol="0">
            <a:spAutoFit/>
          </a:bodyPr>
          <a:lstStyle/>
          <a:p>
            <a:pPr algn="r">
              <a:lnSpc>
                <a:spcPct val="90000"/>
              </a:lnSpc>
              <a:spcAft>
                <a:spcPts val="1125"/>
              </a:spcAft>
            </a:pPr>
            <a:r>
              <a:rPr lang="en-US" sz="1000" dirty="0">
                <a:solidFill>
                  <a:schemeClr val="bg1"/>
                </a:solidFill>
              </a:rPr>
              <a:t>Storage</a:t>
            </a:r>
          </a:p>
        </p:txBody>
      </p:sp>
      <p:sp>
        <p:nvSpPr>
          <p:cNvPr id="77" name="TextBox 76">
            <a:extLst>
              <a:ext uri="{FF2B5EF4-FFF2-40B4-BE49-F238E27FC236}">
                <a16:creationId xmlns:a16="http://schemas.microsoft.com/office/drawing/2014/main" xmlns="" id="{EBEDEFD5-DCAD-4B00-886E-ADB9D56BE0A4}"/>
              </a:ext>
            </a:extLst>
          </p:cNvPr>
          <p:cNvSpPr txBox="1"/>
          <p:nvPr/>
        </p:nvSpPr>
        <p:spPr>
          <a:xfrm>
            <a:off x="7402879" y="3334056"/>
            <a:ext cx="817531" cy="470513"/>
          </a:xfrm>
          <a:prstGeom prst="rect">
            <a:avLst/>
          </a:prstGeom>
          <a:noFill/>
        </p:spPr>
        <p:txBody>
          <a:bodyPr wrap="none" lIns="114300" tIns="91440" rIns="114300" bIns="91440" rtlCol="0">
            <a:spAutoFit/>
          </a:bodyPr>
          <a:lstStyle/>
          <a:p>
            <a:pPr algn="r">
              <a:lnSpc>
                <a:spcPct val="90000"/>
              </a:lnSpc>
              <a:spcAft>
                <a:spcPts val="1125"/>
              </a:spcAft>
            </a:pPr>
            <a:r>
              <a:rPr lang="en-US" sz="688" dirty="0">
                <a:solidFill>
                  <a:schemeClr val="bg1"/>
                </a:solidFill>
              </a:rPr>
              <a:t>Management,</a:t>
            </a:r>
            <a:br>
              <a:rPr lang="en-US" sz="688" dirty="0">
                <a:solidFill>
                  <a:schemeClr val="bg1"/>
                </a:solidFill>
              </a:rPr>
            </a:br>
            <a:r>
              <a:rPr lang="en-US" sz="688" dirty="0">
                <a:solidFill>
                  <a:schemeClr val="bg1"/>
                </a:solidFill>
              </a:rPr>
              <a:t>security,</a:t>
            </a:r>
            <a:br>
              <a:rPr lang="en-US" sz="688" dirty="0">
                <a:solidFill>
                  <a:schemeClr val="bg1"/>
                </a:solidFill>
              </a:rPr>
            </a:br>
            <a:r>
              <a:rPr lang="en-US" sz="688" dirty="0">
                <a:solidFill>
                  <a:schemeClr val="bg1"/>
                </a:solidFill>
              </a:rPr>
              <a:t>and monitoring</a:t>
            </a:r>
          </a:p>
        </p:txBody>
      </p:sp>
      <p:sp>
        <p:nvSpPr>
          <p:cNvPr id="78" name="TextBox 77">
            <a:extLst>
              <a:ext uri="{FF2B5EF4-FFF2-40B4-BE49-F238E27FC236}">
                <a16:creationId xmlns:a16="http://schemas.microsoft.com/office/drawing/2014/main" xmlns="" id="{B7B5807C-BD74-4F3B-AEAF-C75C1EB683F2}"/>
              </a:ext>
            </a:extLst>
          </p:cNvPr>
          <p:cNvSpPr txBox="1"/>
          <p:nvPr/>
        </p:nvSpPr>
        <p:spPr>
          <a:xfrm>
            <a:off x="6880368" y="1874651"/>
            <a:ext cx="785472" cy="461665"/>
          </a:xfrm>
          <a:prstGeom prst="rect">
            <a:avLst/>
          </a:prstGeom>
          <a:noFill/>
        </p:spPr>
        <p:txBody>
          <a:bodyPr wrap="none" lIns="114300" tIns="91440" rIns="114300" bIns="91440" rtlCol="0">
            <a:spAutoFit/>
          </a:bodyPr>
          <a:lstStyle/>
          <a:p>
            <a:pPr algn="ctr">
              <a:lnSpc>
                <a:spcPct val="90000"/>
              </a:lnSpc>
              <a:spcAft>
                <a:spcPts val="1125"/>
              </a:spcAft>
            </a:pPr>
            <a:r>
              <a:rPr lang="en-US" sz="1000" dirty="0">
                <a:solidFill>
                  <a:schemeClr val="bg1"/>
                </a:solidFill>
              </a:rPr>
              <a:t>Customer</a:t>
            </a:r>
            <a:br>
              <a:rPr lang="en-US" sz="1000" dirty="0">
                <a:solidFill>
                  <a:schemeClr val="bg1"/>
                </a:solidFill>
              </a:rPr>
            </a:br>
            <a:r>
              <a:rPr lang="en-US" sz="1000" dirty="0">
                <a:solidFill>
                  <a:schemeClr val="bg1"/>
                </a:solidFill>
              </a:rPr>
              <a:t>instances</a:t>
            </a:r>
          </a:p>
        </p:txBody>
      </p:sp>
      <p:grpSp>
        <p:nvGrpSpPr>
          <p:cNvPr id="79" name="Graphic 6">
            <a:extLst>
              <a:ext uri="{FF2B5EF4-FFF2-40B4-BE49-F238E27FC236}">
                <a16:creationId xmlns:a16="http://schemas.microsoft.com/office/drawing/2014/main" xmlns="" id="{834FD568-06F9-49FB-B55B-84727CEC9898}"/>
              </a:ext>
            </a:extLst>
          </p:cNvPr>
          <p:cNvGrpSpPr/>
          <p:nvPr/>
        </p:nvGrpSpPr>
        <p:grpSpPr>
          <a:xfrm>
            <a:off x="5932402" y="3070417"/>
            <a:ext cx="507460" cy="571859"/>
            <a:chOff x="5058912" y="7797148"/>
            <a:chExt cx="1876425" cy="2114550"/>
          </a:xfrm>
        </p:grpSpPr>
        <p:sp>
          <p:nvSpPr>
            <p:cNvPr id="80" name="Freeform: Shape 79">
              <a:extLst>
                <a:ext uri="{FF2B5EF4-FFF2-40B4-BE49-F238E27FC236}">
                  <a16:creationId xmlns:a16="http://schemas.microsoft.com/office/drawing/2014/main" xmlns="" id="{B54943F5-0380-420C-B88B-3DCF04D2AA68}"/>
                </a:ext>
              </a:extLst>
            </p:cNvPr>
            <p:cNvSpPr/>
            <p:nvPr/>
          </p:nvSpPr>
          <p:spPr>
            <a:xfrm>
              <a:off x="5687562" y="8481996"/>
              <a:ext cx="1247775" cy="333375"/>
            </a:xfrm>
            <a:custGeom>
              <a:avLst/>
              <a:gdLst>
                <a:gd name="connsiteX0" fmla="*/ 1233488 w 1247775"/>
                <a:gd name="connsiteY0" fmla="*/ 169545 h 333375"/>
                <a:gd name="connsiteX1" fmla="*/ 623888 w 1247775"/>
                <a:gd name="connsiteY1" fmla="*/ 324803 h 333375"/>
                <a:gd name="connsiteX2" fmla="*/ 14288 w 1247775"/>
                <a:gd name="connsiteY2" fmla="*/ 169545 h 333375"/>
                <a:gd name="connsiteX3" fmla="*/ 623888 w 1247775"/>
                <a:gd name="connsiteY3" fmla="*/ 14287 h 333375"/>
                <a:gd name="connsiteX4" fmla="*/ 1233488 w 1247775"/>
                <a:gd name="connsiteY4" fmla="*/ 169545 h 33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333375">
                  <a:moveTo>
                    <a:pt x="1233488" y="169545"/>
                  </a:moveTo>
                  <a:cubicBezTo>
                    <a:pt x="1233488" y="255291"/>
                    <a:pt x="960560" y="324803"/>
                    <a:pt x="623888" y="324803"/>
                  </a:cubicBezTo>
                  <a:cubicBezTo>
                    <a:pt x="287215" y="324803"/>
                    <a:pt x="14288" y="255291"/>
                    <a:pt x="14288" y="169545"/>
                  </a:cubicBezTo>
                  <a:cubicBezTo>
                    <a:pt x="14288" y="83799"/>
                    <a:pt x="287215" y="14287"/>
                    <a:pt x="623888" y="14287"/>
                  </a:cubicBezTo>
                  <a:cubicBezTo>
                    <a:pt x="960560" y="14287"/>
                    <a:pt x="1233488" y="83799"/>
                    <a:pt x="1233488" y="169545"/>
                  </a:cubicBezTo>
                  <a:close/>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81" name="Freeform: Shape 80">
              <a:extLst>
                <a:ext uri="{FF2B5EF4-FFF2-40B4-BE49-F238E27FC236}">
                  <a16:creationId xmlns:a16="http://schemas.microsoft.com/office/drawing/2014/main" xmlns="" id="{7D7B389B-D90D-4947-98E8-7C6D1EF3FD38}"/>
                </a:ext>
              </a:extLst>
            </p:cNvPr>
            <p:cNvSpPr/>
            <p:nvPr/>
          </p:nvSpPr>
          <p:spPr>
            <a:xfrm>
              <a:off x="5687562" y="9002061"/>
              <a:ext cx="1247775" cy="180975"/>
            </a:xfrm>
            <a:custGeom>
              <a:avLst/>
              <a:gdLst>
                <a:gd name="connsiteX0" fmla="*/ 1233488 w 1247775"/>
                <a:gd name="connsiteY0" fmla="*/ 14288 h 180975"/>
                <a:gd name="connsiteX1" fmla="*/ 623888 w 1247775"/>
                <a:gd name="connsiteY1" fmla="*/ 169545 h 180975"/>
                <a:gd name="connsiteX2" fmla="*/ 14288 w 1247775"/>
                <a:gd name="connsiteY2" fmla="*/ 14288 h 180975"/>
              </a:gdLst>
              <a:ahLst/>
              <a:cxnLst>
                <a:cxn ang="0">
                  <a:pos x="connsiteX0" y="connsiteY0"/>
                </a:cxn>
                <a:cxn ang="0">
                  <a:pos x="connsiteX1" y="connsiteY1"/>
                </a:cxn>
                <a:cxn ang="0">
                  <a:pos x="connsiteX2" y="connsiteY2"/>
                </a:cxn>
              </a:cxnLst>
              <a:rect l="l" t="t" r="r" b="b"/>
              <a:pathLst>
                <a:path w="1247775" h="180975">
                  <a:moveTo>
                    <a:pt x="1233488" y="14288"/>
                  </a:moveTo>
                  <a:cubicBezTo>
                    <a:pt x="1233488" y="100013"/>
                    <a:pt x="960120" y="169545"/>
                    <a:pt x="623888" y="169545"/>
                  </a:cubicBezTo>
                  <a:cubicBezTo>
                    <a:pt x="287655" y="169545"/>
                    <a:pt x="14288" y="100013"/>
                    <a:pt x="14288" y="14288"/>
                  </a:cubicBezTo>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82" name="Freeform: Shape 81">
              <a:extLst>
                <a:ext uri="{FF2B5EF4-FFF2-40B4-BE49-F238E27FC236}">
                  <a16:creationId xmlns:a16="http://schemas.microsoft.com/office/drawing/2014/main" xmlns="" id="{ACB59404-AB59-48C0-B6CD-D2833169C693}"/>
                </a:ext>
              </a:extLst>
            </p:cNvPr>
            <p:cNvSpPr/>
            <p:nvPr/>
          </p:nvSpPr>
          <p:spPr>
            <a:xfrm>
              <a:off x="5687562" y="9365915"/>
              <a:ext cx="1247775" cy="180975"/>
            </a:xfrm>
            <a:custGeom>
              <a:avLst/>
              <a:gdLst>
                <a:gd name="connsiteX0" fmla="*/ 1233488 w 1247775"/>
                <a:gd name="connsiteY0" fmla="*/ 14288 h 180975"/>
                <a:gd name="connsiteX1" fmla="*/ 623888 w 1247775"/>
                <a:gd name="connsiteY1" fmla="*/ 169545 h 180975"/>
                <a:gd name="connsiteX2" fmla="*/ 14288 w 1247775"/>
                <a:gd name="connsiteY2" fmla="*/ 14288 h 180975"/>
              </a:gdLst>
              <a:ahLst/>
              <a:cxnLst>
                <a:cxn ang="0">
                  <a:pos x="connsiteX0" y="connsiteY0"/>
                </a:cxn>
                <a:cxn ang="0">
                  <a:pos x="connsiteX1" y="connsiteY1"/>
                </a:cxn>
                <a:cxn ang="0">
                  <a:pos x="connsiteX2" y="connsiteY2"/>
                </a:cxn>
              </a:cxnLst>
              <a:rect l="l" t="t" r="r" b="b"/>
              <a:pathLst>
                <a:path w="1247775" h="180975">
                  <a:moveTo>
                    <a:pt x="1233488" y="14288"/>
                  </a:moveTo>
                  <a:cubicBezTo>
                    <a:pt x="1233488" y="100013"/>
                    <a:pt x="960120" y="169545"/>
                    <a:pt x="623888" y="169545"/>
                  </a:cubicBezTo>
                  <a:cubicBezTo>
                    <a:pt x="287655" y="169545"/>
                    <a:pt x="14288" y="100013"/>
                    <a:pt x="14288" y="14288"/>
                  </a:cubicBezTo>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83" name="Freeform: Shape 82">
              <a:extLst>
                <a:ext uri="{FF2B5EF4-FFF2-40B4-BE49-F238E27FC236}">
                  <a16:creationId xmlns:a16="http://schemas.microsoft.com/office/drawing/2014/main" xmlns="" id="{234441B3-7299-497A-8542-943A980677DB}"/>
                </a:ext>
              </a:extLst>
            </p:cNvPr>
            <p:cNvSpPr/>
            <p:nvPr/>
          </p:nvSpPr>
          <p:spPr>
            <a:xfrm>
              <a:off x="5054150" y="8208628"/>
              <a:ext cx="1047750" cy="285750"/>
            </a:xfrm>
            <a:custGeom>
              <a:avLst/>
              <a:gdLst>
                <a:gd name="connsiteX0" fmla="*/ 1041083 w 1047750"/>
                <a:gd name="connsiteY0" fmla="*/ 144780 h 285750"/>
                <a:gd name="connsiteX1" fmla="*/ 527685 w 1047750"/>
                <a:gd name="connsiteY1" fmla="*/ 275273 h 285750"/>
                <a:gd name="connsiteX2" fmla="*/ 14288 w 1047750"/>
                <a:gd name="connsiteY2" fmla="*/ 144780 h 285750"/>
                <a:gd name="connsiteX3" fmla="*/ 527685 w 1047750"/>
                <a:gd name="connsiteY3" fmla="*/ 14287 h 285750"/>
                <a:gd name="connsiteX4" fmla="*/ 1041083 w 1047750"/>
                <a:gd name="connsiteY4" fmla="*/ 144780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0" h="285750">
                  <a:moveTo>
                    <a:pt x="1041083" y="144780"/>
                  </a:moveTo>
                  <a:cubicBezTo>
                    <a:pt x="1041083" y="216849"/>
                    <a:pt x="811227" y="275273"/>
                    <a:pt x="527685" y="275273"/>
                  </a:cubicBezTo>
                  <a:cubicBezTo>
                    <a:pt x="244143" y="275273"/>
                    <a:pt x="14288" y="216849"/>
                    <a:pt x="14288" y="144780"/>
                  </a:cubicBezTo>
                  <a:cubicBezTo>
                    <a:pt x="14288" y="72711"/>
                    <a:pt x="244143" y="14287"/>
                    <a:pt x="527685" y="14287"/>
                  </a:cubicBezTo>
                  <a:cubicBezTo>
                    <a:pt x="811227" y="14287"/>
                    <a:pt x="1041083" y="72711"/>
                    <a:pt x="1041083" y="144780"/>
                  </a:cubicBezTo>
                  <a:close/>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84" name="Freeform: Shape 83">
              <a:extLst>
                <a:ext uri="{FF2B5EF4-FFF2-40B4-BE49-F238E27FC236}">
                  <a16:creationId xmlns:a16="http://schemas.microsoft.com/office/drawing/2014/main" xmlns="" id="{09365C53-2170-4E12-83D0-5A6D266673F4}"/>
                </a:ext>
              </a:extLst>
            </p:cNvPr>
            <p:cNvSpPr/>
            <p:nvPr/>
          </p:nvSpPr>
          <p:spPr>
            <a:xfrm>
              <a:off x="5054150" y="8339121"/>
              <a:ext cx="657225" cy="1076325"/>
            </a:xfrm>
            <a:custGeom>
              <a:avLst/>
              <a:gdLst>
                <a:gd name="connsiteX0" fmla="*/ 647700 w 657225"/>
                <a:gd name="connsiteY0" fmla="*/ 1061085 h 1076325"/>
                <a:gd name="connsiteX1" fmla="*/ 527685 w 657225"/>
                <a:gd name="connsiteY1" fmla="*/ 1064895 h 1076325"/>
                <a:gd name="connsiteX2" fmla="*/ 14288 w 657225"/>
                <a:gd name="connsiteY2" fmla="*/ 934403 h 1076325"/>
                <a:gd name="connsiteX3" fmla="*/ 14288 w 657225"/>
                <a:gd name="connsiteY3" fmla="*/ 14288 h 1076325"/>
              </a:gdLst>
              <a:ahLst/>
              <a:cxnLst>
                <a:cxn ang="0">
                  <a:pos x="connsiteX0" y="connsiteY0"/>
                </a:cxn>
                <a:cxn ang="0">
                  <a:pos x="connsiteX1" y="connsiteY1"/>
                </a:cxn>
                <a:cxn ang="0">
                  <a:pos x="connsiteX2" y="connsiteY2"/>
                </a:cxn>
                <a:cxn ang="0">
                  <a:pos x="connsiteX3" y="connsiteY3"/>
                </a:cxn>
              </a:cxnLst>
              <a:rect l="l" t="t" r="r" b="b"/>
              <a:pathLst>
                <a:path w="657225" h="1076325">
                  <a:moveTo>
                    <a:pt x="647700" y="1061085"/>
                  </a:moveTo>
                  <a:cubicBezTo>
                    <a:pt x="609600" y="1062990"/>
                    <a:pt x="568643" y="1064895"/>
                    <a:pt x="527685" y="1064895"/>
                  </a:cubicBezTo>
                  <a:cubicBezTo>
                    <a:pt x="243840" y="1063943"/>
                    <a:pt x="14288" y="1005840"/>
                    <a:pt x="14288" y="934403"/>
                  </a:cubicBezTo>
                  <a:lnTo>
                    <a:pt x="14288" y="14288"/>
                  </a:lnTo>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85" name="Freeform: Shape 84">
              <a:extLst>
                <a:ext uri="{FF2B5EF4-FFF2-40B4-BE49-F238E27FC236}">
                  <a16:creationId xmlns:a16="http://schemas.microsoft.com/office/drawing/2014/main" xmlns="" id="{2852D2D4-4532-4CFC-920A-B362444FB8E3}"/>
                </a:ext>
              </a:extLst>
            </p:cNvPr>
            <p:cNvSpPr/>
            <p:nvPr/>
          </p:nvSpPr>
          <p:spPr>
            <a:xfrm>
              <a:off x="6080945" y="8339121"/>
              <a:ext cx="28575" cy="180975"/>
            </a:xfrm>
            <a:custGeom>
              <a:avLst/>
              <a:gdLst>
                <a:gd name="connsiteX0" fmla="*/ 14288 w 28575"/>
                <a:gd name="connsiteY0" fmla="*/ 14288 h 180975"/>
                <a:gd name="connsiteX1" fmla="*/ 14288 w 28575"/>
                <a:gd name="connsiteY1" fmla="*/ 167640 h 180975"/>
              </a:gdLst>
              <a:ahLst/>
              <a:cxnLst>
                <a:cxn ang="0">
                  <a:pos x="connsiteX0" y="connsiteY0"/>
                </a:cxn>
                <a:cxn ang="0">
                  <a:pos x="connsiteX1" y="connsiteY1"/>
                </a:cxn>
              </a:cxnLst>
              <a:rect l="l" t="t" r="r" b="b"/>
              <a:pathLst>
                <a:path w="28575" h="180975">
                  <a:moveTo>
                    <a:pt x="14288" y="14288"/>
                  </a:moveTo>
                  <a:lnTo>
                    <a:pt x="14288" y="167640"/>
                  </a:lnTo>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86" name="Freeform: Shape 85">
              <a:extLst>
                <a:ext uri="{FF2B5EF4-FFF2-40B4-BE49-F238E27FC236}">
                  <a16:creationId xmlns:a16="http://schemas.microsoft.com/office/drawing/2014/main" xmlns="" id="{AD498D00-B0EE-45DA-B00B-04AC0252EE2C}"/>
                </a:ext>
              </a:extLst>
            </p:cNvPr>
            <p:cNvSpPr/>
            <p:nvPr/>
          </p:nvSpPr>
          <p:spPr>
            <a:xfrm>
              <a:off x="5054150" y="8645825"/>
              <a:ext cx="657225" cy="152400"/>
            </a:xfrm>
            <a:custGeom>
              <a:avLst/>
              <a:gdLst>
                <a:gd name="connsiteX0" fmla="*/ 647700 w 657225"/>
                <a:gd name="connsiteY0" fmla="*/ 140970 h 152400"/>
                <a:gd name="connsiteX1" fmla="*/ 527685 w 657225"/>
                <a:gd name="connsiteY1" fmla="*/ 144780 h 152400"/>
                <a:gd name="connsiteX2" fmla="*/ 14288 w 657225"/>
                <a:gd name="connsiteY2" fmla="*/ 14288 h 152400"/>
              </a:gdLst>
              <a:ahLst/>
              <a:cxnLst>
                <a:cxn ang="0">
                  <a:pos x="connsiteX0" y="connsiteY0"/>
                </a:cxn>
                <a:cxn ang="0">
                  <a:pos x="connsiteX1" y="connsiteY1"/>
                </a:cxn>
                <a:cxn ang="0">
                  <a:pos x="connsiteX2" y="connsiteY2"/>
                </a:cxn>
              </a:cxnLst>
              <a:rect l="l" t="t" r="r" b="b"/>
              <a:pathLst>
                <a:path w="657225" h="152400">
                  <a:moveTo>
                    <a:pt x="647700" y="140970"/>
                  </a:moveTo>
                  <a:cubicBezTo>
                    <a:pt x="609600" y="142875"/>
                    <a:pt x="568643" y="144780"/>
                    <a:pt x="527685" y="144780"/>
                  </a:cubicBezTo>
                  <a:cubicBezTo>
                    <a:pt x="243840" y="144780"/>
                    <a:pt x="14288" y="86677"/>
                    <a:pt x="14288" y="14288"/>
                  </a:cubicBezTo>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87" name="Freeform: Shape 86">
              <a:extLst>
                <a:ext uri="{FF2B5EF4-FFF2-40B4-BE49-F238E27FC236}">
                  <a16:creationId xmlns:a16="http://schemas.microsoft.com/office/drawing/2014/main" xmlns="" id="{ADF48C1C-B81D-4053-9E24-5A927B988CC1}"/>
                </a:ext>
              </a:extLst>
            </p:cNvPr>
            <p:cNvSpPr/>
            <p:nvPr/>
          </p:nvSpPr>
          <p:spPr>
            <a:xfrm>
              <a:off x="5054150" y="8952531"/>
              <a:ext cx="657225" cy="152400"/>
            </a:xfrm>
            <a:custGeom>
              <a:avLst/>
              <a:gdLst>
                <a:gd name="connsiteX0" fmla="*/ 647700 w 657225"/>
                <a:gd name="connsiteY0" fmla="*/ 140970 h 152400"/>
                <a:gd name="connsiteX1" fmla="*/ 527685 w 657225"/>
                <a:gd name="connsiteY1" fmla="*/ 144780 h 152400"/>
                <a:gd name="connsiteX2" fmla="*/ 14288 w 657225"/>
                <a:gd name="connsiteY2" fmla="*/ 14288 h 152400"/>
              </a:gdLst>
              <a:ahLst/>
              <a:cxnLst>
                <a:cxn ang="0">
                  <a:pos x="connsiteX0" y="connsiteY0"/>
                </a:cxn>
                <a:cxn ang="0">
                  <a:pos x="connsiteX1" y="connsiteY1"/>
                </a:cxn>
                <a:cxn ang="0">
                  <a:pos x="connsiteX2" y="connsiteY2"/>
                </a:cxn>
              </a:cxnLst>
              <a:rect l="l" t="t" r="r" b="b"/>
              <a:pathLst>
                <a:path w="657225" h="152400">
                  <a:moveTo>
                    <a:pt x="647700" y="140970"/>
                  </a:moveTo>
                  <a:cubicBezTo>
                    <a:pt x="609600" y="142875"/>
                    <a:pt x="568643" y="144780"/>
                    <a:pt x="527685" y="144780"/>
                  </a:cubicBezTo>
                  <a:cubicBezTo>
                    <a:pt x="243840" y="144780"/>
                    <a:pt x="14288" y="86677"/>
                    <a:pt x="14288" y="14288"/>
                  </a:cubicBezTo>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88" name="Freeform: Shape 87">
              <a:extLst>
                <a:ext uri="{FF2B5EF4-FFF2-40B4-BE49-F238E27FC236}">
                  <a16:creationId xmlns:a16="http://schemas.microsoft.com/office/drawing/2014/main" xmlns="" id="{61877C3A-E919-44E3-AC63-371FB8F6E41A}"/>
                </a:ext>
              </a:extLst>
            </p:cNvPr>
            <p:cNvSpPr/>
            <p:nvPr/>
          </p:nvSpPr>
          <p:spPr>
            <a:xfrm>
              <a:off x="5830437" y="7792386"/>
              <a:ext cx="809625" cy="219075"/>
            </a:xfrm>
            <a:custGeom>
              <a:avLst/>
              <a:gdLst>
                <a:gd name="connsiteX0" fmla="*/ 797243 w 809625"/>
                <a:gd name="connsiteY0" fmla="*/ 113348 h 219075"/>
                <a:gd name="connsiteX1" fmla="*/ 405765 w 809625"/>
                <a:gd name="connsiteY1" fmla="*/ 212408 h 219075"/>
                <a:gd name="connsiteX2" fmla="*/ 14288 w 809625"/>
                <a:gd name="connsiteY2" fmla="*/ 113348 h 219075"/>
                <a:gd name="connsiteX3" fmla="*/ 405765 w 809625"/>
                <a:gd name="connsiteY3" fmla="*/ 14287 h 219075"/>
                <a:gd name="connsiteX4" fmla="*/ 797243 w 809625"/>
                <a:gd name="connsiteY4" fmla="*/ 113348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625" h="219075">
                  <a:moveTo>
                    <a:pt x="797243" y="113348"/>
                  </a:moveTo>
                  <a:cubicBezTo>
                    <a:pt x="797243" y="168057"/>
                    <a:pt x="621972" y="212408"/>
                    <a:pt x="405765" y="212408"/>
                  </a:cubicBezTo>
                  <a:cubicBezTo>
                    <a:pt x="189558" y="212408"/>
                    <a:pt x="14288" y="168057"/>
                    <a:pt x="14288" y="113348"/>
                  </a:cubicBezTo>
                  <a:cubicBezTo>
                    <a:pt x="14288" y="58638"/>
                    <a:pt x="189558" y="14287"/>
                    <a:pt x="405765" y="14287"/>
                  </a:cubicBezTo>
                  <a:cubicBezTo>
                    <a:pt x="621972" y="14287"/>
                    <a:pt x="797243" y="58638"/>
                    <a:pt x="797243" y="113348"/>
                  </a:cubicBezTo>
                  <a:close/>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89" name="Freeform: Shape 88">
              <a:extLst>
                <a:ext uri="{FF2B5EF4-FFF2-40B4-BE49-F238E27FC236}">
                  <a16:creationId xmlns:a16="http://schemas.microsoft.com/office/drawing/2014/main" xmlns="" id="{1E69169B-3BCE-4642-9F53-6DDD0F48C90E}"/>
                </a:ext>
              </a:extLst>
            </p:cNvPr>
            <p:cNvSpPr/>
            <p:nvPr/>
          </p:nvSpPr>
          <p:spPr>
            <a:xfrm>
              <a:off x="5829485" y="7891446"/>
              <a:ext cx="28575" cy="361950"/>
            </a:xfrm>
            <a:custGeom>
              <a:avLst/>
              <a:gdLst>
                <a:gd name="connsiteX0" fmla="*/ 14288 w 28575"/>
                <a:gd name="connsiteY0" fmla="*/ 350520 h 361950"/>
                <a:gd name="connsiteX1" fmla="*/ 14288 w 28575"/>
                <a:gd name="connsiteY1" fmla="*/ 14287 h 361950"/>
              </a:gdLst>
              <a:ahLst/>
              <a:cxnLst>
                <a:cxn ang="0">
                  <a:pos x="connsiteX0" y="connsiteY0"/>
                </a:cxn>
                <a:cxn ang="0">
                  <a:pos x="connsiteX1" y="connsiteY1"/>
                </a:cxn>
              </a:cxnLst>
              <a:rect l="l" t="t" r="r" b="b"/>
              <a:pathLst>
                <a:path w="28575" h="361950">
                  <a:moveTo>
                    <a:pt x="14288" y="350520"/>
                  </a:moveTo>
                  <a:lnTo>
                    <a:pt x="14288" y="14287"/>
                  </a:lnTo>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90" name="Freeform: Shape 89">
              <a:extLst>
                <a:ext uri="{FF2B5EF4-FFF2-40B4-BE49-F238E27FC236}">
                  <a16:creationId xmlns:a16="http://schemas.microsoft.com/office/drawing/2014/main" xmlns="" id="{01DFB862-51F0-47C4-9497-E65F332D365B}"/>
                </a:ext>
              </a:extLst>
            </p:cNvPr>
            <p:cNvSpPr/>
            <p:nvPr/>
          </p:nvSpPr>
          <p:spPr>
            <a:xfrm>
              <a:off x="6613392" y="7891446"/>
              <a:ext cx="28575" cy="638175"/>
            </a:xfrm>
            <a:custGeom>
              <a:avLst/>
              <a:gdLst>
                <a:gd name="connsiteX0" fmla="*/ 14287 w 28575"/>
                <a:gd name="connsiteY0" fmla="*/ 14287 h 638175"/>
                <a:gd name="connsiteX1" fmla="*/ 14287 w 28575"/>
                <a:gd name="connsiteY1" fmla="*/ 627698 h 638175"/>
              </a:gdLst>
              <a:ahLst/>
              <a:cxnLst>
                <a:cxn ang="0">
                  <a:pos x="connsiteX0" y="connsiteY0"/>
                </a:cxn>
                <a:cxn ang="0">
                  <a:pos x="connsiteX1" y="connsiteY1"/>
                </a:cxn>
              </a:cxnLst>
              <a:rect l="l" t="t" r="r" b="b"/>
              <a:pathLst>
                <a:path w="28575" h="638175">
                  <a:moveTo>
                    <a:pt x="14287" y="14287"/>
                  </a:moveTo>
                  <a:lnTo>
                    <a:pt x="14287" y="627698"/>
                  </a:lnTo>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91" name="Freeform: Shape 90">
              <a:extLst>
                <a:ext uri="{FF2B5EF4-FFF2-40B4-BE49-F238E27FC236}">
                  <a16:creationId xmlns:a16="http://schemas.microsoft.com/office/drawing/2014/main" xmlns="" id="{92403DC1-7A28-4AA5-8EEB-9DEC50C1B4C8}"/>
                </a:ext>
              </a:extLst>
            </p:cNvPr>
            <p:cNvSpPr/>
            <p:nvPr/>
          </p:nvSpPr>
          <p:spPr>
            <a:xfrm>
              <a:off x="5829485" y="8125761"/>
              <a:ext cx="809625" cy="123825"/>
            </a:xfrm>
            <a:custGeom>
              <a:avLst/>
              <a:gdLst>
                <a:gd name="connsiteX0" fmla="*/ 798195 w 809625"/>
                <a:gd name="connsiteY0" fmla="*/ 14288 h 123825"/>
                <a:gd name="connsiteX1" fmla="*/ 406717 w 809625"/>
                <a:gd name="connsiteY1" fmla="*/ 113348 h 123825"/>
                <a:gd name="connsiteX2" fmla="*/ 14288 w 809625"/>
                <a:gd name="connsiteY2" fmla="*/ 14288 h 123825"/>
              </a:gdLst>
              <a:ahLst/>
              <a:cxnLst>
                <a:cxn ang="0">
                  <a:pos x="connsiteX0" y="connsiteY0"/>
                </a:cxn>
                <a:cxn ang="0">
                  <a:pos x="connsiteX1" y="connsiteY1"/>
                </a:cxn>
                <a:cxn ang="0">
                  <a:pos x="connsiteX2" y="connsiteY2"/>
                </a:cxn>
              </a:cxnLst>
              <a:rect l="l" t="t" r="r" b="b"/>
              <a:pathLst>
                <a:path w="809625" h="123825">
                  <a:moveTo>
                    <a:pt x="798195" y="14288"/>
                  </a:moveTo>
                  <a:cubicBezTo>
                    <a:pt x="798195" y="69532"/>
                    <a:pt x="622935" y="113348"/>
                    <a:pt x="406717" y="113348"/>
                  </a:cubicBezTo>
                  <a:cubicBezTo>
                    <a:pt x="190500" y="113348"/>
                    <a:pt x="14288" y="69532"/>
                    <a:pt x="14288" y="14288"/>
                  </a:cubicBezTo>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96" name="Freeform: Shape 95">
              <a:extLst>
                <a:ext uri="{FF2B5EF4-FFF2-40B4-BE49-F238E27FC236}">
                  <a16:creationId xmlns:a16="http://schemas.microsoft.com/office/drawing/2014/main" xmlns="" id="{008ED9AB-05B2-460F-B315-759EB67C2478}"/>
                </a:ext>
              </a:extLst>
            </p:cNvPr>
            <p:cNvSpPr/>
            <p:nvPr/>
          </p:nvSpPr>
          <p:spPr>
            <a:xfrm>
              <a:off x="6080945" y="8360075"/>
              <a:ext cx="552450" cy="123825"/>
            </a:xfrm>
            <a:custGeom>
              <a:avLst/>
              <a:gdLst>
                <a:gd name="connsiteX0" fmla="*/ 546735 w 552450"/>
                <a:gd name="connsiteY0" fmla="*/ 14288 h 123825"/>
                <a:gd name="connsiteX1" fmla="*/ 155257 w 552450"/>
                <a:gd name="connsiteY1" fmla="*/ 113348 h 123825"/>
                <a:gd name="connsiteX2" fmla="*/ 14288 w 552450"/>
                <a:gd name="connsiteY2" fmla="*/ 106680 h 123825"/>
              </a:gdLst>
              <a:ahLst/>
              <a:cxnLst>
                <a:cxn ang="0">
                  <a:pos x="connsiteX0" y="connsiteY0"/>
                </a:cxn>
                <a:cxn ang="0">
                  <a:pos x="connsiteX1" y="connsiteY1"/>
                </a:cxn>
                <a:cxn ang="0">
                  <a:pos x="connsiteX2" y="connsiteY2"/>
                </a:cxn>
              </a:cxnLst>
              <a:rect l="l" t="t" r="r" b="b"/>
              <a:pathLst>
                <a:path w="552450" h="123825">
                  <a:moveTo>
                    <a:pt x="546735" y="14288"/>
                  </a:moveTo>
                  <a:cubicBezTo>
                    <a:pt x="546735" y="69533"/>
                    <a:pt x="371475" y="113348"/>
                    <a:pt x="155257" y="113348"/>
                  </a:cubicBezTo>
                  <a:cubicBezTo>
                    <a:pt x="105727" y="113348"/>
                    <a:pt x="58102" y="111443"/>
                    <a:pt x="14288" y="106680"/>
                  </a:cubicBezTo>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97" name="Freeform: Shape 96">
              <a:extLst>
                <a:ext uri="{FF2B5EF4-FFF2-40B4-BE49-F238E27FC236}">
                  <a16:creationId xmlns:a16="http://schemas.microsoft.com/office/drawing/2014/main" xmlns="" id="{9239B7CB-AFB8-487A-853D-5383BAC09443}"/>
                </a:ext>
              </a:extLst>
            </p:cNvPr>
            <p:cNvSpPr/>
            <p:nvPr/>
          </p:nvSpPr>
          <p:spPr>
            <a:xfrm>
              <a:off x="5687562" y="8637253"/>
              <a:ext cx="1247775" cy="1276350"/>
            </a:xfrm>
            <a:custGeom>
              <a:avLst/>
              <a:gdLst>
                <a:gd name="connsiteX0" fmla="*/ 1233488 w 1247775"/>
                <a:gd name="connsiteY0" fmla="*/ 14288 h 1276350"/>
                <a:gd name="connsiteX1" fmla="*/ 1233488 w 1247775"/>
                <a:gd name="connsiteY1" fmla="*/ 1106805 h 1276350"/>
                <a:gd name="connsiteX2" fmla="*/ 623888 w 1247775"/>
                <a:gd name="connsiteY2" fmla="*/ 1262063 h 1276350"/>
                <a:gd name="connsiteX3" fmla="*/ 14288 w 1247775"/>
                <a:gd name="connsiteY3" fmla="*/ 1106805 h 1276350"/>
                <a:gd name="connsiteX4" fmla="*/ 14288 w 1247775"/>
                <a:gd name="connsiteY4" fmla="*/ 14288 h 1276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1276350">
                  <a:moveTo>
                    <a:pt x="1233488" y="14288"/>
                  </a:moveTo>
                  <a:lnTo>
                    <a:pt x="1233488" y="1106805"/>
                  </a:lnTo>
                  <a:cubicBezTo>
                    <a:pt x="1233488" y="1192530"/>
                    <a:pt x="960120" y="1262063"/>
                    <a:pt x="623888" y="1262063"/>
                  </a:cubicBezTo>
                  <a:cubicBezTo>
                    <a:pt x="287655" y="1262063"/>
                    <a:pt x="14288" y="1192530"/>
                    <a:pt x="14288" y="1106805"/>
                  </a:cubicBezTo>
                  <a:lnTo>
                    <a:pt x="14288" y="14288"/>
                  </a:lnTo>
                </a:path>
              </a:pathLst>
            </a:custGeom>
            <a:noFill/>
            <a:ln w="25400" cap="flat">
              <a:solidFill>
                <a:schemeClr val="bg1"/>
              </a:solidFill>
              <a:prstDash val="solid"/>
              <a:miter/>
            </a:ln>
          </p:spPr>
          <p:txBody>
            <a:bodyPr rtlCol="0" anchor="ctr"/>
            <a:lstStyle/>
            <a:p>
              <a:endParaRPr lang="en-US" sz="1125" dirty="0">
                <a:solidFill>
                  <a:schemeClr val="bg1"/>
                </a:solidFill>
              </a:endParaRPr>
            </a:p>
          </p:txBody>
        </p:sp>
      </p:grpSp>
      <p:grpSp>
        <p:nvGrpSpPr>
          <p:cNvPr id="98" name="Graphic 91">
            <a:extLst>
              <a:ext uri="{FF2B5EF4-FFF2-40B4-BE49-F238E27FC236}">
                <a16:creationId xmlns:a16="http://schemas.microsoft.com/office/drawing/2014/main" xmlns="" id="{364E50A3-3C10-4DF0-BE0C-B694552E4491}"/>
              </a:ext>
            </a:extLst>
          </p:cNvPr>
          <p:cNvGrpSpPr/>
          <p:nvPr/>
        </p:nvGrpSpPr>
        <p:grpSpPr>
          <a:xfrm>
            <a:off x="4734071" y="3070111"/>
            <a:ext cx="723566" cy="572680"/>
            <a:chOff x="6310312" y="3319462"/>
            <a:chExt cx="2009775" cy="1590675"/>
          </a:xfrm>
        </p:grpSpPr>
        <p:sp>
          <p:nvSpPr>
            <p:cNvPr id="99" name="Freeform: Shape 98">
              <a:extLst>
                <a:ext uri="{FF2B5EF4-FFF2-40B4-BE49-F238E27FC236}">
                  <a16:creationId xmlns:a16="http://schemas.microsoft.com/office/drawing/2014/main" xmlns="" id="{84223A10-6154-4F90-AFFE-A67F1A33C069}"/>
                </a:ext>
              </a:extLst>
            </p:cNvPr>
            <p:cNvSpPr/>
            <p:nvPr/>
          </p:nvSpPr>
          <p:spPr>
            <a:xfrm>
              <a:off x="7975282" y="3685222"/>
              <a:ext cx="342900" cy="342900"/>
            </a:xfrm>
            <a:custGeom>
              <a:avLst/>
              <a:gdLst>
                <a:gd name="connsiteX0" fmla="*/ 336233 w 342900"/>
                <a:gd name="connsiteY0" fmla="*/ 175260 h 342900"/>
                <a:gd name="connsiteX1" fmla="*/ 175260 w 342900"/>
                <a:gd name="connsiteY1" fmla="*/ 336232 h 342900"/>
                <a:gd name="connsiteX2" fmla="*/ 14288 w 342900"/>
                <a:gd name="connsiteY2" fmla="*/ 175260 h 342900"/>
                <a:gd name="connsiteX3" fmla="*/ 175260 w 342900"/>
                <a:gd name="connsiteY3" fmla="*/ 14287 h 342900"/>
                <a:gd name="connsiteX4" fmla="*/ 336233 w 342900"/>
                <a:gd name="connsiteY4" fmla="*/ 17526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36233" y="175260"/>
                  </a:moveTo>
                  <a:cubicBezTo>
                    <a:pt x="336233" y="264163"/>
                    <a:pt x="264163" y="336232"/>
                    <a:pt x="175260" y="336232"/>
                  </a:cubicBezTo>
                  <a:cubicBezTo>
                    <a:pt x="86357" y="336232"/>
                    <a:pt x="14288" y="264163"/>
                    <a:pt x="14288" y="175260"/>
                  </a:cubicBezTo>
                  <a:cubicBezTo>
                    <a:pt x="14288" y="86357"/>
                    <a:pt x="86358" y="14287"/>
                    <a:pt x="175260" y="14287"/>
                  </a:cubicBezTo>
                  <a:cubicBezTo>
                    <a:pt x="264163" y="14287"/>
                    <a:pt x="336233" y="86357"/>
                    <a:pt x="336233" y="175260"/>
                  </a:cubicBezTo>
                  <a:close/>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100" name="Freeform: Shape 99">
              <a:extLst>
                <a:ext uri="{FF2B5EF4-FFF2-40B4-BE49-F238E27FC236}">
                  <a16:creationId xmlns:a16="http://schemas.microsoft.com/office/drawing/2014/main" xmlns="" id="{91C4CACE-CEC3-4282-9F17-07F8688FE73A}"/>
                </a:ext>
              </a:extLst>
            </p:cNvPr>
            <p:cNvSpPr/>
            <p:nvPr/>
          </p:nvSpPr>
          <p:spPr>
            <a:xfrm>
              <a:off x="6584632" y="3359467"/>
              <a:ext cx="276225" cy="276225"/>
            </a:xfrm>
            <a:custGeom>
              <a:avLst/>
              <a:gdLst>
                <a:gd name="connsiteX0" fmla="*/ 263843 w 276225"/>
                <a:gd name="connsiteY0" fmla="*/ 139065 h 276225"/>
                <a:gd name="connsiteX1" fmla="*/ 139065 w 276225"/>
                <a:gd name="connsiteY1" fmla="*/ 263843 h 276225"/>
                <a:gd name="connsiteX2" fmla="*/ 14288 w 276225"/>
                <a:gd name="connsiteY2" fmla="*/ 139065 h 276225"/>
                <a:gd name="connsiteX3" fmla="*/ 139065 w 276225"/>
                <a:gd name="connsiteY3" fmla="*/ 14287 h 276225"/>
                <a:gd name="connsiteX4" fmla="*/ 263843 w 276225"/>
                <a:gd name="connsiteY4" fmla="*/ 13906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63843" y="139065"/>
                  </a:moveTo>
                  <a:cubicBezTo>
                    <a:pt x="263843" y="207978"/>
                    <a:pt x="207978" y="263843"/>
                    <a:pt x="139065" y="263843"/>
                  </a:cubicBezTo>
                  <a:cubicBezTo>
                    <a:pt x="70152" y="263843"/>
                    <a:pt x="14288" y="207978"/>
                    <a:pt x="14288" y="139065"/>
                  </a:cubicBezTo>
                  <a:cubicBezTo>
                    <a:pt x="14288" y="70152"/>
                    <a:pt x="70152" y="14287"/>
                    <a:pt x="139065" y="14287"/>
                  </a:cubicBezTo>
                  <a:cubicBezTo>
                    <a:pt x="207978" y="14287"/>
                    <a:pt x="263843" y="70152"/>
                    <a:pt x="263843" y="139065"/>
                  </a:cubicBezTo>
                  <a:close/>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101" name="Freeform: Shape 100">
              <a:extLst>
                <a:ext uri="{FF2B5EF4-FFF2-40B4-BE49-F238E27FC236}">
                  <a16:creationId xmlns:a16="http://schemas.microsoft.com/office/drawing/2014/main" xmlns="" id="{D8417DCC-29F3-4C22-8CFD-086819D2B1B3}"/>
                </a:ext>
              </a:extLst>
            </p:cNvPr>
            <p:cNvSpPr/>
            <p:nvPr/>
          </p:nvSpPr>
          <p:spPr>
            <a:xfrm>
              <a:off x="7477125" y="4234815"/>
              <a:ext cx="400050" cy="400050"/>
            </a:xfrm>
            <a:custGeom>
              <a:avLst/>
              <a:gdLst>
                <a:gd name="connsiteX0" fmla="*/ 385763 w 400050"/>
                <a:gd name="connsiteY0" fmla="*/ 200025 h 400050"/>
                <a:gd name="connsiteX1" fmla="*/ 200025 w 400050"/>
                <a:gd name="connsiteY1" fmla="*/ 385763 h 400050"/>
                <a:gd name="connsiteX2" fmla="*/ 14288 w 400050"/>
                <a:gd name="connsiteY2" fmla="*/ 200025 h 400050"/>
                <a:gd name="connsiteX3" fmla="*/ 200025 w 400050"/>
                <a:gd name="connsiteY3" fmla="*/ 14288 h 400050"/>
                <a:gd name="connsiteX4" fmla="*/ 385763 w 400050"/>
                <a:gd name="connsiteY4" fmla="*/ 200025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85763" y="200025"/>
                  </a:moveTo>
                  <a:cubicBezTo>
                    <a:pt x="385763" y="302605"/>
                    <a:pt x="302605" y="385763"/>
                    <a:pt x="200025" y="385763"/>
                  </a:cubicBezTo>
                  <a:cubicBezTo>
                    <a:pt x="97445" y="385763"/>
                    <a:pt x="14288" y="302605"/>
                    <a:pt x="14288" y="200025"/>
                  </a:cubicBezTo>
                  <a:cubicBezTo>
                    <a:pt x="14288" y="97445"/>
                    <a:pt x="97445" y="14288"/>
                    <a:pt x="200025" y="14288"/>
                  </a:cubicBezTo>
                  <a:cubicBezTo>
                    <a:pt x="302605" y="14288"/>
                    <a:pt x="385763" y="97445"/>
                    <a:pt x="385763" y="200025"/>
                  </a:cubicBezTo>
                  <a:close/>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102" name="Freeform: Shape 101">
              <a:extLst>
                <a:ext uri="{FF2B5EF4-FFF2-40B4-BE49-F238E27FC236}">
                  <a16:creationId xmlns:a16="http://schemas.microsoft.com/office/drawing/2014/main" xmlns="" id="{4FC2B3F8-4DD4-4BE5-B89B-FB11225C36E4}"/>
                </a:ext>
              </a:extLst>
            </p:cNvPr>
            <p:cNvSpPr/>
            <p:nvPr/>
          </p:nvSpPr>
          <p:spPr>
            <a:xfrm>
              <a:off x="7111365" y="4432935"/>
              <a:ext cx="390525" cy="47625"/>
            </a:xfrm>
            <a:custGeom>
              <a:avLst/>
              <a:gdLst>
                <a:gd name="connsiteX0" fmla="*/ 380048 w 390525"/>
                <a:gd name="connsiteY0" fmla="*/ 14288 h 47625"/>
                <a:gd name="connsiteX1" fmla="*/ 14287 w 390525"/>
                <a:gd name="connsiteY1" fmla="*/ 37148 h 47625"/>
              </a:gdLst>
              <a:ahLst/>
              <a:cxnLst>
                <a:cxn ang="0">
                  <a:pos x="connsiteX0" y="connsiteY0"/>
                </a:cxn>
                <a:cxn ang="0">
                  <a:pos x="connsiteX1" y="connsiteY1"/>
                </a:cxn>
              </a:cxnLst>
              <a:rect l="l" t="t" r="r" b="b"/>
              <a:pathLst>
                <a:path w="390525" h="47625">
                  <a:moveTo>
                    <a:pt x="380048" y="14288"/>
                  </a:moveTo>
                  <a:lnTo>
                    <a:pt x="14287" y="37148"/>
                  </a:lnTo>
                </a:path>
              </a:pathLst>
            </a:custGeom>
            <a:ln w="25400" cap="flat">
              <a:solidFill>
                <a:schemeClr val="bg1"/>
              </a:solidFill>
              <a:prstDash val="solid"/>
              <a:miter/>
            </a:ln>
          </p:spPr>
          <p:txBody>
            <a:bodyPr rtlCol="0" anchor="ctr"/>
            <a:lstStyle/>
            <a:p>
              <a:endParaRPr lang="en-US" sz="1125" dirty="0">
                <a:solidFill>
                  <a:schemeClr val="bg1"/>
                </a:solidFill>
              </a:endParaRPr>
            </a:p>
          </p:txBody>
        </p:sp>
        <p:sp>
          <p:nvSpPr>
            <p:cNvPr id="103" name="Freeform: Shape 102">
              <a:extLst>
                <a:ext uri="{FF2B5EF4-FFF2-40B4-BE49-F238E27FC236}">
                  <a16:creationId xmlns:a16="http://schemas.microsoft.com/office/drawing/2014/main" xmlns="" id="{E445A759-F0A0-44D0-AE8B-8E49B331ECB6}"/>
                </a:ext>
              </a:extLst>
            </p:cNvPr>
            <p:cNvSpPr/>
            <p:nvPr/>
          </p:nvSpPr>
          <p:spPr>
            <a:xfrm>
              <a:off x="7528560" y="3795712"/>
              <a:ext cx="123825" cy="466725"/>
            </a:xfrm>
            <a:custGeom>
              <a:avLst/>
              <a:gdLst>
                <a:gd name="connsiteX0" fmla="*/ 14287 w 123825"/>
                <a:gd name="connsiteY0" fmla="*/ 14288 h 466725"/>
                <a:gd name="connsiteX1" fmla="*/ 109537 w 123825"/>
                <a:gd name="connsiteY1" fmla="*/ 457200 h 466725"/>
              </a:gdLst>
              <a:ahLst/>
              <a:cxnLst>
                <a:cxn ang="0">
                  <a:pos x="connsiteX0" y="connsiteY0"/>
                </a:cxn>
                <a:cxn ang="0">
                  <a:pos x="connsiteX1" y="connsiteY1"/>
                </a:cxn>
              </a:cxnLst>
              <a:rect l="l" t="t" r="r" b="b"/>
              <a:pathLst>
                <a:path w="123825" h="466725">
                  <a:moveTo>
                    <a:pt x="14287" y="14288"/>
                  </a:moveTo>
                  <a:lnTo>
                    <a:pt x="109537" y="457200"/>
                  </a:lnTo>
                </a:path>
              </a:pathLst>
            </a:custGeom>
            <a:ln w="25400" cap="flat">
              <a:solidFill>
                <a:schemeClr val="bg1"/>
              </a:solidFill>
              <a:prstDash val="solid"/>
              <a:miter/>
            </a:ln>
          </p:spPr>
          <p:txBody>
            <a:bodyPr rtlCol="0" anchor="ctr"/>
            <a:lstStyle/>
            <a:p>
              <a:endParaRPr lang="en-US" sz="1125" dirty="0">
                <a:solidFill>
                  <a:schemeClr val="bg1"/>
                </a:solidFill>
              </a:endParaRPr>
            </a:p>
          </p:txBody>
        </p:sp>
        <p:sp>
          <p:nvSpPr>
            <p:cNvPr id="104" name="Freeform: Shape 103">
              <a:extLst>
                <a:ext uri="{FF2B5EF4-FFF2-40B4-BE49-F238E27FC236}">
                  <a16:creationId xmlns:a16="http://schemas.microsoft.com/office/drawing/2014/main" xmlns="" id="{18CAFCE2-6C6D-4213-9444-431874FCFC82}"/>
                </a:ext>
              </a:extLst>
            </p:cNvPr>
            <p:cNvSpPr/>
            <p:nvPr/>
          </p:nvSpPr>
          <p:spPr>
            <a:xfrm>
              <a:off x="6834187" y="3495675"/>
              <a:ext cx="428625" cy="66675"/>
            </a:xfrm>
            <a:custGeom>
              <a:avLst/>
              <a:gdLst>
                <a:gd name="connsiteX0" fmla="*/ 14288 w 428625"/>
                <a:gd name="connsiteY0" fmla="*/ 14288 h 66675"/>
                <a:gd name="connsiteX1" fmla="*/ 414338 w 428625"/>
                <a:gd name="connsiteY1" fmla="*/ 53340 h 66675"/>
              </a:gdLst>
              <a:ahLst/>
              <a:cxnLst>
                <a:cxn ang="0">
                  <a:pos x="connsiteX0" y="connsiteY0"/>
                </a:cxn>
                <a:cxn ang="0">
                  <a:pos x="connsiteX1" y="connsiteY1"/>
                </a:cxn>
              </a:cxnLst>
              <a:rect l="l" t="t" r="r" b="b"/>
              <a:pathLst>
                <a:path w="428625" h="66675">
                  <a:moveTo>
                    <a:pt x="14288" y="14288"/>
                  </a:moveTo>
                  <a:lnTo>
                    <a:pt x="414338" y="53340"/>
                  </a:lnTo>
                </a:path>
              </a:pathLst>
            </a:custGeom>
            <a:ln w="25400" cap="flat">
              <a:solidFill>
                <a:schemeClr val="bg1"/>
              </a:solidFill>
              <a:prstDash val="solid"/>
              <a:miter/>
            </a:ln>
          </p:spPr>
          <p:txBody>
            <a:bodyPr rtlCol="0" anchor="ctr"/>
            <a:lstStyle/>
            <a:p>
              <a:endParaRPr lang="en-US" sz="1125" dirty="0">
                <a:solidFill>
                  <a:schemeClr val="bg1"/>
                </a:solidFill>
              </a:endParaRPr>
            </a:p>
          </p:txBody>
        </p:sp>
        <p:sp>
          <p:nvSpPr>
            <p:cNvPr id="105" name="Freeform: Shape 104">
              <a:extLst>
                <a:ext uri="{FF2B5EF4-FFF2-40B4-BE49-F238E27FC236}">
                  <a16:creationId xmlns:a16="http://schemas.microsoft.com/office/drawing/2014/main" xmlns="" id="{47CDC690-097C-4626-B40D-5868DB5961B0}"/>
                </a:ext>
              </a:extLst>
            </p:cNvPr>
            <p:cNvSpPr/>
            <p:nvPr/>
          </p:nvSpPr>
          <p:spPr>
            <a:xfrm>
              <a:off x="6709410" y="3609022"/>
              <a:ext cx="28575" cy="495300"/>
            </a:xfrm>
            <a:custGeom>
              <a:avLst/>
              <a:gdLst>
                <a:gd name="connsiteX0" fmla="*/ 14288 w 28575"/>
                <a:gd name="connsiteY0" fmla="*/ 483870 h 495300"/>
                <a:gd name="connsiteX1" fmla="*/ 14288 w 28575"/>
                <a:gd name="connsiteY1" fmla="*/ 14287 h 495300"/>
              </a:gdLst>
              <a:ahLst/>
              <a:cxnLst>
                <a:cxn ang="0">
                  <a:pos x="connsiteX0" y="connsiteY0"/>
                </a:cxn>
                <a:cxn ang="0">
                  <a:pos x="connsiteX1" y="connsiteY1"/>
                </a:cxn>
              </a:cxnLst>
              <a:rect l="l" t="t" r="r" b="b"/>
              <a:pathLst>
                <a:path w="28575" h="495300">
                  <a:moveTo>
                    <a:pt x="14288" y="483870"/>
                  </a:moveTo>
                  <a:lnTo>
                    <a:pt x="14288" y="14287"/>
                  </a:lnTo>
                </a:path>
              </a:pathLst>
            </a:custGeom>
            <a:ln w="25400" cap="flat">
              <a:solidFill>
                <a:schemeClr val="bg1"/>
              </a:solidFill>
              <a:prstDash val="solid"/>
              <a:miter/>
            </a:ln>
          </p:spPr>
          <p:txBody>
            <a:bodyPr rtlCol="0" anchor="ctr"/>
            <a:lstStyle/>
            <a:p>
              <a:endParaRPr lang="en-US" sz="1125" dirty="0">
                <a:solidFill>
                  <a:schemeClr val="bg1"/>
                </a:solidFill>
              </a:endParaRPr>
            </a:p>
          </p:txBody>
        </p:sp>
        <p:sp>
          <p:nvSpPr>
            <p:cNvPr id="106" name="Freeform: Shape 105">
              <a:extLst>
                <a:ext uri="{FF2B5EF4-FFF2-40B4-BE49-F238E27FC236}">
                  <a16:creationId xmlns:a16="http://schemas.microsoft.com/office/drawing/2014/main" xmlns="" id="{59BF5B94-CE29-446D-87C7-905BC7C6C4D7}"/>
                </a:ext>
              </a:extLst>
            </p:cNvPr>
            <p:cNvSpPr/>
            <p:nvPr/>
          </p:nvSpPr>
          <p:spPr>
            <a:xfrm>
              <a:off x="6966585" y="3745230"/>
              <a:ext cx="381000" cy="447675"/>
            </a:xfrm>
            <a:custGeom>
              <a:avLst/>
              <a:gdLst>
                <a:gd name="connsiteX0" fmla="*/ 368618 w 381000"/>
                <a:gd name="connsiteY0" fmla="*/ 14288 h 447675"/>
                <a:gd name="connsiteX1" fmla="*/ 14288 w 381000"/>
                <a:gd name="connsiteY1" fmla="*/ 441008 h 447675"/>
              </a:gdLst>
              <a:ahLst/>
              <a:cxnLst>
                <a:cxn ang="0">
                  <a:pos x="connsiteX0" y="connsiteY0"/>
                </a:cxn>
                <a:cxn ang="0">
                  <a:pos x="connsiteX1" y="connsiteY1"/>
                </a:cxn>
              </a:cxnLst>
              <a:rect l="l" t="t" r="r" b="b"/>
              <a:pathLst>
                <a:path w="381000" h="447675">
                  <a:moveTo>
                    <a:pt x="368618" y="14288"/>
                  </a:moveTo>
                  <a:lnTo>
                    <a:pt x="14288" y="441008"/>
                  </a:lnTo>
                </a:path>
              </a:pathLst>
            </a:custGeom>
            <a:ln w="25400" cap="flat">
              <a:solidFill>
                <a:schemeClr val="bg1"/>
              </a:solidFill>
              <a:prstDash val="solid"/>
              <a:miter/>
            </a:ln>
          </p:spPr>
          <p:txBody>
            <a:bodyPr rtlCol="0" anchor="ctr"/>
            <a:lstStyle/>
            <a:p>
              <a:endParaRPr lang="en-US" sz="1125" dirty="0">
                <a:solidFill>
                  <a:schemeClr val="bg1"/>
                </a:solidFill>
              </a:endParaRPr>
            </a:p>
          </p:txBody>
        </p:sp>
        <p:sp>
          <p:nvSpPr>
            <p:cNvPr id="107" name="Freeform: Shape 106">
              <a:extLst>
                <a:ext uri="{FF2B5EF4-FFF2-40B4-BE49-F238E27FC236}">
                  <a16:creationId xmlns:a16="http://schemas.microsoft.com/office/drawing/2014/main" xmlns="" id="{E47E93F9-9F02-41F8-9995-238A8010AC52}"/>
                </a:ext>
              </a:extLst>
            </p:cNvPr>
            <p:cNvSpPr/>
            <p:nvPr/>
          </p:nvSpPr>
          <p:spPr>
            <a:xfrm>
              <a:off x="7700010" y="3655695"/>
              <a:ext cx="314325" cy="152400"/>
            </a:xfrm>
            <a:custGeom>
              <a:avLst/>
              <a:gdLst>
                <a:gd name="connsiteX0" fmla="*/ 302895 w 314325"/>
                <a:gd name="connsiteY0" fmla="*/ 140018 h 152400"/>
                <a:gd name="connsiteX1" fmla="*/ 14287 w 314325"/>
                <a:gd name="connsiteY1" fmla="*/ 14287 h 152400"/>
              </a:gdLst>
              <a:ahLst/>
              <a:cxnLst>
                <a:cxn ang="0">
                  <a:pos x="connsiteX0" y="connsiteY0"/>
                </a:cxn>
                <a:cxn ang="0">
                  <a:pos x="connsiteX1" y="connsiteY1"/>
                </a:cxn>
              </a:cxnLst>
              <a:rect l="l" t="t" r="r" b="b"/>
              <a:pathLst>
                <a:path w="314325" h="152400">
                  <a:moveTo>
                    <a:pt x="302895" y="140018"/>
                  </a:moveTo>
                  <a:lnTo>
                    <a:pt x="14287" y="14287"/>
                  </a:lnTo>
                </a:path>
              </a:pathLst>
            </a:custGeom>
            <a:ln w="25400" cap="flat">
              <a:solidFill>
                <a:schemeClr val="bg1"/>
              </a:solidFill>
              <a:prstDash val="solid"/>
              <a:miter/>
            </a:ln>
          </p:spPr>
          <p:txBody>
            <a:bodyPr rtlCol="0" anchor="ctr"/>
            <a:lstStyle/>
            <a:p>
              <a:endParaRPr lang="en-US" sz="1125" dirty="0">
                <a:solidFill>
                  <a:schemeClr val="bg1"/>
                </a:solidFill>
              </a:endParaRPr>
            </a:p>
          </p:txBody>
        </p:sp>
        <p:sp>
          <p:nvSpPr>
            <p:cNvPr id="108" name="Freeform: Shape 107">
              <a:extLst>
                <a:ext uri="{FF2B5EF4-FFF2-40B4-BE49-F238E27FC236}">
                  <a16:creationId xmlns:a16="http://schemas.microsoft.com/office/drawing/2014/main" xmlns="" id="{E0BDD63D-5224-4586-B022-1169F14BA721}"/>
                </a:ext>
              </a:extLst>
            </p:cNvPr>
            <p:cNvSpPr/>
            <p:nvPr/>
          </p:nvSpPr>
          <p:spPr>
            <a:xfrm>
              <a:off x="7078027" y="3910965"/>
              <a:ext cx="933450" cy="428625"/>
            </a:xfrm>
            <a:custGeom>
              <a:avLst/>
              <a:gdLst>
                <a:gd name="connsiteX0" fmla="*/ 14287 w 933450"/>
                <a:gd name="connsiteY0" fmla="*/ 421005 h 428625"/>
                <a:gd name="connsiteX1" fmla="*/ 925830 w 933450"/>
                <a:gd name="connsiteY1" fmla="*/ 14287 h 428625"/>
              </a:gdLst>
              <a:ahLst/>
              <a:cxnLst>
                <a:cxn ang="0">
                  <a:pos x="connsiteX0" y="connsiteY0"/>
                </a:cxn>
                <a:cxn ang="0">
                  <a:pos x="connsiteX1" y="connsiteY1"/>
                </a:cxn>
              </a:cxnLst>
              <a:rect l="l" t="t" r="r" b="b"/>
              <a:pathLst>
                <a:path w="933450" h="428625">
                  <a:moveTo>
                    <a:pt x="14287" y="421005"/>
                  </a:moveTo>
                  <a:lnTo>
                    <a:pt x="925830" y="14287"/>
                  </a:lnTo>
                </a:path>
              </a:pathLst>
            </a:custGeom>
            <a:ln w="25400" cap="flat">
              <a:solidFill>
                <a:schemeClr val="bg1"/>
              </a:solidFill>
              <a:prstDash val="solid"/>
              <a:miter/>
            </a:ln>
          </p:spPr>
          <p:txBody>
            <a:bodyPr rtlCol="0" anchor="ctr"/>
            <a:lstStyle/>
            <a:p>
              <a:endParaRPr lang="en-US" sz="1125" dirty="0">
                <a:solidFill>
                  <a:schemeClr val="bg1"/>
                </a:solidFill>
              </a:endParaRPr>
            </a:p>
          </p:txBody>
        </p:sp>
        <p:sp>
          <p:nvSpPr>
            <p:cNvPr id="109" name="Freeform: Shape 108">
              <a:extLst>
                <a:ext uri="{FF2B5EF4-FFF2-40B4-BE49-F238E27FC236}">
                  <a16:creationId xmlns:a16="http://schemas.microsoft.com/office/drawing/2014/main" xmlns="" id="{CCD7F18E-2E2D-468C-8075-26FDC69B329C}"/>
                </a:ext>
              </a:extLst>
            </p:cNvPr>
            <p:cNvSpPr/>
            <p:nvPr/>
          </p:nvSpPr>
          <p:spPr>
            <a:xfrm>
              <a:off x="7233285" y="3314700"/>
              <a:ext cx="514350" cy="514350"/>
            </a:xfrm>
            <a:custGeom>
              <a:avLst/>
              <a:gdLst>
                <a:gd name="connsiteX0" fmla="*/ 501968 w 514350"/>
                <a:gd name="connsiteY0" fmla="*/ 258128 h 514350"/>
                <a:gd name="connsiteX1" fmla="*/ 258128 w 514350"/>
                <a:gd name="connsiteY1" fmla="*/ 501968 h 514350"/>
                <a:gd name="connsiteX2" fmla="*/ 14288 w 514350"/>
                <a:gd name="connsiteY2" fmla="*/ 258128 h 514350"/>
                <a:gd name="connsiteX3" fmla="*/ 258128 w 514350"/>
                <a:gd name="connsiteY3" fmla="*/ 14288 h 514350"/>
                <a:gd name="connsiteX4" fmla="*/ 501968 w 514350"/>
                <a:gd name="connsiteY4" fmla="*/ 258128 h 5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0" h="514350">
                  <a:moveTo>
                    <a:pt x="501968" y="258128"/>
                  </a:moveTo>
                  <a:cubicBezTo>
                    <a:pt x="501968" y="392797"/>
                    <a:pt x="392797" y="501968"/>
                    <a:pt x="258128" y="501968"/>
                  </a:cubicBezTo>
                  <a:cubicBezTo>
                    <a:pt x="123458" y="501968"/>
                    <a:pt x="14288" y="392797"/>
                    <a:pt x="14288" y="258128"/>
                  </a:cubicBezTo>
                  <a:cubicBezTo>
                    <a:pt x="14288" y="123458"/>
                    <a:pt x="123458" y="14288"/>
                    <a:pt x="258128" y="14288"/>
                  </a:cubicBezTo>
                  <a:cubicBezTo>
                    <a:pt x="392797" y="14288"/>
                    <a:pt x="501968" y="123458"/>
                    <a:pt x="501968" y="258128"/>
                  </a:cubicBezTo>
                  <a:close/>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110" name="Freeform: Shape 109">
              <a:extLst>
                <a:ext uri="{FF2B5EF4-FFF2-40B4-BE49-F238E27FC236}">
                  <a16:creationId xmlns:a16="http://schemas.microsoft.com/office/drawing/2014/main" xmlns="" id="{7D041C7F-5469-4087-8BCF-AC415F4314D4}"/>
                </a:ext>
              </a:extLst>
            </p:cNvPr>
            <p:cNvSpPr/>
            <p:nvPr/>
          </p:nvSpPr>
          <p:spPr>
            <a:xfrm>
              <a:off x="6305550" y="4078605"/>
              <a:ext cx="828675" cy="828675"/>
            </a:xfrm>
            <a:custGeom>
              <a:avLst/>
              <a:gdLst>
                <a:gd name="connsiteX0" fmla="*/ 822008 w 828675"/>
                <a:gd name="connsiteY0" fmla="*/ 418148 h 828675"/>
                <a:gd name="connsiteX1" fmla="*/ 418148 w 828675"/>
                <a:gd name="connsiteY1" fmla="*/ 822008 h 828675"/>
                <a:gd name="connsiteX2" fmla="*/ 14288 w 828675"/>
                <a:gd name="connsiteY2" fmla="*/ 418148 h 828675"/>
                <a:gd name="connsiteX3" fmla="*/ 418148 w 828675"/>
                <a:gd name="connsiteY3" fmla="*/ 14287 h 828675"/>
                <a:gd name="connsiteX4" fmla="*/ 822008 w 828675"/>
                <a:gd name="connsiteY4" fmla="*/ 418148 h 82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 h="828675">
                  <a:moveTo>
                    <a:pt x="822008" y="418148"/>
                  </a:moveTo>
                  <a:cubicBezTo>
                    <a:pt x="822008" y="641193"/>
                    <a:pt x="641193" y="822008"/>
                    <a:pt x="418148" y="822008"/>
                  </a:cubicBezTo>
                  <a:cubicBezTo>
                    <a:pt x="195102" y="822008"/>
                    <a:pt x="14288" y="641193"/>
                    <a:pt x="14288" y="418148"/>
                  </a:cubicBezTo>
                  <a:cubicBezTo>
                    <a:pt x="14288" y="195102"/>
                    <a:pt x="195102" y="14287"/>
                    <a:pt x="418148" y="14287"/>
                  </a:cubicBezTo>
                  <a:cubicBezTo>
                    <a:pt x="641193" y="14287"/>
                    <a:pt x="822008" y="195102"/>
                    <a:pt x="822008" y="418148"/>
                  </a:cubicBezTo>
                  <a:close/>
                </a:path>
              </a:pathLst>
            </a:custGeom>
            <a:noFill/>
            <a:ln w="25400" cap="flat">
              <a:solidFill>
                <a:schemeClr val="bg1"/>
              </a:solidFill>
              <a:prstDash val="solid"/>
              <a:miter/>
            </a:ln>
          </p:spPr>
          <p:txBody>
            <a:bodyPr rtlCol="0" anchor="ctr"/>
            <a:lstStyle/>
            <a:p>
              <a:endParaRPr lang="en-US" sz="1125" dirty="0">
                <a:solidFill>
                  <a:schemeClr val="bg1"/>
                </a:solidFill>
              </a:endParaRPr>
            </a:p>
          </p:txBody>
        </p:sp>
      </p:grpSp>
      <p:grpSp>
        <p:nvGrpSpPr>
          <p:cNvPr id="111" name="Graphic 142">
            <a:extLst>
              <a:ext uri="{FF2B5EF4-FFF2-40B4-BE49-F238E27FC236}">
                <a16:creationId xmlns:a16="http://schemas.microsoft.com/office/drawing/2014/main" xmlns="" id="{1C72E8D5-92A8-439D-B418-C443A97B0AE0}"/>
              </a:ext>
            </a:extLst>
          </p:cNvPr>
          <p:cNvGrpSpPr/>
          <p:nvPr/>
        </p:nvGrpSpPr>
        <p:grpSpPr>
          <a:xfrm rot="7200000">
            <a:off x="7113258" y="3014686"/>
            <a:ext cx="692250" cy="578597"/>
            <a:chOff x="6677025" y="3581400"/>
            <a:chExt cx="1276350" cy="1066800"/>
          </a:xfrm>
        </p:grpSpPr>
        <p:sp>
          <p:nvSpPr>
            <p:cNvPr id="112" name="Freeform: Shape 111">
              <a:extLst>
                <a:ext uri="{FF2B5EF4-FFF2-40B4-BE49-F238E27FC236}">
                  <a16:creationId xmlns:a16="http://schemas.microsoft.com/office/drawing/2014/main" xmlns="" id="{E07E0A18-E0D0-4C46-98AF-AEFA90BCBDC5}"/>
                </a:ext>
              </a:extLst>
            </p:cNvPr>
            <p:cNvSpPr/>
            <p:nvPr/>
          </p:nvSpPr>
          <p:spPr>
            <a:xfrm>
              <a:off x="6672263" y="3576638"/>
              <a:ext cx="600075" cy="600075"/>
            </a:xfrm>
            <a:custGeom>
              <a:avLst/>
              <a:gdLst>
                <a:gd name="connsiteX0" fmla="*/ 588645 w 600075"/>
                <a:gd name="connsiteY0" fmla="*/ 336233 h 600075"/>
                <a:gd name="connsiteX1" fmla="*/ 588645 w 600075"/>
                <a:gd name="connsiteY1" fmla="*/ 266700 h 600075"/>
                <a:gd name="connsiteX2" fmla="*/ 510540 w 600075"/>
                <a:gd name="connsiteY2" fmla="*/ 266700 h 600075"/>
                <a:gd name="connsiteX3" fmla="*/ 474345 w 600075"/>
                <a:gd name="connsiteY3" fmla="*/ 178118 h 600075"/>
                <a:gd name="connsiteX4" fmla="*/ 529590 w 600075"/>
                <a:gd name="connsiteY4" fmla="*/ 122873 h 600075"/>
                <a:gd name="connsiteX5" fmla="*/ 480060 w 600075"/>
                <a:gd name="connsiteY5" fmla="*/ 73343 h 600075"/>
                <a:gd name="connsiteX6" fmla="*/ 424815 w 600075"/>
                <a:gd name="connsiteY6" fmla="*/ 128588 h 600075"/>
                <a:gd name="connsiteX7" fmla="*/ 336233 w 600075"/>
                <a:gd name="connsiteY7" fmla="*/ 92393 h 600075"/>
                <a:gd name="connsiteX8" fmla="*/ 336233 w 600075"/>
                <a:gd name="connsiteY8" fmla="*/ 14288 h 600075"/>
                <a:gd name="connsiteX9" fmla="*/ 266700 w 600075"/>
                <a:gd name="connsiteY9" fmla="*/ 14288 h 600075"/>
                <a:gd name="connsiteX10" fmla="*/ 266700 w 600075"/>
                <a:gd name="connsiteY10" fmla="*/ 92393 h 600075"/>
                <a:gd name="connsiteX11" fmla="*/ 178118 w 600075"/>
                <a:gd name="connsiteY11" fmla="*/ 128588 h 600075"/>
                <a:gd name="connsiteX12" fmla="*/ 122873 w 600075"/>
                <a:gd name="connsiteY12" fmla="*/ 73343 h 600075"/>
                <a:gd name="connsiteX13" fmla="*/ 73343 w 600075"/>
                <a:gd name="connsiteY13" fmla="*/ 122873 h 600075"/>
                <a:gd name="connsiteX14" fmla="*/ 128588 w 600075"/>
                <a:gd name="connsiteY14" fmla="*/ 178118 h 600075"/>
                <a:gd name="connsiteX15" fmla="*/ 92393 w 600075"/>
                <a:gd name="connsiteY15" fmla="*/ 266700 h 600075"/>
                <a:gd name="connsiteX16" fmla="*/ 14288 w 600075"/>
                <a:gd name="connsiteY16" fmla="*/ 266700 h 600075"/>
                <a:gd name="connsiteX17" fmla="*/ 14288 w 600075"/>
                <a:gd name="connsiteY17" fmla="*/ 336233 h 600075"/>
                <a:gd name="connsiteX18" fmla="*/ 92393 w 600075"/>
                <a:gd name="connsiteY18" fmla="*/ 336233 h 600075"/>
                <a:gd name="connsiteX19" fmla="*/ 128588 w 600075"/>
                <a:gd name="connsiteY19" fmla="*/ 424815 h 600075"/>
                <a:gd name="connsiteX20" fmla="*/ 73343 w 600075"/>
                <a:gd name="connsiteY20" fmla="*/ 480060 h 600075"/>
                <a:gd name="connsiteX21" fmla="*/ 122873 w 600075"/>
                <a:gd name="connsiteY21" fmla="*/ 529590 h 600075"/>
                <a:gd name="connsiteX22" fmla="*/ 178118 w 600075"/>
                <a:gd name="connsiteY22" fmla="*/ 474345 h 600075"/>
                <a:gd name="connsiteX23" fmla="*/ 266700 w 600075"/>
                <a:gd name="connsiteY23" fmla="*/ 510540 h 600075"/>
                <a:gd name="connsiteX24" fmla="*/ 266700 w 600075"/>
                <a:gd name="connsiteY24" fmla="*/ 588645 h 600075"/>
                <a:gd name="connsiteX25" fmla="*/ 336233 w 600075"/>
                <a:gd name="connsiteY25" fmla="*/ 588645 h 600075"/>
                <a:gd name="connsiteX26" fmla="*/ 336233 w 600075"/>
                <a:gd name="connsiteY26" fmla="*/ 510540 h 600075"/>
                <a:gd name="connsiteX27" fmla="*/ 424815 w 600075"/>
                <a:gd name="connsiteY27" fmla="*/ 474345 h 600075"/>
                <a:gd name="connsiteX28" fmla="*/ 480060 w 600075"/>
                <a:gd name="connsiteY28" fmla="*/ 529590 h 600075"/>
                <a:gd name="connsiteX29" fmla="*/ 529590 w 600075"/>
                <a:gd name="connsiteY29" fmla="*/ 480060 h 600075"/>
                <a:gd name="connsiteX30" fmla="*/ 474345 w 600075"/>
                <a:gd name="connsiteY30" fmla="*/ 424815 h 600075"/>
                <a:gd name="connsiteX31" fmla="*/ 510540 w 600075"/>
                <a:gd name="connsiteY31" fmla="*/ 336233 h 600075"/>
                <a:gd name="connsiteX32" fmla="*/ 588645 w 600075"/>
                <a:gd name="connsiteY32" fmla="*/ 336233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075" h="600075">
                  <a:moveTo>
                    <a:pt x="588645" y="336233"/>
                  </a:moveTo>
                  <a:lnTo>
                    <a:pt x="588645" y="266700"/>
                  </a:lnTo>
                  <a:lnTo>
                    <a:pt x="510540" y="266700"/>
                  </a:lnTo>
                  <a:cubicBezTo>
                    <a:pt x="504825" y="234315"/>
                    <a:pt x="492443" y="203835"/>
                    <a:pt x="474345" y="178118"/>
                  </a:cubicBezTo>
                  <a:lnTo>
                    <a:pt x="529590" y="122873"/>
                  </a:lnTo>
                  <a:lnTo>
                    <a:pt x="480060" y="73343"/>
                  </a:lnTo>
                  <a:lnTo>
                    <a:pt x="424815" y="128588"/>
                  </a:lnTo>
                  <a:cubicBezTo>
                    <a:pt x="399098" y="110490"/>
                    <a:pt x="369570" y="97155"/>
                    <a:pt x="336233" y="92393"/>
                  </a:cubicBezTo>
                  <a:lnTo>
                    <a:pt x="336233" y="14288"/>
                  </a:lnTo>
                  <a:lnTo>
                    <a:pt x="266700" y="14288"/>
                  </a:lnTo>
                  <a:lnTo>
                    <a:pt x="266700" y="92393"/>
                  </a:lnTo>
                  <a:cubicBezTo>
                    <a:pt x="234315" y="98108"/>
                    <a:pt x="203835" y="110490"/>
                    <a:pt x="178118" y="128588"/>
                  </a:cubicBezTo>
                  <a:lnTo>
                    <a:pt x="122873" y="73343"/>
                  </a:lnTo>
                  <a:lnTo>
                    <a:pt x="73343" y="122873"/>
                  </a:lnTo>
                  <a:lnTo>
                    <a:pt x="128588" y="178118"/>
                  </a:lnTo>
                  <a:cubicBezTo>
                    <a:pt x="110490" y="203835"/>
                    <a:pt x="97155" y="233363"/>
                    <a:pt x="92393" y="266700"/>
                  </a:cubicBezTo>
                  <a:lnTo>
                    <a:pt x="14288" y="266700"/>
                  </a:lnTo>
                  <a:lnTo>
                    <a:pt x="14288" y="336233"/>
                  </a:lnTo>
                  <a:lnTo>
                    <a:pt x="92393" y="336233"/>
                  </a:lnTo>
                  <a:cubicBezTo>
                    <a:pt x="98108" y="368618"/>
                    <a:pt x="110490" y="399098"/>
                    <a:pt x="128588" y="424815"/>
                  </a:cubicBezTo>
                  <a:lnTo>
                    <a:pt x="73343" y="480060"/>
                  </a:lnTo>
                  <a:lnTo>
                    <a:pt x="122873" y="529590"/>
                  </a:lnTo>
                  <a:lnTo>
                    <a:pt x="178118" y="474345"/>
                  </a:lnTo>
                  <a:cubicBezTo>
                    <a:pt x="203835" y="492443"/>
                    <a:pt x="233363" y="505778"/>
                    <a:pt x="266700" y="510540"/>
                  </a:cubicBezTo>
                  <a:lnTo>
                    <a:pt x="266700" y="588645"/>
                  </a:lnTo>
                  <a:lnTo>
                    <a:pt x="336233" y="588645"/>
                  </a:lnTo>
                  <a:lnTo>
                    <a:pt x="336233" y="510540"/>
                  </a:lnTo>
                  <a:cubicBezTo>
                    <a:pt x="368618" y="504825"/>
                    <a:pt x="399098" y="492443"/>
                    <a:pt x="424815" y="474345"/>
                  </a:cubicBezTo>
                  <a:lnTo>
                    <a:pt x="480060" y="529590"/>
                  </a:lnTo>
                  <a:lnTo>
                    <a:pt x="529590" y="480060"/>
                  </a:lnTo>
                  <a:lnTo>
                    <a:pt x="474345" y="424815"/>
                  </a:lnTo>
                  <a:cubicBezTo>
                    <a:pt x="492443" y="399098"/>
                    <a:pt x="505778" y="369570"/>
                    <a:pt x="510540" y="336233"/>
                  </a:cubicBezTo>
                  <a:lnTo>
                    <a:pt x="588645" y="336233"/>
                  </a:lnTo>
                  <a:close/>
                </a:path>
              </a:pathLst>
            </a:custGeom>
            <a:noFill/>
            <a:ln w="254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118" dirty="0">
                <a:solidFill>
                  <a:schemeClr val="bg1"/>
                </a:solidFill>
              </a:endParaRPr>
            </a:p>
          </p:txBody>
        </p:sp>
        <p:sp>
          <p:nvSpPr>
            <p:cNvPr id="113" name="Freeform: Shape 112">
              <a:extLst>
                <a:ext uri="{FF2B5EF4-FFF2-40B4-BE49-F238E27FC236}">
                  <a16:creationId xmlns:a16="http://schemas.microsoft.com/office/drawing/2014/main" xmlns="" id="{5BBA0031-F098-4B15-AEC8-28FFB45A05DC}"/>
                </a:ext>
              </a:extLst>
            </p:cNvPr>
            <p:cNvSpPr/>
            <p:nvPr/>
          </p:nvSpPr>
          <p:spPr>
            <a:xfrm>
              <a:off x="6866573" y="3770948"/>
              <a:ext cx="209550" cy="209550"/>
            </a:xfrm>
            <a:custGeom>
              <a:avLst/>
              <a:gdLst>
                <a:gd name="connsiteX0" fmla="*/ 200978 w 209550"/>
                <a:gd name="connsiteY0" fmla="*/ 107633 h 209550"/>
                <a:gd name="connsiteX1" fmla="*/ 107633 w 209550"/>
                <a:gd name="connsiteY1" fmla="*/ 200978 h 209550"/>
                <a:gd name="connsiteX2" fmla="*/ 14288 w 209550"/>
                <a:gd name="connsiteY2" fmla="*/ 107633 h 209550"/>
                <a:gd name="connsiteX3" fmla="*/ 107633 w 209550"/>
                <a:gd name="connsiteY3" fmla="*/ 14288 h 209550"/>
                <a:gd name="connsiteX4" fmla="*/ 200978 w 209550"/>
                <a:gd name="connsiteY4" fmla="*/ 107633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0978" y="107633"/>
                  </a:moveTo>
                  <a:cubicBezTo>
                    <a:pt x="200978" y="159186"/>
                    <a:pt x="159186" y="200978"/>
                    <a:pt x="107633" y="200978"/>
                  </a:cubicBezTo>
                  <a:cubicBezTo>
                    <a:pt x="56079" y="200978"/>
                    <a:pt x="14288" y="159186"/>
                    <a:pt x="14288" y="107633"/>
                  </a:cubicBezTo>
                  <a:cubicBezTo>
                    <a:pt x="14288" y="56079"/>
                    <a:pt x="56079" y="14288"/>
                    <a:pt x="107633" y="14288"/>
                  </a:cubicBezTo>
                  <a:cubicBezTo>
                    <a:pt x="159186" y="14288"/>
                    <a:pt x="200978" y="56079"/>
                    <a:pt x="200978" y="107633"/>
                  </a:cubicBezTo>
                  <a:close/>
                </a:path>
              </a:pathLst>
            </a:custGeom>
            <a:noFill/>
            <a:ln w="254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118" dirty="0">
                <a:solidFill>
                  <a:schemeClr val="bg1"/>
                </a:solidFill>
              </a:endParaRPr>
            </a:p>
          </p:txBody>
        </p:sp>
        <p:sp>
          <p:nvSpPr>
            <p:cNvPr id="114" name="Freeform: Shape 113">
              <a:extLst>
                <a:ext uri="{FF2B5EF4-FFF2-40B4-BE49-F238E27FC236}">
                  <a16:creationId xmlns:a16="http://schemas.microsoft.com/office/drawing/2014/main" xmlns="" id="{5E3DCFD9-2474-476F-8A3C-3DFCD048D8BD}"/>
                </a:ext>
              </a:extLst>
            </p:cNvPr>
            <p:cNvSpPr/>
            <p:nvPr/>
          </p:nvSpPr>
          <p:spPr>
            <a:xfrm>
              <a:off x="6977063" y="4048125"/>
              <a:ext cx="600075" cy="600075"/>
            </a:xfrm>
            <a:custGeom>
              <a:avLst/>
              <a:gdLst>
                <a:gd name="connsiteX0" fmla="*/ 588645 w 600075"/>
                <a:gd name="connsiteY0" fmla="*/ 337185 h 600075"/>
                <a:gd name="connsiteX1" fmla="*/ 588645 w 600075"/>
                <a:gd name="connsiteY1" fmla="*/ 266700 h 600075"/>
                <a:gd name="connsiteX2" fmla="*/ 510540 w 600075"/>
                <a:gd name="connsiteY2" fmla="*/ 266700 h 600075"/>
                <a:gd name="connsiteX3" fmla="*/ 474345 w 600075"/>
                <a:gd name="connsiteY3" fmla="*/ 178117 h 600075"/>
                <a:gd name="connsiteX4" fmla="*/ 529590 w 600075"/>
                <a:gd name="connsiteY4" fmla="*/ 122873 h 600075"/>
                <a:gd name="connsiteX5" fmla="*/ 480060 w 600075"/>
                <a:gd name="connsiteY5" fmla="*/ 73343 h 600075"/>
                <a:gd name="connsiteX6" fmla="*/ 424815 w 600075"/>
                <a:gd name="connsiteY6" fmla="*/ 128588 h 600075"/>
                <a:gd name="connsiteX7" fmla="*/ 336233 w 600075"/>
                <a:gd name="connsiteY7" fmla="*/ 92393 h 600075"/>
                <a:gd name="connsiteX8" fmla="*/ 336233 w 600075"/>
                <a:gd name="connsiteY8" fmla="*/ 14288 h 600075"/>
                <a:gd name="connsiteX9" fmla="*/ 266700 w 600075"/>
                <a:gd name="connsiteY9" fmla="*/ 14288 h 600075"/>
                <a:gd name="connsiteX10" fmla="*/ 266700 w 600075"/>
                <a:gd name="connsiteY10" fmla="*/ 92393 h 600075"/>
                <a:gd name="connsiteX11" fmla="*/ 178118 w 600075"/>
                <a:gd name="connsiteY11" fmla="*/ 128588 h 600075"/>
                <a:gd name="connsiteX12" fmla="*/ 122873 w 600075"/>
                <a:gd name="connsiteY12" fmla="*/ 73343 h 600075"/>
                <a:gd name="connsiteX13" fmla="*/ 73343 w 600075"/>
                <a:gd name="connsiteY13" fmla="*/ 123825 h 600075"/>
                <a:gd name="connsiteX14" fmla="*/ 128588 w 600075"/>
                <a:gd name="connsiteY14" fmla="*/ 179070 h 600075"/>
                <a:gd name="connsiteX15" fmla="*/ 92393 w 600075"/>
                <a:gd name="connsiteY15" fmla="*/ 267653 h 600075"/>
                <a:gd name="connsiteX16" fmla="*/ 14288 w 600075"/>
                <a:gd name="connsiteY16" fmla="*/ 267653 h 600075"/>
                <a:gd name="connsiteX17" fmla="*/ 14288 w 600075"/>
                <a:gd name="connsiteY17" fmla="*/ 337185 h 600075"/>
                <a:gd name="connsiteX18" fmla="*/ 92393 w 600075"/>
                <a:gd name="connsiteY18" fmla="*/ 337185 h 600075"/>
                <a:gd name="connsiteX19" fmla="*/ 128588 w 600075"/>
                <a:gd name="connsiteY19" fmla="*/ 425767 h 600075"/>
                <a:gd name="connsiteX20" fmla="*/ 73343 w 600075"/>
                <a:gd name="connsiteY20" fmla="*/ 481013 h 600075"/>
                <a:gd name="connsiteX21" fmla="*/ 122873 w 600075"/>
                <a:gd name="connsiteY21" fmla="*/ 530543 h 600075"/>
                <a:gd name="connsiteX22" fmla="*/ 178118 w 600075"/>
                <a:gd name="connsiteY22" fmla="*/ 475298 h 600075"/>
                <a:gd name="connsiteX23" fmla="*/ 266700 w 600075"/>
                <a:gd name="connsiteY23" fmla="*/ 511492 h 600075"/>
                <a:gd name="connsiteX24" fmla="*/ 266700 w 600075"/>
                <a:gd name="connsiteY24" fmla="*/ 589598 h 600075"/>
                <a:gd name="connsiteX25" fmla="*/ 336233 w 600075"/>
                <a:gd name="connsiteY25" fmla="*/ 589598 h 600075"/>
                <a:gd name="connsiteX26" fmla="*/ 336233 w 600075"/>
                <a:gd name="connsiteY26" fmla="*/ 511492 h 600075"/>
                <a:gd name="connsiteX27" fmla="*/ 424815 w 600075"/>
                <a:gd name="connsiteY27" fmla="*/ 475298 h 600075"/>
                <a:gd name="connsiteX28" fmla="*/ 480060 w 600075"/>
                <a:gd name="connsiteY28" fmla="*/ 530543 h 600075"/>
                <a:gd name="connsiteX29" fmla="*/ 529590 w 600075"/>
                <a:gd name="connsiteY29" fmla="*/ 481013 h 600075"/>
                <a:gd name="connsiteX30" fmla="*/ 474345 w 600075"/>
                <a:gd name="connsiteY30" fmla="*/ 425767 h 600075"/>
                <a:gd name="connsiteX31" fmla="*/ 510540 w 600075"/>
                <a:gd name="connsiteY31" fmla="*/ 337185 h 600075"/>
                <a:gd name="connsiteX32" fmla="*/ 588645 w 600075"/>
                <a:gd name="connsiteY32" fmla="*/ 337185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075" h="600075">
                  <a:moveTo>
                    <a:pt x="588645" y="337185"/>
                  </a:moveTo>
                  <a:lnTo>
                    <a:pt x="588645" y="266700"/>
                  </a:lnTo>
                  <a:lnTo>
                    <a:pt x="510540" y="266700"/>
                  </a:lnTo>
                  <a:cubicBezTo>
                    <a:pt x="504825" y="234315"/>
                    <a:pt x="492442" y="203835"/>
                    <a:pt x="474345" y="178117"/>
                  </a:cubicBezTo>
                  <a:lnTo>
                    <a:pt x="529590" y="122873"/>
                  </a:lnTo>
                  <a:lnTo>
                    <a:pt x="480060" y="73343"/>
                  </a:lnTo>
                  <a:lnTo>
                    <a:pt x="424815" y="128588"/>
                  </a:lnTo>
                  <a:cubicBezTo>
                    <a:pt x="399098" y="110490"/>
                    <a:pt x="369570" y="97155"/>
                    <a:pt x="336233" y="92393"/>
                  </a:cubicBezTo>
                  <a:lnTo>
                    <a:pt x="336233" y="14288"/>
                  </a:lnTo>
                  <a:lnTo>
                    <a:pt x="266700" y="14288"/>
                  </a:lnTo>
                  <a:lnTo>
                    <a:pt x="266700" y="92393"/>
                  </a:lnTo>
                  <a:cubicBezTo>
                    <a:pt x="234315" y="98107"/>
                    <a:pt x="203835" y="110490"/>
                    <a:pt x="178118" y="128588"/>
                  </a:cubicBezTo>
                  <a:lnTo>
                    <a:pt x="122873" y="73343"/>
                  </a:lnTo>
                  <a:lnTo>
                    <a:pt x="73343" y="123825"/>
                  </a:lnTo>
                  <a:lnTo>
                    <a:pt x="128588" y="179070"/>
                  </a:lnTo>
                  <a:cubicBezTo>
                    <a:pt x="110490" y="204788"/>
                    <a:pt x="97155" y="234315"/>
                    <a:pt x="92393" y="267653"/>
                  </a:cubicBezTo>
                  <a:lnTo>
                    <a:pt x="14288" y="267653"/>
                  </a:lnTo>
                  <a:lnTo>
                    <a:pt x="14288" y="337185"/>
                  </a:lnTo>
                  <a:lnTo>
                    <a:pt x="92393" y="337185"/>
                  </a:lnTo>
                  <a:cubicBezTo>
                    <a:pt x="98107" y="369570"/>
                    <a:pt x="110490" y="400050"/>
                    <a:pt x="128588" y="425767"/>
                  </a:cubicBezTo>
                  <a:lnTo>
                    <a:pt x="73343" y="481013"/>
                  </a:lnTo>
                  <a:lnTo>
                    <a:pt x="122873" y="530543"/>
                  </a:lnTo>
                  <a:lnTo>
                    <a:pt x="178118" y="475298"/>
                  </a:lnTo>
                  <a:cubicBezTo>
                    <a:pt x="203835" y="493395"/>
                    <a:pt x="233363" y="506730"/>
                    <a:pt x="266700" y="511492"/>
                  </a:cubicBezTo>
                  <a:lnTo>
                    <a:pt x="266700" y="589598"/>
                  </a:lnTo>
                  <a:lnTo>
                    <a:pt x="336233" y="589598"/>
                  </a:lnTo>
                  <a:lnTo>
                    <a:pt x="336233" y="511492"/>
                  </a:lnTo>
                  <a:cubicBezTo>
                    <a:pt x="368617" y="505778"/>
                    <a:pt x="399098" y="493395"/>
                    <a:pt x="424815" y="475298"/>
                  </a:cubicBezTo>
                  <a:lnTo>
                    <a:pt x="480060" y="530543"/>
                  </a:lnTo>
                  <a:lnTo>
                    <a:pt x="529590" y="481013"/>
                  </a:lnTo>
                  <a:lnTo>
                    <a:pt x="474345" y="425767"/>
                  </a:lnTo>
                  <a:cubicBezTo>
                    <a:pt x="492442" y="400050"/>
                    <a:pt x="505778" y="370523"/>
                    <a:pt x="510540" y="337185"/>
                  </a:cubicBezTo>
                  <a:lnTo>
                    <a:pt x="588645" y="337185"/>
                  </a:lnTo>
                  <a:close/>
                </a:path>
              </a:pathLst>
            </a:custGeom>
            <a:noFill/>
            <a:ln w="254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118" dirty="0">
                <a:solidFill>
                  <a:schemeClr val="bg1"/>
                </a:solidFill>
              </a:endParaRPr>
            </a:p>
          </p:txBody>
        </p:sp>
        <p:sp>
          <p:nvSpPr>
            <p:cNvPr id="115" name="Freeform: Shape 114">
              <a:extLst>
                <a:ext uri="{FF2B5EF4-FFF2-40B4-BE49-F238E27FC236}">
                  <a16:creationId xmlns:a16="http://schemas.microsoft.com/office/drawing/2014/main" xmlns="" id="{6D19B06A-3956-4DEB-A3A9-AEAB21A153D5}"/>
                </a:ext>
              </a:extLst>
            </p:cNvPr>
            <p:cNvSpPr/>
            <p:nvPr/>
          </p:nvSpPr>
          <p:spPr>
            <a:xfrm>
              <a:off x="7170420" y="4242435"/>
              <a:ext cx="209550" cy="209550"/>
            </a:xfrm>
            <a:custGeom>
              <a:avLst/>
              <a:gdLst>
                <a:gd name="connsiteX0" fmla="*/ 200978 w 209550"/>
                <a:gd name="connsiteY0" fmla="*/ 107632 h 209550"/>
                <a:gd name="connsiteX1" fmla="*/ 107633 w 209550"/>
                <a:gd name="connsiteY1" fmla="*/ 200978 h 209550"/>
                <a:gd name="connsiteX2" fmla="*/ 14288 w 209550"/>
                <a:gd name="connsiteY2" fmla="*/ 107632 h 209550"/>
                <a:gd name="connsiteX3" fmla="*/ 107633 w 209550"/>
                <a:gd name="connsiteY3" fmla="*/ 14287 h 209550"/>
                <a:gd name="connsiteX4" fmla="*/ 200978 w 209550"/>
                <a:gd name="connsiteY4" fmla="*/ 107632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0978" y="107632"/>
                  </a:moveTo>
                  <a:cubicBezTo>
                    <a:pt x="200978" y="159186"/>
                    <a:pt x="159186" y="200978"/>
                    <a:pt x="107633" y="200978"/>
                  </a:cubicBezTo>
                  <a:cubicBezTo>
                    <a:pt x="56079" y="200978"/>
                    <a:pt x="14288" y="159186"/>
                    <a:pt x="14288" y="107632"/>
                  </a:cubicBezTo>
                  <a:cubicBezTo>
                    <a:pt x="14288" y="56079"/>
                    <a:pt x="56079" y="14287"/>
                    <a:pt x="107633" y="14287"/>
                  </a:cubicBezTo>
                  <a:cubicBezTo>
                    <a:pt x="159186" y="14287"/>
                    <a:pt x="200978" y="56079"/>
                    <a:pt x="200978" y="107632"/>
                  </a:cubicBezTo>
                  <a:close/>
                </a:path>
              </a:pathLst>
            </a:custGeom>
            <a:noFill/>
            <a:ln w="254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118" dirty="0">
                <a:solidFill>
                  <a:schemeClr val="bg1"/>
                </a:solidFill>
              </a:endParaRPr>
            </a:p>
          </p:txBody>
        </p:sp>
        <p:sp>
          <p:nvSpPr>
            <p:cNvPr id="116" name="Freeform: Shape 115">
              <a:extLst>
                <a:ext uri="{FF2B5EF4-FFF2-40B4-BE49-F238E27FC236}">
                  <a16:creationId xmlns:a16="http://schemas.microsoft.com/office/drawing/2014/main" xmlns="" id="{413326E1-404B-4502-85E4-3B59DE13030F}"/>
                </a:ext>
              </a:extLst>
            </p:cNvPr>
            <p:cNvSpPr/>
            <p:nvPr/>
          </p:nvSpPr>
          <p:spPr>
            <a:xfrm>
              <a:off x="7493317" y="3830003"/>
              <a:ext cx="457200" cy="457200"/>
            </a:xfrm>
            <a:custGeom>
              <a:avLst/>
              <a:gdLst>
                <a:gd name="connsiteX0" fmla="*/ 451485 w 457200"/>
                <a:gd name="connsiteY0" fmla="*/ 259080 h 457200"/>
                <a:gd name="connsiteX1" fmla="*/ 451485 w 457200"/>
                <a:gd name="connsiteY1" fmla="*/ 205740 h 457200"/>
                <a:gd name="connsiteX2" fmla="*/ 391478 w 457200"/>
                <a:gd name="connsiteY2" fmla="*/ 205740 h 457200"/>
                <a:gd name="connsiteX3" fmla="*/ 363855 w 457200"/>
                <a:gd name="connsiteY3" fmla="*/ 139065 h 457200"/>
                <a:gd name="connsiteX4" fmla="*/ 405765 w 457200"/>
                <a:gd name="connsiteY4" fmla="*/ 97155 h 457200"/>
                <a:gd name="connsiteX5" fmla="*/ 368618 w 457200"/>
                <a:gd name="connsiteY5" fmla="*/ 60008 h 457200"/>
                <a:gd name="connsiteX6" fmla="*/ 326708 w 457200"/>
                <a:gd name="connsiteY6" fmla="*/ 101917 h 457200"/>
                <a:gd name="connsiteX7" fmla="*/ 260033 w 457200"/>
                <a:gd name="connsiteY7" fmla="*/ 74295 h 457200"/>
                <a:gd name="connsiteX8" fmla="*/ 260033 w 457200"/>
                <a:gd name="connsiteY8" fmla="*/ 14288 h 457200"/>
                <a:gd name="connsiteX9" fmla="*/ 206693 w 457200"/>
                <a:gd name="connsiteY9" fmla="*/ 14288 h 457200"/>
                <a:gd name="connsiteX10" fmla="*/ 206693 w 457200"/>
                <a:gd name="connsiteY10" fmla="*/ 74295 h 457200"/>
                <a:gd name="connsiteX11" fmla="*/ 140018 w 457200"/>
                <a:gd name="connsiteY11" fmla="*/ 101917 h 457200"/>
                <a:gd name="connsiteX12" fmla="*/ 98108 w 457200"/>
                <a:gd name="connsiteY12" fmla="*/ 60008 h 457200"/>
                <a:gd name="connsiteX13" fmla="*/ 60008 w 457200"/>
                <a:gd name="connsiteY13" fmla="*/ 97155 h 457200"/>
                <a:gd name="connsiteX14" fmla="*/ 101918 w 457200"/>
                <a:gd name="connsiteY14" fmla="*/ 139065 h 457200"/>
                <a:gd name="connsiteX15" fmla="*/ 74295 w 457200"/>
                <a:gd name="connsiteY15" fmla="*/ 205740 h 457200"/>
                <a:gd name="connsiteX16" fmla="*/ 14288 w 457200"/>
                <a:gd name="connsiteY16" fmla="*/ 205740 h 457200"/>
                <a:gd name="connsiteX17" fmla="*/ 14288 w 457200"/>
                <a:gd name="connsiteY17" fmla="*/ 259080 h 457200"/>
                <a:gd name="connsiteX18" fmla="*/ 74295 w 457200"/>
                <a:gd name="connsiteY18" fmla="*/ 259080 h 457200"/>
                <a:gd name="connsiteX19" fmla="*/ 101918 w 457200"/>
                <a:gd name="connsiteY19" fmla="*/ 325755 h 457200"/>
                <a:gd name="connsiteX20" fmla="*/ 60008 w 457200"/>
                <a:gd name="connsiteY20" fmla="*/ 368618 h 457200"/>
                <a:gd name="connsiteX21" fmla="*/ 97155 w 457200"/>
                <a:gd name="connsiteY21" fmla="*/ 405765 h 457200"/>
                <a:gd name="connsiteX22" fmla="*/ 139065 w 457200"/>
                <a:gd name="connsiteY22" fmla="*/ 363855 h 457200"/>
                <a:gd name="connsiteX23" fmla="*/ 205740 w 457200"/>
                <a:gd name="connsiteY23" fmla="*/ 391477 h 457200"/>
                <a:gd name="connsiteX24" fmla="*/ 205740 w 457200"/>
                <a:gd name="connsiteY24" fmla="*/ 451485 h 457200"/>
                <a:gd name="connsiteX25" fmla="*/ 259080 w 457200"/>
                <a:gd name="connsiteY25" fmla="*/ 451485 h 457200"/>
                <a:gd name="connsiteX26" fmla="*/ 259080 w 457200"/>
                <a:gd name="connsiteY26" fmla="*/ 391477 h 457200"/>
                <a:gd name="connsiteX27" fmla="*/ 325755 w 457200"/>
                <a:gd name="connsiteY27" fmla="*/ 363855 h 457200"/>
                <a:gd name="connsiteX28" fmla="*/ 367665 w 457200"/>
                <a:gd name="connsiteY28" fmla="*/ 405765 h 457200"/>
                <a:gd name="connsiteX29" fmla="*/ 404813 w 457200"/>
                <a:gd name="connsiteY29" fmla="*/ 368618 h 457200"/>
                <a:gd name="connsiteX30" fmla="*/ 362903 w 457200"/>
                <a:gd name="connsiteY30" fmla="*/ 326708 h 457200"/>
                <a:gd name="connsiteX31" fmla="*/ 390525 w 457200"/>
                <a:gd name="connsiteY31" fmla="*/ 260033 h 457200"/>
                <a:gd name="connsiteX32" fmla="*/ 451485 w 457200"/>
                <a:gd name="connsiteY32" fmla="*/ 26003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7200" h="457200">
                  <a:moveTo>
                    <a:pt x="451485" y="259080"/>
                  </a:moveTo>
                  <a:lnTo>
                    <a:pt x="451485" y="205740"/>
                  </a:lnTo>
                  <a:lnTo>
                    <a:pt x="391478" y="205740"/>
                  </a:lnTo>
                  <a:cubicBezTo>
                    <a:pt x="387668" y="180975"/>
                    <a:pt x="377190" y="158115"/>
                    <a:pt x="363855" y="139065"/>
                  </a:cubicBezTo>
                  <a:lnTo>
                    <a:pt x="405765" y="97155"/>
                  </a:lnTo>
                  <a:lnTo>
                    <a:pt x="368618" y="60008"/>
                  </a:lnTo>
                  <a:lnTo>
                    <a:pt x="326708" y="101917"/>
                  </a:lnTo>
                  <a:cubicBezTo>
                    <a:pt x="306705" y="87630"/>
                    <a:pt x="284798" y="78105"/>
                    <a:pt x="260033" y="74295"/>
                  </a:cubicBezTo>
                  <a:lnTo>
                    <a:pt x="260033" y="14288"/>
                  </a:lnTo>
                  <a:lnTo>
                    <a:pt x="206693" y="14288"/>
                  </a:lnTo>
                  <a:lnTo>
                    <a:pt x="206693" y="74295"/>
                  </a:lnTo>
                  <a:cubicBezTo>
                    <a:pt x="181928" y="78105"/>
                    <a:pt x="159068" y="88583"/>
                    <a:pt x="140018" y="101917"/>
                  </a:cubicBezTo>
                  <a:lnTo>
                    <a:pt x="98108" y="60008"/>
                  </a:lnTo>
                  <a:lnTo>
                    <a:pt x="60008" y="97155"/>
                  </a:lnTo>
                  <a:lnTo>
                    <a:pt x="101918" y="139065"/>
                  </a:lnTo>
                  <a:cubicBezTo>
                    <a:pt x="87630" y="159067"/>
                    <a:pt x="78105" y="180975"/>
                    <a:pt x="74295" y="205740"/>
                  </a:cubicBezTo>
                  <a:lnTo>
                    <a:pt x="14288" y="205740"/>
                  </a:lnTo>
                  <a:lnTo>
                    <a:pt x="14288" y="259080"/>
                  </a:lnTo>
                  <a:lnTo>
                    <a:pt x="74295" y="259080"/>
                  </a:lnTo>
                  <a:cubicBezTo>
                    <a:pt x="78105" y="283845"/>
                    <a:pt x="88583" y="306705"/>
                    <a:pt x="101918" y="325755"/>
                  </a:cubicBezTo>
                  <a:lnTo>
                    <a:pt x="60008" y="368618"/>
                  </a:lnTo>
                  <a:lnTo>
                    <a:pt x="97155" y="405765"/>
                  </a:lnTo>
                  <a:lnTo>
                    <a:pt x="139065" y="363855"/>
                  </a:lnTo>
                  <a:cubicBezTo>
                    <a:pt x="159068" y="378143"/>
                    <a:pt x="180975" y="387668"/>
                    <a:pt x="205740" y="391477"/>
                  </a:cubicBezTo>
                  <a:lnTo>
                    <a:pt x="205740" y="451485"/>
                  </a:lnTo>
                  <a:lnTo>
                    <a:pt x="259080" y="451485"/>
                  </a:lnTo>
                  <a:lnTo>
                    <a:pt x="259080" y="391477"/>
                  </a:lnTo>
                  <a:cubicBezTo>
                    <a:pt x="283845" y="387668"/>
                    <a:pt x="306705" y="377190"/>
                    <a:pt x="325755" y="363855"/>
                  </a:cubicBezTo>
                  <a:lnTo>
                    <a:pt x="367665" y="405765"/>
                  </a:lnTo>
                  <a:lnTo>
                    <a:pt x="404813" y="368618"/>
                  </a:lnTo>
                  <a:lnTo>
                    <a:pt x="362903" y="326708"/>
                  </a:lnTo>
                  <a:cubicBezTo>
                    <a:pt x="377190" y="306705"/>
                    <a:pt x="386715" y="284798"/>
                    <a:pt x="390525" y="260033"/>
                  </a:cubicBezTo>
                  <a:lnTo>
                    <a:pt x="451485" y="260033"/>
                  </a:lnTo>
                  <a:close/>
                </a:path>
              </a:pathLst>
            </a:custGeom>
            <a:noFill/>
            <a:ln w="254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118" dirty="0">
                <a:solidFill>
                  <a:schemeClr val="bg1"/>
                </a:solidFill>
              </a:endParaRPr>
            </a:p>
          </p:txBody>
        </p:sp>
        <p:sp>
          <p:nvSpPr>
            <p:cNvPr id="117" name="Freeform: Shape 116">
              <a:extLst>
                <a:ext uri="{FF2B5EF4-FFF2-40B4-BE49-F238E27FC236}">
                  <a16:creationId xmlns:a16="http://schemas.microsoft.com/office/drawing/2014/main" xmlns="" id="{A2617627-1B1D-4A8D-8F9C-E204EF63D1EE}"/>
                </a:ext>
              </a:extLst>
            </p:cNvPr>
            <p:cNvSpPr/>
            <p:nvPr/>
          </p:nvSpPr>
          <p:spPr>
            <a:xfrm>
              <a:off x="7641908" y="3977640"/>
              <a:ext cx="161925" cy="161925"/>
            </a:xfrm>
            <a:custGeom>
              <a:avLst/>
              <a:gdLst>
                <a:gd name="connsiteX0" fmla="*/ 155257 w 161925"/>
                <a:gd name="connsiteY0" fmla="*/ 84773 h 161925"/>
                <a:gd name="connsiteX1" fmla="*/ 84772 w 161925"/>
                <a:gd name="connsiteY1" fmla="*/ 155258 h 161925"/>
                <a:gd name="connsiteX2" fmla="*/ 14287 w 161925"/>
                <a:gd name="connsiteY2" fmla="*/ 84773 h 161925"/>
                <a:gd name="connsiteX3" fmla="*/ 84772 w 161925"/>
                <a:gd name="connsiteY3" fmla="*/ 14287 h 161925"/>
                <a:gd name="connsiteX4" fmla="*/ 155257 w 161925"/>
                <a:gd name="connsiteY4" fmla="*/ 84773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5257" y="84773"/>
                  </a:moveTo>
                  <a:cubicBezTo>
                    <a:pt x="155257" y="123700"/>
                    <a:pt x="123700" y="155258"/>
                    <a:pt x="84772" y="155258"/>
                  </a:cubicBezTo>
                  <a:cubicBezTo>
                    <a:pt x="45845" y="155258"/>
                    <a:pt x="14287" y="123700"/>
                    <a:pt x="14287" y="84773"/>
                  </a:cubicBezTo>
                  <a:cubicBezTo>
                    <a:pt x="14287" y="45845"/>
                    <a:pt x="45845" y="14287"/>
                    <a:pt x="84772" y="14287"/>
                  </a:cubicBezTo>
                  <a:cubicBezTo>
                    <a:pt x="123700" y="14287"/>
                    <a:pt x="155257" y="45845"/>
                    <a:pt x="155257" y="84773"/>
                  </a:cubicBezTo>
                  <a:close/>
                </a:path>
              </a:pathLst>
            </a:custGeom>
            <a:noFill/>
            <a:ln w="254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118" dirty="0">
                <a:solidFill>
                  <a:schemeClr val="bg1"/>
                </a:solidFill>
              </a:endParaRPr>
            </a:p>
          </p:txBody>
        </p:sp>
      </p:grpSp>
      <p:grpSp>
        <p:nvGrpSpPr>
          <p:cNvPr id="118" name="Graphic 112">
            <a:extLst>
              <a:ext uri="{FF2B5EF4-FFF2-40B4-BE49-F238E27FC236}">
                <a16:creationId xmlns:a16="http://schemas.microsoft.com/office/drawing/2014/main" xmlns="" id="{38090CB6-4EC3-4026-9F9F-48BFA34AF44F}"/>
              </a:ext>
            </a:extLst>
          </p:cNvPr>
          <p:cNvGrpSpPr/>
          <p:nvPr/>
        </p:nvGrpSpPr>
        <p:grpSpPr>
          <a:xfrm>
            <a:off x="6233348" y="1757709"/>
            <a:ext cx="407981" cy="715018"/>
            <a:chOff x="6853237" y="3305175"/>
            <a:chExt cx="923925" cy="1619250"/>
          </a:xfrm>
        </p:grpSpPr>
        <p:sp>
          <p:nvSpPr>
            <p:cNvPr id="119" name="Freeform: Shape 118">
              <a:extLst>
                <a:ext uri="{FF2B5EF4-FFF2-40B4-BE49-F238E27FC236}">
                  <a16:creationId xmlns:a16="http://schemas.microsoft.com/office/drawing/2014/main" xmlns="" id="{D1B73B1D-865B-42E4-BCFC-C33F18745E1B}"/>
                </a:ext>
              </a:extLst>
            </p:cNvPr>
            <p:cNvSpPr/>
            <p:nvPr/>
          </p:nvSpPr>
          <p:spPr>
            <a:xfrm>
              <a:off x="6848475" y="3300413"/>
              <a:ext cx="923925" cy="1628775"/>
            </a:xfrm>
            <a:custGeom>
              <a:avLst/>
              <a:gdLst>
                <a:gd name="connsiteX0" fmla="*/ 14288 w 923925"/>
                <a:gd name="connsiteY0" fmla="*/ 14288 h 1628775"/>
                <a:gd name="connsiteX1" fmla="*/ 917258 w 923925"/>
                <a:gd name="connsiteY1" fmla="*/ 14288 h 1628775"/>
                <a:gd name="connsiteX2" fmla="*/ 917258 w 923925"/>
                <a:gd name="connsiteY2" fmla="*/ 1614488 h 1628775"/>
                <a:gd name="connsiteX3" fmla="*/ 14288 w 923925"/>
                <a:gd name="connsiteY3" fmla="*/ 1614488 h 1628775"/>
              </a:gdLst>
              <a:ahLst/>
              <a:cxnLst>
                <a:cxn ang="0">
                  <a:pos x="connsiteX0" y="connsiteY0"/>
                </a:cxn>
                <a:cxn ang="0">
                  <a:pos x="connsiteX1" y="connsiteY1"/>
                </a:cxn>
                <a:cxn ang="0">
                  <a:pos x="connsiteX2" y="connsiteY2"/>
                </a:cxn>
                <a:cxn ang="0">
                  <a:pos x="connsiteX3" y="connsiteY3"/>
                </a:cxn>
              </a:cxnLst>
              <a:rect l="l" t="t" r="r" b="b"/>
              <a:pathLst>
                <a:path w="923925" h="1628775">
                  <a:moveTo>
                    <a:pt x="14288" y="14288"/>
                  </a:moveTo>
                  <a:lnTo>
                    <a:pt x="917258" y="14288"/>
                  </a:lnTo>
                  <a:lnTo>
                    <a:pt x="917258" y="1614488"/>
                  </a:lnTo>
                  <a:lnTo>
                    <a:pt x="14288" y="1614488"/>
                  </a:lnTo>
                  <a:close/>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120" name="Freeform: Shape 119">
              <a:extLst>
                <a:ext uri="{FF2B5EF4-FFF2-40B4-BE49-F238E27FC236}">
                  <a16:creationId xmlns:a16="http://schemas.microsoft.com/office/drawing/2014/main" xmlns="" id="{D410EFA6-BE2E-417A-9199-D7F41E388F68}"/>
                </a:ext>
              </a:extLst>
            </p:cNvPr>
            <p:cNvSpPr/>
            <p:nvPr/>
          </p:nvSpPr>
          <p:spPr>
            <a:xfrm>
              <a:off x="6987540" y="3424238"/>
              <a:ext cx="647700" cy="190500"/>
            </a:xfrm>
            <a:custGeom>
              <a:avLst/>
              <a:gdLst>
                <a:gd name="connsiteX0" fmla="*/ 14288 w 647700"/>
                <a:gd name="connsiteY0" fmla="*/ 14288 h 190500"/>
                <a:gd name="connsiteX1" fmla="*/ 640080 w 647700"/>
                <a:gd name="connsiteY1" fmla="*/ 14288 h 190500"/>
                <a:gd name="connsiteX2" fmla="*/ 640080 w 647700"/>
                <a:gd name="connsiteY2" fmla="*/ 182880 h 190500"/>
                <a:gd name="connsiteX3" fmla="*/ 14288 w 647700"/>
                <a:gd name="connsiteY3" fmla="*/ 182880 h 190500"/>
              </a:gdLst>
              <a:ahLst/>
              <a:cxnLst>
                <a:cxn ang="0">
                  <a:pos x="connsiteX0" y="connsiteY0"/>
                </a:cxn>
                <a:cxn ang="0">
                  <a:pos x="connsiteX1" y="connsiteY1"/>
                </a:cxn>
                <a:cxn ang="0">
                  <a:pos x="connsiteX2" y="connsiteY2"/>
                </a:cxn>
                <a:cxn ang="0">
                  <a:pos x="connsiteX3" y="connsiteY3"/>
                </a:cxn>
              </a:cxnLst>
              <a:rect l="l" t="t" r="r" b="b"/>
              <a:pathLst>
                <a:path w="647700" h="190500">
                  <a:moveTo>
                    <a:pt x="14288" y="14288"/>
                  </a:moveTo>
                  <a:lnTo>
                    <a:pt x="640080" y="14288"/>
                  </a:lnTo>
                  <a:lnTo>
                    <a:pt x="640080" y="182880"/>
                  </a:lnTo>
                  <a:lnTo>
                    <a:pt x="14288" y="182880"/>
                  </a:lnTo>
                  <a:close/>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121" name="Freeform: Shape 120">
              <a:extLst>
                <a:ext uri="{FF2B5EF4-FFF2-40B4-BE49-F238E27FC236}">
                  <a16:creationId xmlns:a16="http://schemas.microsoft.com/office/drawing/2014/main" xmlns="" id="{251ECA52-6286-4977-9754-8AF69F17601E}"/>
                </a:ext>
              </a:extLst>
            </p:cNvPr>
            <p:cNvSpPr/>
            <p:nvPr/>
          </p:nvSpPr>
          <p:spPr>
            <a:xfrm>
              <a:off x="6987540" y="3696653"/>
              <a:ext cx="647700" cy="190500"/>
            </a:xfrm>
            <a:custGeom>
              <a:avLst/>
              <a:gdLst>
                <a:gd name="connsiteX0" fmla="*/ 14288 w 647700"/>
                <a:gd name="connsiteY0" fmla="*/ 14287 h 190500"/>
                <a:gd name="connsiteX1" fmla="*/ 640080 w 647700"/>
                <a:gd name="connsiteY1" fmla="*/ 14287 h 190500"/>
                <a:gd name="connsiteX2" fmla="*/ 640080 w 647700"/>
                <a:gd name="connsiteY2" fmla="*/ 182880 h 190500"/>
                <a:gd name="connsiteX3" fmla="*/ 14288 w 647700"/>
                <a:gd name="connsiteY3" fmla="*/ 182880 h 190500"/>
              </a:gdLst>
              <a:ahLst/>
              <a:cxnLst>
                <a:cxn ang="0">
                  <a:pos x="connsiteX0" y="connsiteY0"/>
                </a:cxn>
                <a:cxn ang="0">
                  <a:pos x="connsiteX1" y="connsiteY1"/>
                </a:cxn>
                <a:cxn ang="0">
                  <a:pos x="connsiteX2" y="connsiteY2"/>
                </a:cxn>
                <a:cxn ang="0">
                  <a:pos x="connsiteX3" y="connsiteY3"/>
                </a:cxn>
              </a:cxnLst>
              <a:rect l="l" t="t" r="r" b="b"/>
              <a:pathLst>
                <a:path w="647700" h="190500">
                  <a:moveTo>
                    <a:pt x="14288" y="14287"/>
                  </a:moveTo>
                  <a:lnTo>
                    <a:pt x="640080" y="14287"/>
                  </a:lnTo>
                  <a:lnTo>
                    <a:pt x="640080" y="182880"/>
                  </a:lnTo>
                  <a:lnTo>
                    <a:pt x="14288" y="182880"/>
                  </a:lnTo>
                  <a:close/>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122" name="Freeform: Shape 121">
              <a:extLst>
                <a:ext uri="{FF2B5EF4-FFF2-40B4-BE49-F238E27FC236}">
                  <a16:creationId xmlns:a16="http://schemas.microsoft.com/office/drawing/2014/main" xmlns="" id="{18C2BEC7-2B2F-41EC-B586-99CC158357D0}"/>
                </a:ext>
              </a:extLst>
            </p:cNvPr>
            <p:cNvSpPr/>
            <p:nvPr/>
          </p:nvSpPr>
          <p:spPr>
            <a:xfrm>
              <a:off x="6987540" y="3970020"/>
              <a:ext cx="647700" cy="190500"/>
            </a:xfrm>
            <a:custGeom>
              <a:avLst/>
              <a:gdLst>
                <a:gd name="connsiteX0" fmla="*/ 14288 w 647700"/>
                <a:gd name="connsiteY0" fmla="*/ 14288 h 190500"/>
                <a:gd name="connsiteX1" fmla="*/ 640080 w 647700"/>
                <a:gd name="connsiteY1" fmla="*/ 14288 h 190500"/>
                <a:gd name="connsiteX2" fmla="*/ 640080 w 647700"/>
                <a:gd name="connsiteY2" fmla="*/ 182880 h 190500"/>
                <a:gd name="connsiteX3" fmla="*/ 14288 w 647700"/>
                <a:gd name="connsiteY3" fmla="*/ 182880 h 190500"/>
              </a:gdLst>
              <a:ahLst/>
              <a:cxnLst>
                <a:cxn ang="0">
                  <a:pos x="connsiteX0" y="connsiteY0"/>
                </a:cxn>
                <a:cxn ang="0">
                  <a:pos x="connsiteX1" y="connsiteY1"/>
                </a:cxn>
                <a:cxn ang="0">
                  <a:pos x="connsiteX2" y="connsiteY2"/>
                </a:cxn>
                <a:cxn ang="0">
                  <a:pos x="connsiteX3" y="connsiteY3"/>
                </a:cxn>
              </a:cxnLst>
              <a:rect l="l" t="t" r="r" b="b"/>
              <a:pathLst>
                <a:path w="647700" h="190500">
                  <a:moveTo>
                    <a:pt x="14288" y="14288"/>
                  </a:moveTo>
                  <a:lnTo>
                    <a:pt x="640080" y="14288"/>
                  </a:lnTo>
                  <a:lnTo>
                    <a:pt x="640080" y="182880"/>
                  </a:lnTo>
                  <a:lnTo>
                    <a:pt x="14288" y="182880"/>
                  </a:lnTo>
                  <a:close/>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123" name="Freeform: Shape 122">
              <a:extLst>
                <a:ext uri="{FF2B5EF4-FFF2-40B4-BE49-F238E27FC236}">
                  <a16:creationId xmlns:a16="http://schemas.microsoft.com/office/drawing/2014/main" xmlns="" id="{98337727-4C62-4D07-8EAE-689B3A4F9EB3}"/>
                </a:ext>
              </a:extLst>
            </p:cNvPr>
            <p:cNvSpPr/>
            <p:nvPr/>
          </p:nvSpPr>
          <p:spPr>
            <a:xfrm>
              <a:off x="7447597" y="4291013"/>
              <a:ext cx="190500" cy="190500"/>
            </a:xfrm>
            <a:custGeom>
              <a:avLst/>
              <a:gdLst>
                <a:gd name="connsiteX0" fmla="*/ 180023 w 190500"/>
                <a:gd name="connsiteY0" fmla="*/ 97155 h 190500"/>
                <a:gd name="connsiteX1" fmla="*/ 97155 w 190500"/>
                <a:gd name="connsiteY1" fmla="*/ 180022 h 190500"/>
                <a:gd name="connsiteX2" fmla="*/ 14288 w 190500"/>
                <a:gd name="connsiteY2" fmla="*/ 97155 h 190500"/>
                <a:gd name="connsiteX3" fmla="*/ 97155 w 190500"/>
                <a:gd name="connsiteY3" fmla="*/ 14288 h 190500"/>
                <a:gd name="connsiteX4" fmla="*/ 180023 w 190500"/>
                <a:gd name="connsiteY4" fmla="*/ 97155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0023" y="97155"/>
                  </a:moveTo>
                  <a:cubicBezTo>
                    <a:pt x="180023" y="142921"/>
                    <a:pt x="142921" y="180022"/>
                    <a:pt x="97155" y="180022"/>
                  </a:cubicBezTo>
                  <a:cubicBezTo>
                    <a:pt x="51389" y="180022"/>
                    <a:pt x="14288" y="142921"/>
                    <a:pt x="14288" y="97155"/>
                  </a:cubicBezTo>
                  <a:cubicBezTo>
                    <a:pt x="14288" y="51389"/>
                    <a:pt x="51389" y="14288"/>
                    <a:pt x="97155" y="14288"/>
                  </a:cubicBezTo>
                  <a:cubicBezTo>
                    <a:pt x="142922" y="14288"/>
                    <a:pt x="180023" y="51389"/>
                    <a:pt x="180023" y="97155"/>
                  </a:cubicBezTo>
                  <a:close/>
                </a:path>
              </a:pathLst>
            </a:custGeom>
            <a:noFill/>
            <a:ln w="25400" cap="flat">
              <a:solidFill>
                <a:schemeClr val="bg1"/>
              </a:solidFill>
              <a:prstDash val="solid"/>
              <a:miter/>
            </a:ln>
          </p:spPr>
          <p:txBody>
            <a:bodyPr rtlCol="0" anchor="ctr"/>
            <a:lstStyle/>
            <a:p>
              <a:endParaRPr lang="en-US" sz="1125" dirty="0">
                <a:solidFill>
                  <a:schemeClr val="bg1"/>
                </a:solidFill>
              </a:endParaRPr>
            </a:p>
          </p:txBody>
        </p:sp>
        <p:sp>
          <p:nvSpPr>
            <p:cNvPr id="124" name="Freeform: Shape 123">
              <a:extLst>
                <a:ext uri="{FF2B5EF4-FFF2-40B4-BE49-F238E27FC236}">
                  <a16:creationId xmlns:a16="http://schemas.microsoft.com/office/drawing/2014/main" xmlns="" id="{B4B51B15-3D53-4B07-B8FE-23C196A2F101}"/>
                </a:ext>
              </a:extLst>
            </p:cNvPr>
            <p:cNvSpPr/>
            <p:nvPr/>
          </p:nvSpPr>
          <p:spPr>
            <a:xfrm>
              <a:off x="6987540" y="4605338"/>
              <a:ext cx="647700" cy="28575"/>
            </a:xfrm>
            <a:custGeom>
              <a:avLst/>
              <a:gdLst>
                <a:gd name="connsiteX0" fmla="*/ 14288 w 647700"/>
                <a:gd name="connsiteY0" fmla="*/ 14288 h 28575"/>
                <a:gd name="connsiteX1" fmla="*/ 639128 w 647700"/>
                <a:gd name="connsiteY1" fmla="*/ 14288 h 28575"/>
              </a:gdLst>
              <a:ahLst/>
              <a:cxnLst>
                <a:cxn ang="0">
                  <a:pos x="connsiteX0" y="connsiteY0"/>
                </a:cxn>
                <a:cxn ang="0">
                  <a:pos x="connsiteX1" y="connsiteY1"/>
                </a:cxn>
              </a:cxnLst>
              <a:rect l="l" t="t" r="r" b="b"/>
              <a:pathLst>
                <a:path w="647700" h="28575">
                  <a:moveTo>
                    <a:pt x="14288" y="14288"/>
                  </a:moveTo>
                  <a:lnTo>
                    <a:pt x="639128" y="14288"/>
                  </a:lnTo>
                </a:path>
              </a:pathLst>
            </a:custGeom>
            <a:ln w="25400" cap="flat">
              <a:solidFill>
                <a:schemeClr val="bg1"/>
              </a:solidFill>
              <a:prstDash val="solid"/>
              <a:miter/>
            </a:ln>
          </p:spPr>
          <p:txBody>
            <a:bodyPr rtlCol="0" anchor="ctr"/>
            <a:lstStyle/>
            <a:p>
              <a:endParaRPr lang="en-US" sz="1125" dirty="0">
                <a:solidFill>
                  <a:schemeClr val="bg1"/>
                </a:solidFill>
              </a:endParaRPr>
            </a:p>
          </p:txBody>
        </p:sp>
        <p:sp>
          <p:nvSpPr>
            <p:cNvPr id="125" name="Freeform: Shape 124">
              <a:extLst>
                <a:ext uri="{FF2B5EF4-FFF2-40B4-BE49-F238E27FC236}">
                  <a16:creationId xmlns:a16="http://schemas.microsoft.com/office/drawing/2014/main" xmlns="" id="{D34AB92F-5A7C-4EFB-B764-D2A37E74C774}"/>
                </a:ext>
              </a:extLst>
            </p:cNvPr>
            <p:cNvSpPr/>
            <p:nvPr/>
          </p:nvSpPr>
          <p:spPr>
            <a:xfrm>
              <a:off x="6987540" y="4697730"/>
              <a:ext cx="647700" cy="28575"/>
            </a:xfrm>
            <a:custGeom>
              <a:avLst/>
              <a:gdLst>
                <a:gd name="connsiteX0" fmla="*/ 14288 w 647700"/>
                <a:gd name="connsiteY0" fmla="*/ 14287 h 28575"/>
                <a:gd name="connsiteX1" fmla="*/ 639128 w 647700"/>
                <a:gd name="connsiteY1" fmla="*/ 14287 h 28575"/>
              </a:gdLst>
              <a:ahLst/>
              <a:cxnLst>
                <a:cxn ang="0">
                  <a:pos x="connsiteX0" y="connsiteY0"/>
                </a:cxn>
                <a:cxn ang="0">
                  <a:pos x="connsiteX1" y="connsiteY1"/>
                </a:cxn>
              </a:cxnLst>
              <a:rect l="l" t="t" r="r" b="b"/>
              <a:pathLst>
                <a:path w="647700" h="28575">
                  <a:moveTo>
                    <a:pt x="14288" y="14287"/>
                  </a:moveTo>
                  <a:lnTo>
                    <a:pt x="639128" y="14287"/>
                  </a:lnTo>
                </a:path>
              </a:pathLst>
            </a:custGeom>
            <a:ln w="25400" cap="flat">
              <a:solidFill>
                <a:schemeClr val="bg1"/>
              </a:solidFill>
              <a:prstDash val="solid"/>
              <a:miter/>
            </a:ln>
          </p:spPr>
          <p:txBody>
            <a:bodyPr rtlCol="0" anchor="ctr"/>
            <a:lstStyle/>
            <a:p>
              <a:endParaRPr lang="en-US" sz="1125" dirty="0">
                <a:solidFill>
                  <a:schemeClr val="bg1"/>
                </a:solidFill>
              </a:endParaRPr>
            </a:p>
          </p:txBody>
        </p:sp>
      </p:grpSp>
      <p:sp>
        <p:nvSpPr>
          <p:cNvPr id="126" name="TextBox 125">
            <a:extLst>
              <a:ext uri="{FF2B5EF4-FFF2-40B4-BE49-F238E27FC236}">
                <a16:creationId xmlns:a16="http://schemas.microsoft.com/office/drawing/2014/main" xmlns="" id="{99C05EA3-464F-4683-9A07-B964903B69C1}"/>
              </a:ext>
            </a:extLst>
          </p:cNvPr>
          <p:cNvSpPr txBox="1"/>
          <p:nvPr/>
        </p:nvSpPr>
        <p:spPr>
          <a:xfrm rot="5400000">
            <a:off x="8156104" y="2548023"/>
            <a:ext cx="798296" cy="392415"/>
          </a:xfrm>
          <a:prstGeom prst="rect">
            <a:avLst/>
          </a:prstGeom>
        </p:spPr>
        <p:txBody>
          <a:bodyPr wrap="none" lIns="114300" tIns="91440" rIns="114300" bIns="91440" rtlCol="0">
            <a:spAutoFit/>
          </a:bodyPr>
          <a:lstStyle/>
          <a:p>
            <a:pPr algn="ctr">
              <a:lnSpc>
                <a:spcPct val="90000"/>
              </a:lnSpc>
              <a:spcAft>
                <a:spcPts val="1125"/>
              </a:spcAft>
            </a:pPr>
            <a:r>
              <a:rPr lang="en-US" sz="1500" dirty="0">
                <a:solidFill>
                  <a:schemeClr val="bg1"/>
                </a:solidFill>
              </a:rPr>
              <a:t>Server</a:t>
            </a:r>
          </a:p>
        </p:txBody>
      </p:sp>
      <p:sp>
        <p:nvSpPr>
          <p:cNvPr id="127" name="Shape 215">
            <a:extLst>
              <a:ext uri="{FF2B5EF4-FFF2-40B4-BE49-F238E27FC236}">
                <a16:creationId xmlns:a16="http://schemas.microsoft.com/office/drawing/2014/main" xmlns="" id="{5CA401F0-11A2-4F71-AB4F-5AA6D4231D0A}"/>
              </a:ext>
            </a:extLst>
          </p:cNvPr>
          <p:cNvSpPr/>
          <p:nvPr/>
        </p:nvSpPr>
        <p:spPr>
          <a:xfrm>
            <a:off x="4600223" y="2895550"/>
            <a:ext cx="3690055" cy="973667"/>
          </a:xfrm>
          <a:prstGeom prst="roundRect">
            <a:avLst>
              <a:gd name="adj" fmla="val 6841"/>
            </a:avLst>
          </a:prstGeom>
          <a:noFill/>
          <a:ln w="31750" cap="rnd">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sz="2400" dirty="0">
              <a:solidFill>
                <a:schemeClr val="bg1"/>
              </a:solidFill>
              <a:cs typeface="Segoe UI" pitchFamily="34" charset="0"/>
            </a:endParaRPr>
          </a:p>
        </p:txBody>
      </p:sp>
      <p:cxnSp>
        <p:nvCxnSpPr>
          <p:cNvPr id="61" name="Straight Connector 60">
            <a:extLst>
              <a:ext uri="{FF2B5EF4-FFF2-40B4-BE49-F238E27FC236}">
                <a16:creationId xmlns:a16="http://schemas.microsoft.com/office/drawing/2014/main" xmlns="" id="{350BCEC8-D35F-42BC-8002-C36D95FD9289}"/>
              </a:ext>
            </a:extLst>
          </p:cNvPr>
          <p:cNvCxnSpPr/>
          <p:nvPr/>
        </p:nvCxnSpPr>
        <p:spPr>
          <a:xfrm>
            <a:off x="5751286" y="2895550"/>
            <a:ext cx="0" cy="973667"/>
          </a:xfrm>
          <a:prstGeom prst="line">
            <a:avLst/>
          </a:prstGeom>
          <a:noFill/>
          <a:ln w="31750" cap="rnd">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8" name="Straight Connector 127">
            <a:extLst>
              <a:ext uri="{FF2B5EF4-FFF2-40B4-BE49-F238E27FC236}">
                <a16:creationId xmlns:a16="http://schemas.microsoft.com/office/drawing/2014/main" xmlns="" id="{58460D71-0E11-43A1-A7FE-BA17195DBCC4}"/>
              </a:ext>
            </a:extLst>
          </p:cNvPr>
          <p:cNvCxnSpPr/>
          <p:nvPr/>
        </p:nvCxnSpPr>
        <p:spPr>
          <a:xfrm>
            <a:off x="7123392" y="2909440"/>
            <a:ext cx="0" cy="973667"/>
          </a:xfrm>
          <a:prstGeom prst="line">
            <a:avLst/>
          </a:prstGeom>
          <a:noFill/>
          <a:ln w="31750" cap="rnd">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9" name="TextBox 128">
            <a:extLst>
              <a:ext uri="{FF2B5EF4-FFF2-40B4-BE49-F238E27FC236}">
                <a16:creationId xmlns:a16="http://schemas.microsoft.com/office/drawing/2014/main" xmlns="" id="{984C3609-0DDA-4528-9767-447171210F59}"/>
              </a:ext>
            </a:extLst>
          </p:cNvPr>
          <p:cNvSpPr txBox="1"/>
          <p:nvPr/>
        </p:nvSpPr>
        <p:spPr>
          <a:xfrm rot="16200000">
            <a:off x="4070429" y="3214733"/>
            <a:ext cx="637995" cy="392415"/>
          </a:xfrm>
          <a:prstGeom prst="rect">
            <a:avLst/>
          </a:prstGeom>
        </p:spPr>
        <p:txBody>
          <a:bodyPr wrap="none" lIns="114300" tIns="91440" rIns="114300" bIns="91440" rtlCol="0">
            <a:spAutoFit/>
          </a:bodyPr>
          <a:lstStyle/>
          <a:p>
            <a:pPr algn="ctr">
              <a:lnSpc>
                <a:spcPct val="90000"/>
              </a:lnSpc>
              <a:spcAft>
                <a:spcPts val="1125"/>
              </a:spcAft>
            </a:pPr>
            <a:r>
              <a:rPr lang="en-US" sz="1500" dirty="0">
                <a:solidFill>
                  <a:schemeClr val="bg1"/>
                </a:solidFill>
              </a:rPr>
              <a:t>Nitro</a:t>
            </a:r>
          </a:p>
        </p:txBody>
      </p:sp>
      <p:cxnSp>
        <p:nvCxnSpPr>
          <p:cNvPr id="92" name="Straight Connector 91">
            <a:extLst>
              <a:ext uri="{FF2B5EF4-FFF2-40B4-BE49-F238E27FC236}">
                <a16:creationId xmlns:a16="http://schemas.microsoft.com/office/drawing/2014/main" xmlns="" id="{6EEB2B10-6028-48EA-8BC7-167295D0D6C3}"/>
              </a:ext>
            </a:extLst>
          </p:cNvPr>
          <p:cNvCxnSpPr>
            <a:cxnSpLocks/>
          </p:cNvCxnSpPr>
          <p:nvPr/>
        </p:nvCxnSpPr>
        <p:spPr>
          <a:xfrm flipH="1">
            <a:off x="336352" y="2652328"/>
            <a:ext cx="3834238" cy="0"/>
          </a:xfrm>
          <a:prstGeom prst="line">
            <a:avLst/>
          </a:prstGeom>
          <a:noFill/>
          <a:ln w="25400">
            <a:gradFill flip="none" rotWithShape="1">
              <a:gsLst>
                <a:gs pos="0">
                  <a:schemeClr val="accent1"/>
                </a:gs>
                <a:gs pos="100000">
                  <a:schemeClr val="accent2"/>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67" name="Group 66">
            <a:extLst>
              <a:ext uri="{FF2B5EF4-FFF2-40B4-BE49-F238E27FC236}">
                <a16:creationId xmlns:a16="http://schemas.microsoft.com/office/drawing/2014/main" xmlns="" id="{FD970741-2529-9442-B8CE-C216597B084A}"/>
              </a:ext>
            </a:extLst>
          </p:cNvPr>
          <p:cNvGrpSpPr/>
          <p:nvPr/>
        </p:nvGrpSpPr>
        <p:grpSpPr>
          <a:xfrm>
            <a:off x="8531678" y="2"/>
            <a:ext cx="412991" cy="489858"/>
            <a:chOff x="13432971" y="2"/>
            <a:chExt cx="660785" cy="783773"/>
          </a:xfrm>
        </p:grpSpPr>
        <p:sp>
          <p:nvSpPr>
            <p:cNvPr id="93" name="Arrow: Pentagon 26">
              <a:extLst>
                <a:ext uri="{FF2B5EF4-FFF2-40B4-BE49-F238E27FC236}">
                  <a16:creationId xmlns:a16="http://schemas.microsoft.com/office/drawing/2014/main" xmlns="" id="{55919DD6-48AC-6641-9811-74A0F614A12E}"/>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4" name="Graphic 3">
              <a:extLst>
                <a:ext uri="{FF2B5EF4-FFF2-40B4-BE49-F238E27FC236}">
                  <a16:creationId xmlns:a16="http://schemas.microsoft.com/office/drawing/2014/main" xmlns="" id="{9D319426-1E6B-D341-AA1A-35A43A0AA280}"/>
                </a:ext>
              </a:extLst>
            </p:cNvPr>
            <p:cNvGrpSpPr/>
            <p:nvPr/>
          </p:nvGrpSpPr>
          <p:grpSpPr>
            <a:xfrm>
              <a:off x="13585427" y="125219"/>
              <a:ext cx="386410" cy="386410"/>
              <a:chOff x="4333875" y="2333625"/>
              <a:chExt cx="476250" cy="476250"/>
            </a:xfrm>
            <a:solidFill>
              <a:schemeClr val="tx1"/>
            </a:solidFill>
          </p:grpSpPr>
          <p:sp>
            <p:nvSpPr>
              <p:cNvPr id="95" name="Freeform: Shape 32">
                <a:extLst>
                  <a:ext uri="{FF2B5EF4-FFF2-40B4-BE49-F238E27FC236}">
                    <a16:creationId xmlns:a16="http://schemas.microsoft.com/office/drawing/2014/main" xmlns="" id="{BC387555-F267-F94E-B77E-28504C780051}"/>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130" name="Freeform: Shape 33">
                <a:extLst>
                  <a:ext uri="{FF2B5EF4-FFF2-40B4-BE49-F238E27FC236}">
                    <a16:creationId xmlns:a16="http://schemas.microsoft.com/office/drawing/2014/main" xmlns="" id="{2ED88606-B849-8D44-9F84-8319AD509DD0}"/>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131" name="Freeform: Shape 34">
                <a:extLst>
                  <a:ext uri="{FF2B5EF4-FFF2-40B4-BE49-F238E27FC236}">
                    <a16:creationId xmlns:a16="http://schemas.microsoft.com/office/drawing/2014/main" xmlns="" id="{4CF01E88-AA52-364F-B93E-28384890BA3A}"/>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1234101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ppt_x"/>
                                          </p:val>
                                        </p:tav>
                                        <p:tav tm="100000">
                                          <p:val>
                                            <p:strVal val="#ppt_x"/>
                                          </p:val>
                                        </p:tav>
                                      </p:tavLst>
                                    </p:anim>
                                    <p:anim calcmode="lin" valueType="num">
                                      <p:cBhvr additive="base">
                                        <p:cTn id="8" dur="500" fill="hold"/>
                                        <p:tgtEl>
                                          <p:spTgt spid="6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Nitro System</a:t>
            </a:r>
          </a:p>
        </p:txBody>
      </p:sp>
      <p:sp>
        <p:nvSpPr>
          <p:cNvPr id="8" name="TextBox 7"/>
          <p:cNvSpPr txBox="1"/>
          <p:nvPr/>
        </p:nvSpPr>
        <p:spPr>
          <a:xfrm>
            <a:off x="494824" y="1077441"/>
            <a:ext cx="2388236" cy="323165"/>
          </a:xfrm>
          <a:prstGeom prst="rect">
            <a:avLst/>
          </a:prstGeom>
          <a:noFill/>
          <a:ln>
            <a:noFill/>
          </a:ln>
        </p:spPr>
        <p:txBody>
          <a:bodyPr wrap="square" rtlCol="0">
            <a:spAutoFit/>
          </a:bodyPr>
          <a:lstStyle/>
          <a:p>
            <a:pPr algn="ctr" defTabSz="457189">
              <a:spcAft>
                <a:spcPts val="375"/>
              </a:spcAft>
              <a:defRPr/>
            </a:pPr>
            <a:r>
              <a:rPr lang="en-US" sz="1500" b="1" i="1" kern="0" spc="100" dirty="0">
                <a:solidFill>
                  <a:srgbClr val="FF9600"/>
                </a:solidFill>
                <a:latin typeface="Amazon Ember" panose="02000000000000000000" pitchFamily="2" charset="0"/>
                <a:ea typeface="Amazon Ember" panose="02000000000000000000" pitchFamily="2" charset="0"/>
                <a:sym typeface="Helvetica"/>
              </a:rPr>
              <a:t>Nitro Hypervisor</a:t>
            </a:r>
          </a:p>
        </p:txBody>
      </p:sp>
      <p:sp>
        <p:nvSpPr>
          <p:cNvPr id="9" name="TextBox 8"/>
          <p:cNvSpPr txBox="1"/>
          <p:nvPr/>
        </p:nvSpPr>
        <p:spPr>
          <a:xfrm>
            <a:off x="3377883" y="1077441"/>
            <a:ext cx="2388236" cy="323165"/>
          </a:xfrm>
          <a:prstGeom prst="rect">
            <a:avLst/>
          </a:prstGeom>
          <a:noFill/>
          <a:ln>
            <a:noFill/>
          </a:ln>
        </p:spPr>
        <p:txBody>
          <a:bodyPr wrap="square" rtlCol="0">
            <a:spAutoFit/>
          </a:bodyPr>
          <a:lstStyle/>
          <a:p>
            <a:pPr algn="ctr" defTabSz="457189">
              <a:spcAft>
                <a:spcPts val="375"/>
              </a:spcAft>
              <a:defRPr/>
            </a:pPr>
            <a:r>
              <a:rPr lang="en-US" sz="1500" b="1" i="1" kern="0" spc="100" dirty="0">
                <a:solidFill>
                  <a:srgbClr val="FF9600"/>
                </a:solidFill>
                <a:latin typeface="Amazon Ember" panose="02000000000000000000" pitchFamily="2" charset="0"/>
                <a:ea typeface="Amazon Ember" panose="02000000000000000000" pitchFamily="2" charset="0"/>
                <a:sym typeface="Helvetica"/>
              </a:rPr>
              <a:t>Nitro Card</a:t>
            </a:r>
          </a:p>
        </p:txBody>
      </p:sp>
      <p:sp>
        <p:nvSpPr>
          <p:cNvPr id="10" name="TextBox 9"/>
          <p:cNvSpPr txBox="1"/>
          <p:nvPr/>
        </p:nvSpPr>
        <p:spPr>
          <a:xfrm>
            <a:off x="6260942" y="1077441"/>
            <a:ext cx="2388236" cy="323165"/>
          </a:xfrm>
          <a:prstGeom prst="rect">
            <a:avLst/>
          </a:prstGeom>
          <a:noFill/>
          <a:ln>
            <a:noFill/>
          </a:ln>
        </p:spPr>
        <p:txBody>
          <a:bodyPr wrap="square" rtlCol="0">
            <a:spAutoFit/>
          </a:bodyPr>
          <a:lstStyle/>
          <a:p>
            <a:pPr algn="ctr" defTabSz="457189">
              <a:spcAft>
                <a:spcPts val="375"/>
              </a:spcAft>
              <a:defRPr/>
            </a:pPr>
            <a:r>
              <a:rPr lang="en-US" sz="1500" b="1" i="1" kern="0" spc="100" dirty="0">
                <a:solidFill>
                  <a:srgbClr val="FF9600"/>
                </a:solidFill>
                <a:latin typeface="Amazon Ember" panose="02000000000000000000" pitchFamily="2" charset="0"/>
                <a:ea typeface="Amazon Ember" panose="02000000000000000000" pitchFamily="2" charset="0"/>
                <a:sym typeface="Helvetica"/>
              </a:rPr>
              <a:t>Nitro Security Chip</a:t>
            </a:r>
          </a:p>
        </p:txBody>
      </p:sp>
      <p:sp>
        <p:nvSpPr>
          <p:cNvPr id="24" name="TextBox 23"/>
          <p:cNvSpPr txBox="1"/>
          <p:nvPr/>
        </p:nvSpPr>
        <p:spPr>
          <a:xfrm>
            <a:off x="494823" y="3024487"/>
            <a:ext cx="2622059" cy="679673"/>
          </a:xfrm>
          <a:prstGeom prst="rect">
            <a:avLst/>
          </a:prstGeom>
          <a:noFill/>
          <a:ln>
            <a:noFill/>
          </a:ln>
        </p:spPr>
        <p:txBody>
          <a:bodyPr wrap="square" rtlCol="0">
            <a:spAutoFit/>
          </a:bodyPr>
          <a:lstStyle/>
          <a:p>
            <a:pPr marL="171450" indent="-171450" defTabSz="457189">
              <a:spcAft>
                <a:spcPts val="375"/>
              </a:spcAft>
              <a:buFont typeface="Arial" panose="020B0604020202020204" pitchFamily="34" charset="0"/>
              <a:buChar char="•"/>
              <a:defRPr/>
            </a:pPr>
            <a:r>
              <a:rPr lang="en-US" sz="1050" kern="0" spc="100" dirty="0">
                <a:solidFill>
                  <a:srgbClr val="FFFFFF"/>
                </a:solidFill>
                <a:latin typeface="Amazon Ember" panose="02000000000000000000" pitchFamily="2" charset="0"/>
                <a:ea typeface="Amazon Ember" panose="02000000000000000000" pitchFamily="2" charset="0"/>
                <a:sym typeface="Helvetica"/>
              </a:rPr>
              <a:t>Lightweight hypervisor</a:t>
            </a:r>
          </a:p>
          <a:p>
            <a:pPr marL="171450" indent="-171450" defTabSz="457189">
              <a:spcAft>
                <a:spcPts val="375"/>
              </a:spcAft>
              <a:buFont typeface="Arial" panose="020B0604020202020204" pitchFamily="34" charset="0"/>
              <a:buChar char="•"/>
              <a:defRPr/>
            </a:pPr>
            <a:r>
              <a:rPr lang="en-US" sz="1050" kern="0" spc="100" dirty="0">
                <a:solidFill>
                  <a:srgbClr val="FFFFFF"/>
                </a:solidFill>
                <a:latin typeface="Amazon Ember" panose="02000000000000000000" pitchFamily="2" charset="0"/>
                <a:ea typeface="Amazon Ember" panose="02000000000000000000" pitchFamily="2" charset="0"/>
                <a:sym typeface="Helvetica"/>
              </a:rPr>
              <a:t>Memory and CPU allocation</a:t>
            </a:r>
          </a:p>
          <a:p>
            <a:pPr marL="171450" indent="-171450" defTabSz="457189">
              <a:spcAft>
                <a:spcPts val="375"/>
              </a:spcAft>
              <a:buFont typeface="Arial" panose="020B0604020202020204" pitchFamily="34" charset="0"/>
              <a:buChar char="•"/>
              <a:defRPr/>
            </a:pPr>
            <a:r>
              <a:rPr lang="en-US" sz="1050" kern="0" spc="100" dirty="0">
                <a:solidFill>
                  <a:srgbClr val="FFFFFF"/>
                </a:solidFill>
                <a:latin typeface="Amazon Ember" panose="02000000000000000000" pitchFamily="2" charset="0"/>
                <a:ea typeface="Amazon Ember" panose="02000000000000000000" pitchFamily="2" charset="0"/>
                <a:sym typeface="Helvetica"/>
              </a:rPr>
              <a:t>Bare Metal-like performance</a:t>
            </a:r>
          </a:p>
        </p:txBody>
      </p:sp>
      <p:sp>
        <p:nvSpPr>
          <p:cNvPr id="25" name="TextBox 24"/>
          <p:cNvSpPr txBox="1"/>
          <p:nvPr/>
        </p:nvSpPr>
        <p:spPr>
          <a:xfrm>
            <a:off x="3676650" y="3024487"/>
            <a:ext cx="2314575" cy="892552"/>
          </a:xfrm>
          <a:prstGeom prst="rect">
            <a:avLst/>
          </a:prstGeom>
          <a:noFill/>
          <a:ln>
            <a:noFill/>
          </a:ln>
        </p:spPr>
        <p:txBody>
          <a:bodyPr wrap="square" rtlCol="0">
            <a:spAutoFit/>
          </a:bodyPr>
          <a:lstStyle/>
          <a:p>
            <a:pPr marL="171450" indent="-171450" defTabSz="457189">
              <a:spcAft>
                <a:spcPts val="375"/>
              </a:spcAft>
              <a:buFont typeface="Arial" panose="020B0604020202020204" pitchFamily="34" charset="0"/>
              <a:buChar char="•"/>
              <a:defRPr/>
            </a:pPr>
            <a:r>
              <a:rPr lang="en-US" sz="1050" kern="0" spc="100" dirty="0">
                <a:solidFill>
                  <a:srgbClr val="FFFFFF"/>
                </a:solidFill>
                <a:latin typeface="Amazon Ember" panose="02000000000000000000" pitchFamily="2" charset="0"/>
                <a:ea typeface="Amazon Ember" panose="02000000000000000000" pitchFamily="2" charset="0"/>
                <a:sym typeface="Helvetica"/>
              </a:rPr>
              <a:t>VPC Networking</a:t>
            </a:r>
          </a:p>
          <a:p>
            <a:pPr marL="171450" indent="-171450" defTabSz="457189">
              <a:spcAft>
                <a:spcPts val="375"/>
              </a:spcAft>
              <a:buFont typeface="Arial" panose="020B0604020202020204" pitchFamily="34" charset="0"/>
              <a:buChar char="•"/>
              <a:defRPr/>
            </a:pPr>
            <a:r>
              <a:rPr lang="en-US" sz="1050" kern="0" spc="100" dirty="0">
                <a:solidFill>
                  <a:srgbClr val="FFFFFF"/>
                </a:solidFill>
                <a:latin typeface="Amazon Ember" panose="02000000000000000000" pitchFamily="2" charset="0"/>
                <a:ea typeface="Amazon Ember" panose="02000000000000000000" pitchFamily="2" charset="0"/>
                <a:sym typeface="Helvetica"/>
              </a:rPr>
              <a:t>Amazon EBS</a:t>
            </a:r>
          </a:p>
          <a:p>
            <a:pPr marL="171450" indent="-171450" defTabSz="457189">
              <a:spcAft>
                <a:spcPts val="375"/>
              </a:spcAft>
              <a:buFont typeface="Arial" panose="020B0604020202020204" pitchFamily="34" charset="0"/>
              <a:buChar char="•"/>
              <a:defRPr/>
            </a:pPr>
            <a:r>
              <a:rPr lang="en-US" sz="1050" kern="0" spc="100" dirty="0">
                <a:solidFill>
                  <a:srgbClr val="FFFFFF"/>
                </a:solidFill>
                <a:latin typeface="Amazon Ember" panose="02000000000000000000" pitchFamily="2" charset="0"/>
                <a:ea typeface="Amazon Ember" panose="02000000000000000000" pitchFamily="2" charset="0"/>
                <a:sym typeface="Helvetica"/>
              </a:rPr>
              <a:t>Local Instance</a:t>
            </a:r>
          </a:p>
          <a:p>
            <a:pPr marL="171450" indent="-171450" defTabSz="457189">
              <a:spcAft>
                <a:spcPts val="375"/>
              </a:spcAft>
              <a:buFont typeface="Arial" panose="020B0604020202020204" pitchFamily="34" charset="0"/>
              <a:buChar char="•"/>
              <a:defRPr/>
            </a:pPr>
            <a:r>
              <a:rPr lang="en-US" sz="1050" kern="0" spc="100" dirty="0">
                <a:solidFill>
                  <a:srgbClr val="FFFFFF"/>
                </a:solidFill>
                <a:latin typeface="Amazon Ember" panose="02000000000000000000" pitchFamily="2" charset="0"/>
                <a:ea typeface="Amazon Ember" panose="02000000000000000000" pitchFamily="2" charset="0"/>
                <a:sym typeface="Helvetica"/>
              </a:rPr>
              <a:t>System Controller</a:t>
            </a:r>
          </a:p>
        </p:txBody>
      </p:sp>
      <p:sp>
        <p:nvSpPr>
          <p:cNvPr id="26" name="TextBox 25"/>
          <p:cNvSpPr txBox="1"/>
          <p:nvPr/>
        </p:nvSpPr>
        <p:spPr>
          <a:xfrm>
            <a:off x="6260941" y="3024487"/>
            <a:ext cx="2635409" cy="679673"/>
          </a:xfrm>
          <a:prstGeom prst="rect">
            <a:avLst/>
          </a:prstGeom>
          <a:noFill/>
          <a:ln>
            <a:noFill/>
          </a:ln>
        </p:spPr>
        <p:txBody>
          <a:bodyPr wrap="square" rtlCol="0">
            <a:spAutoFit/>
          </a:bodyPr>
          <a:lstStyle/>
          <a:p>
            <a:pPr marL="171450" indent="-171450" defTabSz="457189">
              <a:spcAft>
                <a:spcPts val="375"/>
              </a:spcAft>
              <a:buFont typeface="Arial" panose="020B0604020202020204" pitchFamily="34" charset="0"/>
              <a:buChar char="•"/>
              <a:defRPr/>
            </a:pPr>
            <a:r>
              <a:rPr lang="en-US" sz="1050" kern="0" spc="100" dirty="0">
                <a:solidFill>
                  <a:srgbClr val="FFFFFF"/>
                </a:solidFill>
                <a:latin typeface="Amazon Ember" panose="02000000000000000000" pitchFamily="2" charset="0"/>
                <a:ea typeface="Amazon Ember" panose="02000000000000000000" pitchFamily="2" charset="0"/>
                <a:sym typeface="Helvetica"/>
              </a:rPr>
              <a:t>Integrated into motherboard</a:t>
            </a:r>
          </a:p>
          <a:p>
            <a:pPr marL="171450" indent="-171450" defTabSz="457189">
              <a:spcAft>
                <a:spcPts val="375"/>
              </a:spcAft>
              <a:buFont typeface="Arial" panose="020B0604020202020204" pitchFamily="34" charset="0"/>
              <a:buChar char="•"/>
              <a:defRPr/>
            </a:pPr>
            <a:r>
              <a:rPr lang="en-US" sz="1050" kern="0" spc="100" dirty="0">
                <a:solidFill>
                  <a:srgbClr val="FFFFFF"/>
                </a:solidFill>
                <a:latin typeface="Amazon Ember" panose="02000000000000000000" pitchFamily="2" charset="0"/>
                <a:ea typeface="Amazon Ember" panose="02000000000000000000" pitchFamily="2" charset="0"/>
                <a:sym typeface="Helvetica"/>
              </a:rPr>
              <a:t>Protects hardware resources</a:t>
            </a:r>
          </a:p>
          <a:p>
            <a:pPr marL="171450" indent="-171450" defTabSz="457189">
              <a:spcAft>
                <a:spcPts val="375"/>
              </a:spcAft>
              <a:buFont typeface="Arial" panose="020B0604020202020204" pitchFamily="34" charset="0"/>
              <a:buChar char="•"/>
              <a:defRPr/>
            </a:pPr>
            <a:r>
              <a:rPr lang="en-US" sz="1050" kern="0" spc="100" dirty="0">
                <a:solidFill>
                  <a:srgbClr val="FFFFFF"/>
                </a:solidFill>
                <a:latin typeface="Amazon Ember" panose="02000000000000000000" pitchFamily="2" charset="0"/>
                <a:ea typeface="Amazon Ember" panose="02000000000000000000" pitchFamily="2" charset="0"/>
                <a:sym typeface="Helvetica"/>
              </a:rPr>
              <a:t>Hardware Root of Trust</a:t>
            </a:r>
          </a:p>
        </p:txBody>
      </p:sp>
      <p:sp>
        <p:nvSpPr>
          <p:cNvPr id="28" name="TextBox 27"/>
          <p:cNvSpPr txBox="1"/>
          <p:nvPr/>
        </p:nvSpPr>
        <p:spPr>
          <a:xfrm>
            <a:off x="352323" y="4242291"/>
            <a:ext cx="8430513" cy="338554"/>
          </a:xfrm>
          <a:prstGeom prst="rect">
            <a:avLst/>
          </a:prstGeom>
          <a:noFill/>
        </p:spPr>
        <p:txBody>
          <a:bodyPr wrap="square" rtlCol="0">
            <a:spAutoFit/>
          </a:bodyPr>
          <a:lstStyle/>
          <a:p>
            <a:pPr algn="ctr" defTabSz="457189">
              <a:spcBef>
                <a:spcPts val="675"/>
              </a:spcBef>
              <a:spcAft>
                <a:spcPts val="675"/>
              </a:spcAft>
              <a:defRPr/>
            </a:pPr>
            <a:r>
              <a:rPr lang="en-US" sz="1600" b="1" kern="0" spc="100" dirty="0">
                <a:solidFill>
                  <a:srgbClr val="FF9600"/>
                </a:solidFill>
                <a:latin typeface="Amazon Ember" panose="02000000000000000000" pitchFamily="2" charset="0"/>
                <a:ea typeface="Amazon Ember" panose="02000000000000000000" pitchFamily="2" charset="0"/>
                <a:sym typeface="Helvetica"/>
              </a:rPr>
              <a:t>Modular Building Blocks </a:t>
            </a:r>
            <a:r>
              <a:rPr lang="en-US" sz="1600" b="1" kern="0" spc="100" dirty="0">
                <a:solidFill>
                  <a:schemeClr val="bg1"/>
                </a:solidFill>
                <a:latin typeface="Amazon Ember" panose="02000000000000000000" pitchFamily="2" charset="0"/>
                <a:ea typeface="Amazon Ember" panose="02000000000000000000" pitchFamily="2" charset="0"/>
                <a:sym typeface="Helvetica"/>
              </a:rPr>
              <a:t>for rapid design and delivery of </a:t>
            </a:r>
            <a:r>
              <a:rPr lang="en-US" sz="1600" b="1" kern="0" spc="100" dirty="0">
                <a:solidFill>
                  <a:srgbClr val="FF9600"/>
                </a:solidFill>
                <a:latin typeface="Amazon Ember" panose="02000000000000000000" pitchFamily="2" charset="0"/>
                <a:ea typeface="Amazon Ember" panose="02000000000000000000" pitchFamily="2" charset="0"/>
                <a:sym typeface="Helvetica"/>
              </a:rPr>
              <a:t>EC2 </a:t>
            </a:r>
            <a:r>
              <a:rPr lang="en-US" sz="1600" b="1" kern="0" spc="100" dirty="0">
                <a:solidFill>
                  <a:schemeClr val="bg1"/>
                </a:solidFill>
                <a:latin typeface="Amazon Ember" panose="02000000000000000000" pitchFamily="2" charset="0"/>
                <a:ea typeface="Amazon Ember" panose="02000000000000000000" pitchFamily="2" charset="0"/>
                <a:sym typeface="Helvetica"/>
              </a:rPr>
              <a:t>instances</a:t>
            </a:r>
          </a:p>
        </p:txBody>
      </p:sp>
      <p:grpSp>
        <p:nvGrpSpPr>
          <p:cNvPr id="86" name="Group 23">
            <a:extLst>
              <a:ext uri="{FF2B5EF4-FFF2-40B4-BE49-F238E27FC236}">
                <a16:creationId xmlns:a16="http://schemas.microsoft.com/office/drawing/2014/main" xmlns="" id="{89F39B89-27BE-1D42-8368-CD8567CAD606}"/>
              </a:ext>
            </a:extLst>
          </p:cNvPr>
          <p:cNvGrpSpPr/>
          <p:nvPr/>
        </p:nvGrpSpPr>
        <p:grpSpPr>
          <a:xfrm>
            <a:off x="6944400" y="1660349"/>
            <a:ext cx="1021320" cy="1020960"/>
            <a:chOff x="6579000" y="2658600"/>
            <a:chExt cx="1021320" cy="1020960"/>
          </a:xfrm>
        </p:grpSpPr>
        <p:sp>
          <p:nvSpPr>
            <p:cNvPr id="87" name="CustomShape 24">
              <a:extLst>
                <a:ext uri="{FF2B5EF4-FFF2-40B4-BE49-F238E27FC236}">
                  <a16:creationId xmlns:a16="http://schemas.microsoft.com/office/drawing/2014/main" xmlns="" id="{0EC43A03-6DFA-5E44-8450-9AF9101C0E7C}"/>
                </a:ext>
              </a:extLst>
            </p:cNvPr>
            <p:cNvSpPr/>
            <p:nvPr/>
          </p:nvSpPr>
          <p:spPr>
            <a:xfrm>
              <a:off x="6668280" y="2746800"/>
              <a:ext cx="838800" cy="838800"/>
            </a:xfrm>
            <a:prstGeom prst="roundRect">
              <a:avLst>
                <a:gd name="adj" fmla="val 16667"/>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2"/>
            </a:lnRef>
            <a:fillRef idx="3">
              <a:schemeClr val="accent2"/>
            </a:fillRef>
            <a:effectRef idx="2">
              <a:schemeClr val="accent2"/>
            </a:effectRef>
            <a:fontRef idx="minor"/>
          </p:style>
        </p:sp>
        <p:grpSp>
          <p:nvGrpSpPr>
            <p:cNvPr id="88" name="Group 25">
              <a:extLst>
                <a:ext uri="{FF2B5EF4-FFF2-40B4-BE49-F238E27FC236}">
                  <a16:creationId xmlns:a16="http://schemas.microsoft.com/office/drawing/2014/main" xmlns="" id="{9D673071-AB8E-834B-835F-11B8779F65DF}"/>
                </a:ext>
              </a:extLst>
            </p:cNvPr>
            <p:cNvGrpSpPr/>
            <p:nvPr/>
          </p:nvGrpSpPr>
          <p:grpSpPr>
            <a:xfrm>
              <a:off x="6579000" y="2966760"/>
              <a:ext cx="171000" cy="405360"/>
              <a:chOff x="6579000" y="2966760"/>
              <a:chExt cx="171000" cy="405360"/>
            </a:xfrm>
          </p:grpSpPr>
          <p:sp>
            <p:nvSpPr>
              <p:cNvPr id="107" name="Line 26">
                <a:extLst>
                  <a:ext uri="{FF2B5EF4-FFF2-40B4-BE49-F238E27FC236}">
                    <a16:creationId xmlns:a16="http://schemas.microsoft.com/office/drawing/2014/main" xmlns="" id="{7D19C122-2D32-904D-ACDB-C7A90D25A891}"/>
                  </a:ext>
                </a:extLst>
              </p:cNvPr>
              <p:cNvSpPr/>
              <p:nvPr/>
            </p:nvSpPr>
            <p:spPr>
              <a:xfrm>
                <a:off x="6579000" y="2966760"/>
                <a:ext cx="171000" cy="36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sp>
            <p:nvSpPr>
              <p:cNvPr id="108" name="Line 27">
                <a:extLst>
                  <a:ext uri="{FF2B5EF4-FFF2-40B4-BE49-F238E27FC236}">
                    <a16:creationId xmlns:a16="http://schemas.microsoft.com/office/drawing/2014/main" xmlns="" id="{530160B3-5BCA-A644-8BD5-15218FE783BE}"/>
                  </a:ext>
                </a:extLst>
              </p:cNvPr>
              <p:cNvSpPr/>
              <p:nvPr/>
            </p:nvSpPr>
            <p:spPr>
              <a:xfrm>
                <a:off x="6579000" y="3101760"/>
                <a:ext cx="171000" cy="36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sp>
            <p:nvSpPr>
              <p:cNvPr id="109" name="Line 28">
                <a:extLst>
                  <a:ext uri="{FF2B5EF4-FFF2-40B4-BE49-F238E27FC236}">
                    <a16:creationId xmlns:a16="http://schemas.microsoft.com/office/drawing/2014/main" xmlns="" id="{D7F704A4-BF54-A84C-A10B-C464B4B41C91}"/>
                  </a:ext>
                </a:extLst>
              </p:cNvPr>
              <p:cNvSpPr/>
              <p:nvPr/>
            </p:nvSpPr>
            <p:spPr>
              <a:xfrm>
                <a:off x="6579000" y="3236760"/>
                <a:ext cx="171000" cy="36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sp>
            <p:nvSpPr>
              <p:cNvPr id="110" name="Line 29">
                <a:extLst>
                  <a:ext uri="{FF2B5EF4-FFF2-40B4-BE49-F238E27FC236}">
                    <a16:creationId xmlns:a16="http://schemas.microsoft.com/office/drawing/2014/main" xmlns="" id="{6FBCE07A-B5C2-AD4A-89A0-5E2835BF370B}"/>
                  </a:ext>
                </a:extLst>
              </p:cNvPr>
              <p:cNvSpPr/>
              <p:nvPr/>
            </p:nvSpPr>
            <p:spPr>
              <a:xfrm>
                <a:off x="6579000" y="3371760"/>
                <a:ext cx="171000" cy="36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grpSp>
        <p:grpSp>
          <p:nvGrpSpPr>
            <p:cNvPr id="89" name="Group 30">
              <a:extLst>
                <a:ext uri="{FF2B5EF4-FFF2-40B4-BE49-F238E27FC236}">
                  <a16:creationId xmlns:a16="http://schemas.microsoft.com/office/drawing/2014/main" xmlns="" id="{13AAB3F7-FF8A-E64A-B5E4-12B1089CED43}"/>
                </a:ext>
              </a:extLst>
            </p:cNvPr>
            <p:cNvGrpSpPr/>
            <p:nvPr/>
          </p:nvGrpSpPr>
          <p:grpSpPr>
            <a:xfrm>
              <a:off x="7429680" y="2966760"/>
              <a:ext cx="170640" cy="405360"/>
              <a:chOff x="7429680" y="2966760"/>
              <a:chExt cx="170640" cy="405360"/>
            </a:xfrm>
          </p:grpSpPr>
          <p:sp>
            <p:nvSpPr>
              <p:cNvPr id="103" name="Line 31">
                <a:extLst>
                  <a:ext uri="{FF2B5EF4-FFF2-40B4-BE49-F238E27FC236}">
                    <a16:creationId xmlns:a16="http://schemas.microsoft.com/office/drawing/2014/main" xmlns="" id="{8A0058A2-F243-6447-9F0A-875BA18F2F57}"/>
                  </a:ext>
                </a:extLst>
              </p:cNvPr>
              <p:cNvSpPr/>
              <p:nvPr/>
            </p:nvSpPr>
            <p:spPr>
              <a:xfrm>
                <a:off x="7429680" y="2966760"/>
                <a:ext cx="170640" cy="36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sp>
            <p:nvSpPr>
              <p:cNvPr id="104" name="Line 32">
                <a:extLst>
                  <a:ext uri="{FF2B5EF4-FFF2-40B4-BE49-F238E27FC236}">
                    <a16:creationId xmlns:a16="http://schemas.microsoft.com/office/drawing/2014/main" xmlns="" id="{4436341C-2C23-DD4A-9967-08AA2CF73CA4}"/>
                  </a:ext>
                </a:extLst>
              </p:cNvPr>
              <p:cNvSpPr/>
              <p:nvPr/>
            </p:nvSpPr>
            <p:spPr>
              <a:xfrm>
                <a:off x="7429680" y="3101760"/>
                <a:ext cx="170640" cy="36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sp>
            <p:nvSpPr>
              <p:cNvPr id="105" name="Line 33">
                <a:extLst>
                  <a:ext uri="{FF2B5EF4-FFF2-40B4-BE49-F238E27FC236}">
                    <a16:creationId xmlns:a16="http://schemas.microsoft.com/office/drawing/2014/main" xmlns="" id="{6E8F20DD-1BF2-294F-915B-89630E91F62F}"/>
                  </a:ext>
                </a:extLst>
              </p:cNvPr>
              <p:cNvSpPr/>
              <p:nvPr/>
            </p:nvSpPr>
            <p:spPr>
              <a:xfrm>
                <a:off x="7429680" y="3236760"/>
                <a:ext cx="170640" cy="36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sp>
            <p:nvSpPr>
              <p:cNvPr id="106" name="Line 34">
                <a:extLst>
                  <a:ext uri="{FF2B5EF4-FFF2-40B4-BE49-F238E27FC236}">
                    <a16:creationId xmlns:a16="http://schemas.microsoft.com/office/drawing/2014/main" xmlns="" id="{F3794253-5D90-FE42-9D23-7FBB933F13ED}"/>
                  </a:ext>
                </a:extLst>
              </p:cNvPr>
              <p:cNvSpPr/>
              <p:nvPr/>
            </p:nvSpPr>
            <p:spPr>
              <a:xfrm>
                <a:off x="7429680" y="3371760"/>
                <a:ext cx="170640" cy="36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grpSp>
        <p:grpSp>
          <p:nvGrpSpPr>
            <p:cNvPr id="90" name="Group 35">
              <a:extLst>
                <a:ext uri="{FF2B5EF4-FFF2-40B4-BE49-F238E27FC236}">
                  <a16:creationId xmlns:a16="http://schemas.microsoft.com/office/drawing/2014/main" xmlns="" id="{0165EAD5-BE5D-FA45-900D-BA65330C451D}"/>
                </a:ext>
              </a:extLst>
            </p:cNvPr>
            <p:cNvGrpSpPr/>
            <p:nvPr/>
          </p:nvGrpSpPr>
          <p:grpSpPr>
            <a:xfrm>
              <a:off x="6879600" y="2658600"/>
              <a:ext cx="405360" cy="1020960"/>
              <a:chOff x="6879600" y="2658600"/>
              <a:chExt cx="405360" cy="1020960"/>
            </a:xfrm>
          </p:grpSpPr>
          <p:grpSp>
            <p:nvGrpSpPr>
              <p:cNvPr id="93" name="Group 36">
                <a:extLst>
                  <a:ext uri="{FF2B5EF4-FFF2-40B4-BE49-F238E27FC236}">
                    <a16:creationId xmlns:a16="http://schemas.microsoft.com/office/drawing/2014/main" xmlns="" id="{68DA0928-4ABD-CB41-B8A1-A7439B94E632}"/>
                  </a:ext>
                </a:extLst>
              </p:cNvPr>
              <p:cNvGrpSpPr/>
              <p:nvPr/>
            </p:nvGrpSpPr>
            <p:grpSpPr>
              <a:xfrm>
                <a:off x="6879600" y="2658600"/>
                <a:ext cx="405360" cy="170640"/>
                <a:chOff x="6879600" y="2658600"/>
                <a:chExt cx="405360" cy="170640"/>
              </a:xfrm>
            </p:grpSpPr>
            <p:sp>
              <p:nvSpPr>
                <p:cNvPr id="99" name="Line 37">
                  <a:extLst>
                    <a:ext uri="{FF2B5EF4-FFF2-40B4-BE49-F238E27FC236}">
                      <a16:creationId xmlns:a16="http://schemas.microsoft.com/office/drawing/2014/main" xmlns="" id="{1CFBFC71-E3C3-AD42-855A-E549243EB67C}"/>
                    </a:ext>
                  </a:extLst>
                </p:cNvPr>
                <p:cNvSpPr/>
                <p:nvPr/>
              </p:nvSpPr>
              <p:spPr>
                <a:xfrm>
                  <a:off x="7284600" y="2658600"/>
                  <a:ext cx="360" cy="17064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sp>
              <p:nvSpPr>
                <p:cNvPr id="100" name="Line 38">
                  <a:extLst>
                    <a:ext uri="{FF2B5EF4-FFF2-40B4-BE49-F238E27FC236}">
                      <a16:creationId xmlns:a16="http://schemas.microsoft.com/office/drawing/2014/main" xmlns="" id="{4DC4EB92-D80D-9647-97D7-76A44B8A0B48}"/>
                    </a:ext>
                  </a:extLst>
                </p:cNvPr>
                <p:cNvSpPr/>
                <p:nvPr/>
              </p:nvSpPr>
              <p:spPr>
                <a:xfrm>
                  <a:off x="7149600" y="2658600"/>
                  <a:ext cx="360" cy="17064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sp>
              <p:nvSpPr>
                <p:cNvPr id="101" name="Line 39">
                  <a:extLst>
                    <a:ext uri="{FF2B5EF4-FFF2-40B4-BE49-F238E27FC236}">
                      <a16:creationId xmlns:a16="http://schemas.microsoft.com/office/drawing/2014/main" xmlns="" id="{327C52D1-7A7A-9447-B243-013C1FCAD462}"/>
                    </a:ext>
                  </a:extLst>
                </p:cNvPr>
                <p:cNvSpPr/>
                <p:nvPr/>
              </p:nvSpPr>
              <p:spPr>
                <a:xfrm>
                  <a:off x="7014600" y="2658600"/>
                  <a:ext cx="360" cy="17064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sp>
              <p:nvSpPr>
                <p:cNvPr id="102" name="Line 40">
                  <a:extLst>
                    <a:ext uri="{FF2B5EF4-FFF2-40B4-BE49-F238E27FC236}">
                      <a16:creationId xmlns:a16="http://schemas.microsoft.com/office/drawing/2014/main" xmlns="" id="{2AAA8F6A-6F71-8E40-8CDC-E366E3BB47F6}"/>
                    </a:ext>
                  </a:extLst>
                </p:cNvPr>
                <p:cNvSpPr/>
                <p:nvPr/>
              </p:nvSpPr>
              <p:spPr>
                <a:xfrm>
                  <a:off x="6879600" y="2658600"/>
                  <a:ext cx="360" cy="17064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grpSp>
          <p:grpSp>
            <p:nvGrpSpPr>
              <p:cNvPr id="94" name="Group 41">
                <a:extLst>
                  <a:ext uri="{FF2B5EF4-FFF2-40B4-BE49-F238E27FC236}">
                    <a16:creationId xmlns:a16="http://schemas.microsoft.com/office/drawing/2014/main" xmlns="" id="{235F75E7-B1C8-D04B-AE2A-BC8C96FA8260}"/>
                  </a:ext>
                </a:extLst>
              </p:cNvPr>
              <p:cNvGrpSpPr/>
              <p:nvPr/>
            </p:nvGrpSpPr>
            <p:grpSpPr>
              <a:xfrm>
                <a:off x="6879600" y="3508560"/>
                <a:ext cx="405360" cy="171000"/>
                <a:chOff x="6879600" y="3508560"/>
                <a:chExt cx="405360" cy="171000"/>
              </a:xfrm>
            </p:grpSpPr>
            <p:sp>
              <p:nvSpPr>
                <p:cNvPr id="95" name="Line 42">
                  <a:extLst>
                    <a:ext uri="{FF2B5EF4-FFF2-40B4-BE49-F238E27FC236}">
                      <a16:creationId xmlns:a16="http://schemas.microsoft.com/office/drawing/2014/main" xmlns="" id="{EEB12BAA-C594-884E-9C80-A46F43F0BEC9}"/>
                    </a:ext>
                  </a:extLst>
                </p:cNvPr>
                <p:cNvSpPr/>
                <p:nvPr/>
              </p:nvSpPr>
              <p:spPr>
                <a:xfrm>
                  <a:off x="7284600" y="3508560"/>
                  <a:ext cx="360" cy="17100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sp>
              <p:nvSpPr>
                <p:cNvPr id="96" name="Line 43">
                  <a:extLst>
                    <a:ext uri="{FF2B5EF4-FFF2-40B4-BE49-F238E27FC236}">
                      <a16:creationId xmlns:a16="http://schemas.microsoft.com/office/drawing/2014/main" xmlns="" id="{18104C1B-7939-F345-BA27-D74F8C1A9651}"/>
                    </a:ext>
                  </a:extLst>
                </p:cNvPr>
                <p:cNvSpPr/>
                <p:nvPr/>
              </p:nvSpPr>
              <p:spPr>
                <a:xfrm>
                  <a:off x="7149600" y="3508560"/>
                  <a:ext cx="360" cy="17100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sp>
              <p:nvSpPr>
                <p:cNvPr id="97" name="Line 44">
                  <a:extLst>
                    <a:ext uri="{FF2B5EF4-FFF2-40B4-BE49-F238E27FC236}">
                      <a16:creationId xmlns:a16="http://schemas.microsoft.com/office/drawing/2014/main" xmlns="" id="{EEDB80FB-DF12-0F47-B7F5-4688B65E0C14}"/>
                    </a:ext>
                  </a:extLst>
                </p:cNvPr>
                <p:cNvSpPr/>
                <p:nvPr/>
              </p:nvSpPr>
              <p:spPr>
                <a:xfrm>
                  <a:off x="7014600" y="3508560"/>
                  <a:ext cx="360" cy="17100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sp>
              <p:nvSpPr>
                <p:cNvPr id="98" name="Line 45">
                  <a:extLst>
                    <a:ext uri="{FF2B5EF4-FFF2-40B4-BE49-F238E27FC236}">
                      <a16:creationId xmlns:a16="http://schemas.microsoft.com/office/drawing/2014/main" xmlns="" id="{C6542412-1D73-9743-BE7F-0B689143566D}"/>
                    </a:ext>
                  </a:extLst>
                </p:cNvPr>
                <p:cNvSpPr/>
                <p:nvPr/>
              </p:nvSpPr>
              <p:spPr>
                <a:xfrm>
                  <a:off x="6879600" y="3508560"/>
                  <a:ext cx="360" cy="17100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grpSp>
        </p:grpSp>
        <p:sp>
          <p:nvSpPr>
            <p:cNvPr id="91" name="CustomShape 46">
              <a:extLst>
                <a:ext uri="{FF2B5EF4-FFF2-40B4-BE49-F238E27FC236}">
                  <a16:creationId xmlns:a16="http://schemas.microsoft.com/office/drawing/2014/main" xmlns="" id="{980183E2-7491-7D4C-A8D2-6F00BD89453E}"/>
                </a:ext>
              </a:extLst>
            </p:cNvPr>
            <p:cNvSpPr/>
            <p:nvPr/>
          </p:nvSpPr>
          <p:spPr>
            <a:xfrm>
              <a:off x="6817680" y="2895840"/>
              <a:ext cx="540360" cy="540360"/>
            </a:xfrm>
            <a:prstGeom prst="roundRect">
              <a:avLst>
                <a:gd name="adj" fmla="val 16667"/>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2"/>
            </a:lnRef>
            <a:fillRef idx="3">
              <a:schemeClr val="accent2"/>
            </a:fillRef>
            <a:effectRef idx="2">
              <a:schemeClr val="accent2"/>
            </a:effectRef>
            <a:fontRef idx="minor"/>
          </p:style>
        </p:sp>
        <p:sp>
          <p:nvSpPr>
            <p:cNvPr id="92" name="CustomShape 47">
              <a:extLst>
                <a:ext uri="{FF2B5EF4-FFF2-40B4-BE49-F238E27FC236}">
                  <a16:creationId xmlns:a16="http://schemas.microsoft.com/office/drawing/2014/main" xmlns="" id="{D65677A4-262A-BB43-A999-B282A025E6D9}"/>
                </a:ext>
              </a:extLst>
            </p:cNvPr>
            <p:cNvSpPr/>
            <p:nvPr/>
          </p:nvSpPr>
          <p:spPr>
            <a:xfrm>
              <a:off x="6995520" y="3007800"/>
              <a:ext cx="184320" cy="321120"/>
            </a:xfrm>
            <a:custGeom>
              <a:avLst/>
              <a:gdLst/>
              <a:ahLst/>
              <a:cxnLst/>
              <a:rect l="l" t="t" r="r" b="b"/>
              <a:pathLst>
                <a:path w="196" h="397">
                  <a:moveTo>
                    <a:pt x="139" y="0"/>
                  </a:moveTo>
                  <a:lnTo>
                    <a:pt x="0" y="226"/>
                  </a:lnTo>
                  <a:lnTo>
                    <a:pt x="83" y="226"/>
                  </a:lnTo>
                  <a:lnTo>
                    <a:pt x="66" y="397"/>
                  </a:lnTo>
                  <a:lnTo>
                    <a:pt x="196" y="154"/>
                  </a:lnTo>
                  <a:lnTo>
                    <a:pt x="111" y="154"/>
                  </a:lnTo>
                  <a:lnTo>
                    <a:pt x="139" y="0"/>
                  </a:lnTo>
                  <a:close/>
                </a:path>
              </a:pathLst>
            </a:custGeom>
            <a:solidFill>
              <a:srgbClr val="282828"/>
            </a:solidFill>
            <a:ln w="19080">
              <a:solidFill>
                <a:srgbClr val="FFFFFF"/>
              </a:solidFill>
              <a:round/>
            </a:ln>
            <a:scene3d>
              <a:camera prst="orthographicFront">
                <a:rot lat="0" lon="0" rev="0"/>
              </a:camera>
              <a:lightRig rig="threePt" dir="t"/>
            </a:scene3d>
          </p:spPr>
          <p:style>
            <a:lnRef idx="0">
              <a:scrgbClr r="0" g="0" b="0"/>
            </a:lnRef>
            <a:fillRef idx="0">
              <a:scrgbClr r="0" g="0" b="0"/>
            </a:fillRef>
            <a:effectRef idx="0">
              <a:scrgbClr r="0" g="0" b="0"/>
            </a:effectRef>
            <a:fontRef idx="minor"/>
          </p:style>
        </p:sp>
      </p:grpSp>
      <p:grpSp>
        <p:nvGrpSpPr>
          <p:cNvPr id="111" name="Group 1">
            <a:extLst>
              <a:ext uri="{FF2B5EF4-FFF2-40B4-BE49-F238E27FC236}">
                <a16:creationId xmlns:a16="http://schemas.microsoft.com/office/drawing/2014/main" xmlns="" id="{7610A519-E15C-A547-9B9C-E06A7548994D}"/>
              </a:ext>
            </a:extLst>
          </p:cNvPr>
          <p:cNvGrpSpPr/>
          <p:nvPr/>
        </p:nvGrpSpPr>
        <p:grpSpPr>
          <a:xfrm>
            <a:off x="4138432" y="1897589"/>
            <a:ext cx="1109520" cy="750240"/>
            <a:chOff x="2165400" y="2919960"/>
            <a:chExt cx="1109520" cy="750240"/>
          </a:xfrm>
        </p:grpSpPr>
        <p:grpSp>
          <p:nvGrpSpPr>
            <p:cNvPr id="112" name="Group 2">
              <a:extLst>
                <a:ext uri="{FF2B5EF4-FFF2-40B4-BE49-F238E27FC236}">
                  <a16:creationId xmlns:a16="http://schemas.microsoft.com/office/drawing/2014/main" xmlns="" id="{6D2E85F3-2103-5347-A23D-3809EECCFACD}"/>
                </a:ext>
              </a:extLst>
            </p:cNvPr>
            <p:cNvGrpSpPr/>
            <p:nvPr/>
          </p:nvGrpSpPr>
          <p:grpSpPr>
            <a:xfrm>
              <a:off x="2165400" y="2919960"/>
              <a:ext cx="1109520" cy="750240"/>
              <a:chOff x="2165400" y="2919960"/>
              <a:chExt cx="1109520" cy="750240"/>
            </a:xfrm>
          </p:grpSpPr>
          <p:sp>
            <p:nvSpPr>
              <p:cNvPr id="114" name="CustomShape 3">
                <a:extLst>
                  <a:ext uri="{FF2B5EF4-FFF2-40B4-BE49-F238E27FC236}">
                    <a16:creationId xmlns:a16="http://schemas.microsoft.com/office/drawing/2014/main" xmlns="" id="{10C89C98-D8AD-884C-BC0F-04778080456D}"/>
                  </a:ext>
                </a:extLst>
              </p:cNvPr>
              <p:cNvSpPr/>
              <p:nvPr/>
            </p:nvSpPr>
            <p:spPr>
              <a:xfrm>
                <a:off x="2165400" y="2919960"/>
                <a:ext cx="1109520" cy="750240"/>
              </a:xfrm>
              <a:custGeom>
                <a:avLst/>
                <a:gdLst/>
                <a:ahLst/>
                <a:cxnLst/>
                <a:rect l="l" t="t" r="r" b="b"/>
                <a:pathLst>
                  <a:path w="698500" h="474020">
                    <a:moveTo>
                      <a:pt x="261620" y="0"/>
                    </a:moveTo>
                    <a:lnTo>
                      <a:pt x="698500" y="0"/>
                    </a:lnTo>
                    <a:lnTo>
                      <a:pt x="698500" y="468940"/>
                    </a:lnTo>
                    <a:lnTo>
                      <a:pt x="543560" y="468940"/>
                    </a:lnTo>
                    <a:lnTo>
                      <a:pt x="543560" y="474020"/>
                    </a:lnTo>
                    <a:lnTo>
                      <a:pt x="106680" y="474020"/>
                    </a:lnTo>
                    <a:lnTo>
                      <a:pt x="106680" y="413060"/>
                    </a:lnTo>
                    <a:lnTo>
                      <a:pt x="0" y="413060"/>
                    </a:lnTo>
                    <a:lnTo>
                      <a:pt x="0" y="162560"/>
                    </a:lnTo>
                    <a:lnTo>
                      <a:pt x="106680" y="162560"/>
                    </a:lnTo>
                    <a:lnTo>
                      <a:pt x="106680" y="101600"/>
                    </a:lnTo>
                    <a:lnTo>
                      <a:pt x="261620" y="101600"/>
                    </a:lnTo>
                    <a:close/>
                  </a:path>
                </a:pathLst>
              </a:cu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5" name="CustomShape 4">
                <a:extLst>
                  <a:ext uri="{FF2B5EF4-FFF2-40B4-BE49-F238E27FC236}">
                    <a16:creationId xmlns:a16="http://schemas.microsoft.com/office/drawing/2014/main" xmlns="" id="{63866CA6-8A0B-5D45-BB37-5D32F6C840FF}"/>
                  </a:ext>
                </a:extLst>
              </p:cNvPr>
              <p:cNvSpPr/>
              <p:nvPr/>
            </p:nvSpPr>
            <p:spPr>
              <a:xfrm>
                <a:off x="2709000" y="3064320"/>
                <a:ext cx="354600" cy="43668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6" name="CustomShape 5">
                <a:extLst>
                  <a:ext uri="{FF2B5EF4-FFF2-40B4-BE49-F238E27FC236}">
                    <a16:creationId xmlns:a16="http://schemas.microsoft.com/office/drawing/2014/main" xmlns="" id="{F226A287-1F6D-8A45-9D36-E40B32916CE7}"/>
                  </a:ext>
                </a:extLst>
              </p:cNvPr>
              <p:cNvSpPr/>
              <p:nvPr/>
            </p:nvSpPr>
            <p:spPr>
              <a:xfrm>
                <a:off x="2264400" y="3274560"/>
                <a:ext cx="110880" cy="20736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7" name="CustomShape 6">
                <a:extLst>
                  <a:ext uri="{FF2B5EF4-FFF2-40B4-BE49-F238E27FC236}">
                    <a16:creationId xmlns:a16="http://schemas.microsoft.com/office/drawing/2014/main" xmlns="" id="{DAB8C1C6-A232-CD40-ADB8-6018AB816431}"/>
                  </a:ext>
                </a:extLst>
              </p:cNvPr>
              <p:cNvSpPr/>
              <p:nvPr/>
            </p:nvSpPr>
            <p:spPr>
              <a:xfrm>
                <a:off x="2448720" y="3184560"/>
                <a:ext cx="214200" cy="8208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8" name="CustomShape 7">
                <a:extLst>
                  <a:ext uri="{FF2B5EF4-FFF2-40B4-BE49-F238E27FC236}">
                    <a16:creationId xmlns:a16="http://schemas.microsoft.com/office/drawing/2014/main" xmlns="" id="{E25BA2EA-EA48-344C-9254-AC2BAB4A2E4E}"/>
                  </a:ext>
                </a:extLst>
              </p:cNvPr>
              <p:cNvSpPr/>
              <p:nvPr/>
            </p:nvSpPr>
            <p:spPr>
              <a:xfrm>
                <a:off x="2448720" y="3337560"/>
                <a:ext cx="214200" cy="8208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9" name="CustomShape 8">
                <a:extLst>
                  <a:ext uri="{FF2B5EF4-FFF2-40B4-BE49-F238E27FC236}">
                    <a16:creationId xmlns:a16="http://schemas.microsoft.com/office/drawing/2014/main" xmlns="" id="{07B232E9-5951-7743-9C81-94A249D8B851}"/>
                  </a:ext>
                </a:extLst>
              </p:cNvPr>
              <p:cNvSpPr/>
              <p:nvPr/>
            </p:nvSpPr>
            <p:spPr>
              <a:xfrm>
                <a:off x="3081600" y="3245400"/>
                <a:ext cx="193320" cy="8208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113" name="CustomShape 9">
              <a:extLst>
                <a:ext uri="{FF2B5EF4-FFF2-40B4-BE49-F238E27FC236}">
                  <a16:creationId xmlns:a16="http://schemas.microsoft.com/office/drawing/2014/main" xmlns="" id="{14EF45D5-C7B7-3548-A781-09A578D7EB0E}"/>
                </a:ext>
              </a:extLst>
            </p:cNvPr>
            <p:cNvSpPr/>
            <p:nvPr/>
          </p:nvSpPr>
          <p:spPr>
            <a:xfrm>
              <a:off x="2819520" y="3141360"/>
              <a:ext cx="162000" cy="282960"/>
            </a:xfrm>
            <a:custGeom>
              <a:avLst/>
              <a:gdLst/>
              <a:ahLst/>
              <a:cxnLst/>
              <a:rect l="l" t="t" r="r" b="b"/>
              <a:pathLst>
                <a:path w="196" h="397">
                  <a:moveTo>
                    <a:pt x="139" y="0"/>
                  </a:moveTo>
                  <a:lnTo>
                    <a:pt x="0" y="226"/>
                  </a:lnTo>
                  <a:lnTo>
                    <a:pt x="83" y="226"/>
                  </a:lnTo>
                  <a:lnTo>
                    <a:pt x="66" y="397"/>
                  </a:lnTo>
                  <a:lnTo>
                    <a:pt x="196" y="154"/>
                  </a:lnTo>
                  <a:lnTo>
                    <a:pt x="111" y="154"/>
                  </a:lnTo>
                  <a:lnTo>
                    <a:pt x="139" y="0"/>
                  </a:lnTo>
                  <a:close/>
                </a:path>
              </a:pathLst>
            </a:custGeom>
            <a:solidFill>
              <a:srgbClr val="282828"/>
            </a:solidFill>
            <a:ln w="19080">
              <a:solidFill>
                <a:srgbClr val="FFFFFF"/>
              </a:solidFill>
              <a:round/>
            </a:ln>
            <a:scene3d>
              <a:camera prst="orthographicFront">
                <a:rot lat="0" lon="0" rev="0"/>
              </a:camera>
              <a:lightRig rig="threePt" dir="t"/>
            </a:scene3d>
          </p:spPr>
          <p:style>
            <a:lnRef idx="0">
              <a:scrgbClr r="0" g="0" b="0"/>
            </a:lnRef>
            <a:fillRef idx="0">
              <a:scrgbClr r="0" g="0" b="0"/>
            </a:fillRef>
            <a:effectRef idx="0">
              <a:scrgbClr r="0" g="0" b="0"/>
            </a:effectRef>
            <a:fontRef idx="minor"/>
          </p:style>
        </p:sp>
      </p:grpSp>
      <p:grpSp>
        <p:nvGrpSpPr>
          <p:cNvPr id="120" name="Group 48">
            <a:extLst>
              <a:ext uri="{FF2B5EF4-FFF2-40B4-BE49-F238E27FC236}">
                <a16:creationId xmlns:a16="http://schemas.microsoft.com/office/drawing/2014/main" xmlns="" id="{8ADC679E-53B5-FD49-92DC-884FBF8FEF5F}"/>
              </a:ext>
            </a:extLst>
          </p:cNvPr>
          <p:cNvGrpSpPr/>
          <p:nvPr/>
        </p:nvGrpSpPr>
        <p:grpSpPr>
          <a:xfrm>
            <a:off x="4030072" y="1777709"/>
            <a:ext cx="1109520" cy="750240"/>
            <a:chOff x="2057040" y="2800080"/>
            <a:chExt cx="1109520" cy="750240"/>
          </a:xfrm>
        </p:grpSpPr>
        <p:grpSp>
          <p:nvGrpSpPr>
            <p:cNvPr id="121" name="Group 49">
              <a:extLst>
                <a:ext uri="{FF2B5EF4-FFF2-40B4-BE49-F238E27FC236}">
                  <a16:creationId xmlns:a16="http://schemas.microsoft.com/office/drawing/2014/main" xmlns="" id="{D05C5A14-6B9F-E840-81ED-C9A7BAC5BCAB}"/>
                </a:ext>
              </a:extLst>
            </p:cNvPr>
            <p:cNvGrpSpPr/>
            <p:nvPr/>
          </p:nvGrpSpPr>
          <p:grpSpPr>
            <a:xfrm>
              <a:off x="2057040" y="2800080"/>
              <a:ext cx="1109520" cy="750240"/>
              <a:chOff x="2057040" y="2800080"/>
              <a:chExt cx="1109520" cy="750240"/>
            </a:xfrm>
          </p:grpSpPr>
          <p:sp>
            <p:nvSpPr>
              <p:cNvPr id="123" name="CustomShape 50">
                <a:extLst>
                  <a:ext uri="{FF2B5EF4-FFF2-40B4-BE49-F238E27FC236}">
                    <a16:creationId xmlns:a16="http://schemas.microsoft.com/office/drawing/2014/main" xmlns="" id="{62E479DE-3907-E945-9284-D885E3A7E39F}"/>
                  </a:ext>
                </a:extLst>
              </p:cNvPr>
              <p:cNvSpPr/>
              <p:nvPr/>
            </p:nvSpPr>
            <p:spPr>
              <a:xfrm>
                <a:off x="2057040" y="2800080"/>
                <a:ext cx="1109520" cy="750240"/>
              </a:xfrm>
              <a:custGeom>
                <a:avLst/>
                <a:gdLst/>
                <a:ahLst/>
                <a:cxnLst/>
                <a:rect l="l" t="t" r="r" b="b"/>
                <a:pathLst>
                  <a:path w="698500" h="474020">
                    <a:moveTo>
                      <a:pt x="261620" y="0"/>
                    </a:moveTo>
                    <a:lnTo>
                      <a:pt x="698500" y="0"/>
                    </a:lnTo>
                    <a:lnTo>
                      <a:pt x="698500" y="468940"/>
                    </a:lnTo>
                    <a:lnTo>
                      <a:pt x="543560" y="468940"/>
                    </a:lnTo>
                    <a:lnTo>
                      <a:pt x="543560" y="474020"/>
                    </a:lnTo>
                    <a:lnTo>
                      <a:pt x="106680" y="474020"/>
                    </a:lnTo>
                    <a:lnTo>
                      <a:pt x="106680" y="413060"/>
                    </a:lnTo>
                    <a:lnTo>
                      <a:pt x="0" y="413060"/>
                    </a:lnTo>
                    <a:lnTo>
                      <a:pt x="0" y="162560"/>
                    </a:lnTo>
                    <a:lnTo>
                      <a:pt x="106680" y="162560"/>
                    </a:lnTo>
                    <a:lnTo>
                      <a:pt x="106680" y="101600"/>
                    </a:lnTo>
                    <a:lnTo>
                      <a:pt x="261620" y="101600"/>
                    </a:lnTo>
                    <a:close/>
                  </a:path>
                </a:pathLst>
              </a:cu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4" name="CustomShape 51">
                <a:extLst>
                  <a:ext uri="{FF2B5EF4-FFF2-40B4-BE49-F238E27FC236}">
                    <a16:creationId xmlns:a16="http://schemas.microsoft.com/office/drawing/2014/main" xmlns="" id="{CE787944-350D-BF47-8CE3-290250EA3240}"/>
                  </a:ext>
                </a:extLst>
              </p:cNvPr>
              <p:cNvSpPr/>
              <p:nvPr/>
            </p:nvSpPr>
            <p:spPr>
              <a:xfrm>
                <a:off x="2600640" y="2944440"/>
                <a:ext cx="354600" cy="43668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5" name="CustomShape 52">
                <a:extLst>
                  <a:ext uri="{FF2B5EF4-FFF2-40B4-BE49-F238E27FC236}">
                    <a16:creationId xmlns:a16="http://schemas.microsoft.com/office/drawing/2014/main" xmlns="" id="{31F5D5DC-90E1-6E47-911A-B15255CFFEE4}"/>
                  </a:ext>
                </a:extLst>
              </p:cNvPr>
              <p:cNvSpPr/>
              <p:nvPr/>
            </p:nvSpPr>
            <p:spPr>
              <a:xfrm>
                <a:off x="2156040" y="3154680"/>
                <a:ext cx="110880" cy="20736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6" name="CustomShape 53">
                <a:extLst>
                  <a:ext uri="{FF2B5EF4-FFF2-40B4-BE49-F238E27FC236}">
                    <a16:creationId xmlns:a16="http://schemas.microsoft.com/office/drawing/2014/main" xmlns="" id="{BA7FB430-B454-9642-A9E4-F68A7B7EA760}"/>
                  </a:ext>
                </a:extLst>
              </p:cNvPr>
              <p:cNvSpPr/>
              <p:nvPr/>
            </p:nvSpPr>
            <p:spPr>
              <a:xfrm>
                <a:off x="2340360" y="3064680"/>
                <a:ext cx="214200" cy="8208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7" name="CustomShape 54">
                <a:extLst>
                  <a:ext uri="{FF2B5EF4-FFF2-40B4-BE49-F238E27FC236}">
                    <a16:creationId xmlns:a16="http://schemas.microsoft.com/office/drawing/2014/main" xmlns="" id="{B55B6F62-00B8-1048-A1AF-00BBE26EDE7A}"/>
                  </a:ext>
                </a:extLst>
              </p:cNvPr>
              <p:cNvSpPr/>
              <p:nvPr/>
            </p:nvSpPr>
            <p:spPr>
              <a:xfrm>
                <a:off x="2340360" y="3217680"/>
                <a:ext cx="214200" cy="8208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8" name="CustomShape 55">
                <a:extLst>
                  <a:ext uri="{FF2B5EF4-FFF2-40B4-BE49-F238E27FC236}">
                    <a16:creationId xmlns:a16="http://schemas.microsoft.com/office/drawing/2014/main" xmlns="" id="{FB51874A-14F8-984B-A42A-CE4C86241218}"/>
                  </a:ext>
                </a:extLst>
              </p:cNvPr>
              <p:cNvSpPr/>
              <p:nvPr/>
            </p:nvSpPr>
            <p:spPr>
              <a:xfrm>
                <a:off x="2973240" y="3125520"/>
                <a:ext cx="193320" cy="8208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122" name="CustomShape 56">
              <a:extLst>
                <a:ext uri="{FF2B5EF4-FFF2-40B4-BE49-F238E27FC236}">
                  <a16:creationId xmlns:a16="http://schemas.microsoft.com/office/drawing/2014/main" xmlns="" id="{AACFE71A-38EC-5741-9CF4-E8475FDCC3EA}"/>
                </a:ext>
              </a:extLst>
            </p:cNvPr>
            <p:cNvSpPr/>
            <p:nvPr/>
          </p:nvSpPr>
          <p:spPr>
            <a:xfrm>
              <a:off x="2711160" y="3021480"/>
              <a:ext cx="162000" cy="282960"/>
            </a:xfrm>
            <a:custGeom>
              <a:avLst/>
              <a:gdLst/>
              <a:ahLst/>
              <a:cxnLst/>
              <a:rect l="l" t="t" r="r" b="b"/>
              <a:pathLst>
                <a:path w="196" h="397">
                  <a:moveTo>
                    <a:pt x="139" y="0"/>
                  </a:moveTo>
                  <a:lnTo>
                    <a:pt x="0" y="226"/>
                  </a:lnTo>
                  <a:lnTo>
                    <a:pt x="83" y="226"/>
                  </a:lnTo>
                  <a:lnTo>
                    <a:pt x="66" y="397"/>
                  </a:lnTo>
                  <a:lnTo>
                    <a:pt x="196" y="154"/>
                  </a:lnTo>
                  <a:lnTo>
                    <a:pt x="111" y="154"/>
                  </a:lnTo>
                  <a:lnTo>
                    <a:pt x="139" y="0"/>
                  </a:lnTo>
                  <a:close/>
                </a:path>
              </a:pathLst>
            </a:custGeom>
            <a:solidFill>
              <a:srgbClr val="282828"/>
            </a:solidFill>
            <a:ln w="19080">
              <a:solidFill>
                <a:srgbClr val="FFFFFF"/>
              </a:solidFill>
              <a:round/>
            </a:ln>
            <a:scene3d>
              <a:camera prst="orthographicFront">
                <a:rot lat="0" lon="0" rev="0"/>
              </a:camera>
              <a:lightRig rig="threePt" dir="t"/>
            </a:scene3d>
          </p:spPr>
          <p:style>
            <a:lnRef idx="0">
              <a:scrgbClr r="0" g="0" b="0"/>
            </a:lnRef>
            <a:fillRef idx="0">
              <a:scrgbClr r="0" g="0" b="0"/>
            </a:fillRef>
            <a:effectRef idx="0">
              <a:scrgbClr r="0" g="0" b="0"/>
            </a:effectRef>
            <a:fontRef idx="minor"/>
          </p:style>
        </p:sp>
      </p:grpSp>
      <p:grpSp>
        <p:nvGrpSpPr>
          <p:cNvPr id="129" name="Group 57">
            <a:extLst>
              <a:ext uri="{FF2B5EF4-FFF2-40B4-BE49-F238E27FC236}">
                <a16:creationId xmlns:a16="http://schemas.microsoft.com/office/drawing/2014/main" xmlns="" id="{EB44814A-D252-0B40-9ADF-CA15AEEAA119}"/>
              </a:ext>
            </a:extLst>
          </p:cNvPr>
          <p:cNvGrpSpPr/>
          <p:nvPr/>
        </p:nvGrpSpPr>
        <p:grpSpPr>
          <a:xfrm>
            <a:off x="3921712" y="1657829"/>
            <a:ext cx="1109520" cy="750240"/>
            <a:chOff x="1948680" y="2680200"/>
            <a:chExt cx="1109520" cy="750240"/>
          </a:xfrm>
        </p:grpSpPr>
        <p:grpSp>
          <p:nvGrpSpPr>
            <p:cNvPr id="130" name="Group 58">
              <a:extLst>
                <a:ext uri="{FF2B5EF4-FFF2-40B4-BE49-F238E27FC236}">
                  <a16:creationId xmlns:a16="http://schemas.microsoft.com/office/drawing/2014/main" xmlns="" id="{0E90427F-3857-BD48-B97D-ED04BF008ED9}"/>
                </a:ext>
              </a:extLst>
            </p:cNvPr>
            <p:cNvGrpSpPr/>
            <p:nvPr/>
          </p:nvGrpSpPr>
          <p:grpSpPr>
            <a:xfrm>
              <a:off x="1948680" y="2680200"/>
              <a:ext cx="1109520" cy="750240"/>
              <a:chOff x="1948680" y="2680200"/>
              <a:chExt cx="1109520" cy="750240"/>
            </a:xfrm>
          </p:grpSpPr>
          <p:sp>
            <p:nvSpPr>
              <p:cNvPr id="132" name="CustomShape 59">
                <a:extLst>
                  <a:ext uri="{FF2B5EF4-FFF2-40B4-BE49-F238E27FC236}">
                    <a16:creationId xmlns:a16="http://schemas.microsoft.com/office/drawing/2014/main" xmlns="" id="{86CF8800-74CC-334C-8113-05DFDEDFF23E}"/>
                  </a:ext>
                </a:extLst>
              </p:cNvPr>
              <p:cNvSpPr/>
              <p:nvPr/>
            </p:nvSpPr>
            <p:spPr>
              <a:xfrm>
                <a:off x="1948680" y="2680200"/>
                <a:ext cx="1109520" cy="750240"/>
              </a:xfrm>
              <a:custGeom>
                <a:avLst/>
                <a:gdLst/>
                <a:ahLst/>
                <a:cxnLst/>
                <a:rect l="l" t="t" r="r" b="b"/>
                <a:pathLst>
                  <a:path w="698500" h="474020">
                    <a:moveTo>
                      <a:pt x="261620" y="0"/>
                    </a:moveTo>
                    <a:lnTo>
                      <a:pt x="698500" y="0"/>
                    </a:lnTo>
                    <a:lnTo>
                      <a:pt x="698500" y="468940"/>
                    </a:lnTo>
                    <a:lnTo>
                      <a:pt x="543560" y="468940"/>
                    </a:lnTo>
                    <a:lnTo>
                      <a:pt x="543560" y="474020"/>
                    </a:lnTo>
                    <a:lnTo>
                      <a:pt x="106680" y="474020"/>
                    </a:lnTo>
                    <a:lnTo>
                      <a:pt x="106680" y="413060"/>
                    </a:lnTo>
                    <a:lnTo>
                      <a:pt x="0" y="413060"/>
                    </a:lnTo>
                    <a:lnTo>
                      <a:pt x="0" y="162560"/>
                    </a:lnTo>
                    <a:lnTo>
                      <a:pt x="106680" y="162560"/>
                    </a:lnTo>
                    <a:lnTo>
                      <a:pt x="106680" y="101600"/>
                    </a:lnTo>
                    <a:lnTo>
                      <a:pt x="261620" y="101600"/>
                    </a:lnTo>
                    <a:close/>
                  </a:path>
                </a:pathLst>
              </a:cu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33" name="CustomShape 60">
                <a:extLst>
                  <a:ext uri="{FF2B5EF4-FFF2-40B4-BE49-F238E27FC236}">
                    <a16:creationId xmlns:a16="http://schemas.microsoft.com/office/drawing/2014/main" xmlns="" id="{527DF0B6-82AF-1C4C-A08B-08E05D980284}"/>
                  </a:ext>
                </a:extLst>
              </p:cNvPr>
              <p:cNvSpPr/>
              <p:nvPr/>
            </p:nvSpPr>
            <p:spPr>
              <a:xfrm>
                <a:off x="2492280" y="2824560"/>
                <a:ext cx="354600" cy="43668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34" name="CustomShape 61">
                <a:extLst>
                  <a:ext uri="{FF2B5EF4-FFF2-40B4-BE49-F238E27FC236}">
                    <a16:creationId xmlns:a16="http://schemas.microsoft.com/office/drawing/2014/main" xmlns="" id="{0F2EAC62-12CC-9A44-93D5-BF038544BF6A}"/>
                  </a:ext>
                </a:extLst>
              </p:cNvPr>
              <p:cNvSpPr/>
              <p:nvPr/>
            </p:nvSpPr>
            <p:spPr>
              <a:xfrm>
                <a:off x="2047680" y="3034800"/>
                <a:ext cx="110880" cy="20736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35" name="CustomShape 62">
                <a:extLst>
                  <a:ext uri="{FF2B5EF4-FFF2-40B4-BE49-F238E27FC236}">
                    <a16:creationId xmlns:a16="http://schemas.microsoft.com/office/drawing/2014/main" xmlns="" id="{BC7CD278-0DFD-9949-8F1C-992C903FEB9A}"/>
                  </a:ext>
                </a:extLst>
              </p:cNvPr>
              <p:cNvSpPr/>
              <p:nvPr/>
            </p:nvSpPr>
            <p:spPr>
              <a:xfrm>
                <a:off x="2232000" y="2944800"/>
                <a:ext cx="214200" cy="8208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36" name="CustomShape 63">
                <a:extLst>
                  <a:ext uri="{FF2B5EF4-FFF2-40B4-BE49-F238E27FC236}">
                    <a16:creationId xmlns:a16="http://schemas.microsoft.com/office/drawing/2014/main" xmlns="" id="{970E20B3-AD87-504D-B3EF-BD5F9173C3D0}"/>
                  </a:ext>
                </a:extLst>
              </p:cNvPr>
              <p:cNvSpPr/>
              <p:nvPr/>
            </p:nvSpPr>
            <p:spPr>
              <a:xfrm>
                <a:off x="2232000" y="3097800"/>
                <a:ext cx="214200" cy="8208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37" name="CustomShape 64">
                <a:extLst>
                  <a:ext uri="{FF2B5EF4-FFF2-40B4-BE49-F238E27FC236}">
                    <a16:creationId xmlns:a16="http://schemas.microsoft.com/office/drawing/2014/main" xmlns="" id="{D4338B1D-898A-5D42-A3A3-28B70D6D9290}"/>
                  </a:ext>
                </a:extLst>
              </p:cNvPr>
              <p:cNvSpPr/>
              <p:nvPr/>
            </p:nvSpPr>
            <p:spPr>
              <a:xfrm>
                <a:off x="2864880" y="3005640"/>
                <a:ext cx="193320" cy="8208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131" name="CustomShape 65">
              <a:extLst>
                <a:ext uri="{FF2B5EF4-FFF2-40B4-BE49-F238E27FC236}">
                  <a16:creationId xmlns:a16="http://schemas.microsoft.com/office/drawing/2014/main" xmlns="" id="{8843ED03-86E0-6342-86E7-DD9E6BA8BC97}"/>
                </a:ext>
              </a:extLst>
            </p:cNvPr>
            <p:cNvSpPr/>
            <p:nvPr/>
          </p:nvSpPr>
          <p:spPr>
            <a:xfrm>
              <a:off x="2602800" y="2901600"/>
              <a:ext cx="162000" cy="282960"/>
            </a:xfrm>
            <a:custGeom>
              <a:avLst/>
              <a:gdLst/>
              <a:ahLst/>
              <a:cxnLst/>
              <a:rect l="l" t="t" r="r" b="b"/>
              <a:pathLst>
                <a:path w="196" h="397">
                  <a:moveTo>
                    <a:pt x="139" y="0"/>
                  </a:moveTo>
                  <a:lnTo>
                    <a:pt x="0" y="226"/>
                  </a:lnTo>
                  <a:lnTo>
                    <a:pt x="83" y="226"/>
                  </a:lnTo>
                  <a:lnTo>
                    <a:pt x="66" y="397"/>
                  </a:lnTo>
                  <a:lnTo>
                    <a:pt x="196" y="154"/>
                  </a:lnTo>
                  <a:lnTo>
                    <a:pt x="111" y="154"/>
                  </a:lnTo>
                  <a:lnTo>
                    <a:pt x="139" y="0"/>
                  </a:lnTo>
                  <a:close/>
                </a:path>
              </a:pathLst>
            </a:custGeom>
            <a:solidFill>
              <a:srgbClr val="282828"/>
            </a:solidFill>
            <a:ln w="19080">
              <a:solidFill>
                <a:srgbClr val="FFFFFF"/>
              </a:solidFill>
              <a:round/>
            </a:ln>
            <a:scene3d>
              <a:camera prst="orthographicFront">
                <a:rot lat="0" lon="0" rev="0"/>
              </a:camera>
              <a:lightRig rig="threePt" dir="t"/>
            </a:scene3d>
          </p:spPr>
          <p:style>
            <a:lnRef idx="0">
              <a:scrgbClr r="0" g="0" b="0"/>
            </a:lnRef>
            <a:fillRef idx="0">
              <a:scrgbClr r="0" g="0" b="0"/>
            </a:fillRef>
            <a:effectRef idx="0">
              <a:scrgbClr r="0" g="0" b="0"/>
            </a:effectRef>
            <a:fontRef idx="minor"/>
          </p:style>
        </p:sp>
      </p:grpSp>
      <p:grpSp>
        <p:nvGrpSpPr>
          <p:cNvPr id="226" name="Group 17">
            <a:extLst>
              <a:ext uri="{FF2B5EF4-FFF2-40B4-BE49-F238E27FC236}">
                <a16:creationId xmlns:a16="http://schemas.microsoft.com/office/drawing/2014/main" xmlns="" id="{5700EB00-3790-1343-85B0-E552EC687041}"/>
              </a:ext>
            </a:extLst>
          </p:cNvPr>
          <p:cNvGrpSpPr/>
          <p:nvPr/>
        </p:nvGrpSpPr>
        <p:grpSpPr>
          <a:xfrm>
            <a:off x="1133384" y="1587629"/>
            <a:ext cx="1002600" cy="1073520"/>
            <a:chOff x="11167200" y="2697480"/>
            <a:chExt cx="1002600" cy="1073520"/>
          </a:xfrm>
        </p:grpSpPr>
        <p:grpSp>
          <p:nvGrpSpPr>
            <p:cNvPr id="227" name="Group 18">
              <a:extLst>
                <a:ext uri="{FF2B5EF4-FFF2-40B4-BE49-F238E27FC236}">
                  <a16:creationId xmlns:a16="http://schemas.microsoft.com/office/drawing/2014/main" xmlns="" id="{13B94A81-3600-1549-9CD8-714E0709BE2D}"/>
                </a:ext>
              </a:extLst>
            </p:cNvPr>
            <p:cNvGrpSpPr/>
            <p:nvPr/>
          </p:nvGrpSpPr>
          <p:grpSpPr>
            <a:xfrm>
              <a:off x="11167200" y="2697480"/>
              <a:ext cx="1002600" cy="1073520"/>
              <a:chOff x="11167200" y="2697480"/>
              <a:chExt cx="1002600" cy="1073520"/>
            </a:xfrm>
          </p:grpSpPr>
          <p:sp>
            <p:nvSpPr>
              <p:cNvPr id="229" name="CustomShape 19">
                <a:extLst>
                  <a:ext uri="{FF2B5EF4-FFF2-40B4-BE49-F238E27FC236}">
                    <a16:creationId xmlns:a16="http://schemas.microsoft.com/office/drawing/2014/main" xmlns="" id="{CD8986E3-254F-FB49-95EE-59A865CF48D9}"/>
                  </a:ext>
                </a:extLst>
              </p:cNvPr>
              <p:cNvSpPr/>
              <p:nvPr/>
            </p:nvSpPr>
            <p:spPr>
              <a:xfrm>
                <a:off x="11167200" y="2873160"/>
                <a:ext cx="498240" cy="897840"/>
              </a:xfrm>
              <a:custGeom>
                <a:avLst/>
                <a:gdLst/>
                <a:ahLst/>
                <a:cxnLst/>
                <a:rect l="l" t="t" r="r" b="b"/>
                <a:pathLst>
                  <a:path w="314" h="562">
                    <a:moveTo>
                      <a:pt x="0" y="0"/>
                    </a:moveTo>
                    <a:lnTo>
                      <a:pt x="0" y="441"/>
                    </a:lnTo>
                    <a:lnTo>
                      <a:pt x="314" y="562"/>
                    </a:lnTo>
                    <a:lnTo>
                      <a:pt x="314" y="120"/>
                    </a:lnTo>
                    <a:lnTo>
                      <a:pt x="0" y="0"/>
                    </a:lnTo>
                    <a:close/>
                  </a:path>
                </a:pathLst>
              </a:custGeom>
              <a:noFill/>
              <a:ln w="19080">
                <a:solidFill>
                  <a:srgbClr val="FFFFFF"/>
                </a:solidFill>
                <a:round/>
              </a:ln>
            </p:spPr>
            <p:style>
              <a:lnRef idx="0">
                <a:scrgbClr r="0" g="0" b="0"/>
              </a:lnRef>
              <a:fillRef idx="0">
                <a:scrgbClr r="0" g="0" b="0"/>
              </a:fillRef>
              <a:effectRef idx="0">
                <a:scrgbClr r="0" g="0" b="0"/>
              </a:effectRef>
              <a:fontRef idx="minor"/>
            </p:style>
          </p:sp>
          <p:sp>
            <p:nvSpPr>
              <p:cNvPr id="230" name="CustomShape 20">
                <a:extLst>
                  <a:ext uri="{FF2B5EF4-FFF2-40B4-BE49-F238E27FC236}">
                    <a16:creationId xmlns:a16="http://schemas.microsoft.com/office/drawing/2014/main" xmlns="" id="{2E83B5F7-0D1A-9747-BFE6-9D761A05D66E}"/>
                  </a:ext>
                </a:extLst>
              </p:cNvPr>
              <p:cNvSpPr/>
              <p:nvPr/>
            </p:nvSpPr>
            <p:spPr>
              <a:xfrm>
                <a:off x="11167200" y="2697480"/>
                <a:ext cx="1002600" cy="361080"/>
              </a:xfrm>
              <a:custGeom>
                <a:avLst/>
                <a:gdLst/>
                <a:ahLst/>
                <a:cxnLst/>
                <a:rect l="l" t="t" r="r" b="b"/>
                <a:pathLst>
                  <a:path w="627" h="229">
                    <a:moveTo>
                      <a:pt x="0" y="109"/>
                    </a:moveTo>
                    <a:lnTo>
                      <a:pt x="314" y="229"/>
                    </a:lnTo>
                    <a:lnTo>
                      <a:pt x="627" y="109"/>
                    </a:lnTo>
                    <a:lnTo>
                      <a:pt x="314" y="0"/>
                    </a:lnTo>
                    <a:lnTo>
                      <a:pt x="0" y="109"/>
                    </a:lnTo>
                    <a:close/>
                  </a:path>
                </a:pathLst>
              </a:custGeom>
              <a:noFill/>
              <a:ln w="19080">
                <a:solidFill>
                  <a:srgbClr val="FFFFFF"/>
                </a:solidFill>
                <a:round/>
              </a:ln>
            </p:spPr>
            <p:style>
              <a:lnRef idx="0">
                <a:scrgbClr r="0" g="0" b="0"/>
              </a:lnRef>
              <a:fillRef idx="0">
                <a:scrgbClr r="0" g="0" b="0"/>
              </a:fillRef>
              <a:effectRef idx="0">
                <a:scrgbClr r="0" g="0" b="0"/>
              </a:effectRef>
              <a:fontRef idx="minor"/>
            </p:style>
          </p:sp>
          <p:sp>
            <p:nvSpPr>
              <p:cNvPr id="231" name="CustomShape 21">
                <a:extLst>
                  <a:ext uri="{FF2B5EF4-FFF2-40B4-BE49-F238E27FC236}">
                    <a16:creationId xmlns:a16="http://schemas.microsoft.com/office/drawing/2014/main" xmlns="" id="{896CA41E-F8B8-E84B-9933-D6CBEA194CDF}"/>
                  </a:ext>
                </a:extLst>
              </p:cNvPr>
              <p:cNvSpPr/>
              <p:nvPr/>
            </p:nvSpPr>
            <p:spPr>
              <a:xfrm>
                <a:off x="11673000" y="2873160"/>
                <a:ext cx="496440" cy="897840"/>
              </a:xfrm>
              <a:custGeom>
                <a:avLst/>
                <a:gdLst/>
                <a:ahLst/>
                <a:cxnLst/>
                <a:rect l="l" t="t" r="r" b="b"/>
                <a:pathLst>
                  <a:path w="313" h="562">
                    <a:moveTo>
                      <a:pt x="0" y="562"/>
                    </a:moveTo>
                    <a:lnTo>
                      <a:pt x="313" y="445"/>
                    </a:lnTo>
                    <a:lnTo>
                      <a:pt x="313" y="0"/>
                    </a:lnTo>
                    <a:lnTo>
                      <a:pt x="0" y="120"/>
                    </a:lnTo>
                    <a:lnTo>
                      <a:pt x="0" y="562"/>
                    </a:lnTo>
                    <a:close/>
                  </a:path>
                </a:pathLst>
              </a:custGeom>
              <a:noFill/>
              <a:ln w="19080">
                <a:solidFill>
                  <a:srgbClr val="FFFFFF"/>
                </a:solidFill>
                <a:round/>
              </a:ln>
            </p:spPr>
            <p:style>
              <a:lnRef idx="0">
                <a:scrgbClr r="0" g="0" b="0"/>
              </a:lnRef>
              <a:fillRef idx="0">
                <a:scrgbClr r="0" g="0" b="0"/>
              </a:fillRef>
              <a:effectRef idx="0">
                <a:scrgbClr r="0" g="0" b="0"/>
              </a:effectRef>
              <a:fontRef idx="minor"/>
            </p:style>
          </p:sp>
        </p:grpSp>
        <p:sp>
          <p:nvSpPr>
            <p:cNvPr id="228" name="CustomShape 22">
              <a:extLst>
                <a:ext uri="{FF2B5EF4-FFF2-40B4-BE49-F238E27FC236}">
                  <a16:creationId xmlns:a16="http://schemas.microsoft.com/office/drawing/2014/main" xmlns="" id="{783BA417-AE46-B244-A584-11E67CC0D9A2}"/>
                </a:ext>
              </a:extLst>
            </p:cNvPr>
            <p:cNvSpPr/>
            <p:nvPr/>
          </p:nvSpPr>
          <p:spPr>
            <a:xfrm>
              <a:off x="11819160" y="3100320"/>
              <a:ext cx="220680" cy="455040"/>
            </a:xfrm>
            <a:custGeom>
              <a:avLst/>
              <a:gdLst/>
              <a:ahLst/>
              <a:cxnLst/>
              <a:rect l="l" t="t" r="r" b="b"/>
              <a:pathLst>
                <a:path w="196" h="397">
                  <a:moveTo>
                    <a:pt x="139" y="0"/>
                  </a:moveTo>
                  <a:lnTo>
                    <a:pt x="0" y="226"/>
                  </a:lnTo>
                  <a:lnTo>
                    <a:pt x="83" y="226"/>
                  </a:lnTo>
                  <a:lnTo>
                    <a:pt x="66" y="397"/>
                  </a:lnTo>
                  <a:lnTo>
                    <a:pt x="196" y="154"/>
                  </a:lnTo>
                  <a:lnTo>
                    <a:pt x="111" y="154"/>
                  </a:lnTo>
                  <a:lnTo>
                    <a:pt x="139" y="0"/>
                  </a:lnTo>
                  <a:close/>
                </a:path>
              </a:pathLst>
            </a:custGeom>
            <a:solidFill>
              <a:srgbClr val="282828"/>
            </a:solidFill>
            <a:ln w="19080">
              <a:solidFill>
                <a:srgbClr val="FFFFFF"/>
              </a:solidFill>
              <a:round/>
            </a:ln>
            <a:scene3d>
              <a:camera prst="orthographicFront">
                <a:rot lat="0" lon="1200000" rev="600000"/>
              </a:camera>
              <a:lightRig rig="threePt" dir="t"/>
            </a:scene3d>
          </p:spPr>
          <p:style>
            <a:lnRef idx="0">
              <a:scrgbClr r="0" g="0" b="0"/>
            </a:lnRef>
            <a:fillRef idx="0">
              <a:scrgbClr r="0" g="0" b="0"/>
            </a:fillRef>
            <a:effectRef idx="0">
              <a:scrgbClr r="0" g="0" b="0"/>
            </a:effectRef>
            <a:fontRef idx="minor"/>
          </p:style>
        </p:sp>
      </p:grpSp>
      <p:grpSp>
        <p:nvGrpSpPr>
          <p:cNvPr id="232" name="Group 231">
            <a:extLst>
              <a:ext uri="{FF2B5EF4-FFF2-40B4-BE49-F238E27FC236}">
                <a16:creationId xmlns:a16="http://schemas.microsoft.com/office/drawing/2014/main" xmlns="" id="{CF74F9B8-172E-9B4C-AD35-C9CA418C1BAB}"/>
              </a:ext>
            </a:extLst>
          </p:cNvPr>
          <p:cNvGrpSpPr/>
          <p:nvPr/>
        </p:nvGrpSpPr>
        <p:grpSpPr>
          <a:xfrm>
            <a:off x="8531678" y="2"/>
            <a:ext cx="412991" cy="489858"/>
            <a:chOff x="13432971" y="2"/>
            <a:chExt cx="660785" cy="783773"/>
          </a:xfrm>
        </p:grpSpPr>
        <p:sp>
          <p:nvSpPr>
            <p:cNvPr id="233" name="Arrow: Pentagon 26">
              <a:extLst>
                <a:ext uri="{FF2B5EF4-FFF2-40B4-BE49-F238E27FC236}">
                  <a16:creationId xmlns:a16="http://schemas.microsoft.com/office/drawing/2014/main" xmlns="" id="{F50F6279-B0D0-F241-895A-780FB26BD6C6}"/>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4" name="Graphic 3">
              <a:extLst>
                <a:ext uri="{FF2B5EF4-FFF2-40B4-BE49-F238E27FC236}">
                  <a16:creationId xmlns:a16="http://schemas.microsoft.com/office/drawing/2014/main" xmlns="" id="{D0D61CE7-5540-8C40-AF6C-4573A4BFECA0}"/>
                </a:ext>
              </a:extLst>
            </p:cNvPr>
            <p:cNvGrpSpPr/>
            <p:nvPr/>
          </p:nvGrpSpPr>
          <p:grpSpPr>
            <a:xfrm>
              <a:off x="13585427" y="125219"/>
              <a:ext cx="386410" cy="386410"/>
              <a:chOff x="4333875" y="2333625"/>
              <a:chExt cx="476250" cy="476250"/>
            </a:xfrm>
            <a:solidFill>
              <a:schemeClr val="tx1"/>
            </a:solidFill>
          </p:grpSpPr>
          <p:sp>
            <p:nvSpPr>
              <p:cNvPr id="235" name="Freeform: Shape 32">
                <a:extLst>
                  <a:ext uri="{FF2B5EF4-FFF2-40B4-BE49-F238E27FC236}">
                    <a16:creationId xmlns:a16="http://schemas.microsoft.com/office/drawing/2014/main" xmlns="" id="{D769297D-030B-4246-9057-1866E0AA9877}"/>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236" name="Freeform: Shape 33">
                <a:extLst>
                  <a:ext uri="{FF2B5EF4-FFF2-40B4-BE49-F238E27FC236}">
                    <a16:creationId xmlns:a16="http://schemas.microsoft.com/office/drawing/2014/main" xmlns="" id="{EE6BF4FA-81CA-4A49-B893-700A79A5392C}"/>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237" name="Freeform: Shape 34">
                <a:extLst>
                  <a:ext uri="{FF2B5EF4-FFF2-40B4-BE49-F238E27FC236}">
                    <a16:creationId xmlns:a16="http://schemas.microsoft.com/office/drawing/2014/main" xmlns="" id="{2B67E422-9C33-E147-BCB9-5AD72D5DF91A}"/>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9032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32"/>
                                        </p:tgtEl>
                                        <p:attrNameLst>
                                          <p:attrName>style.visibility</p:attrName>
                                        </p:attrNameLst>
                                      </p:cBhvr>
                                      <p:to>
                                        <p:strVal val="visible"/>
                                      </p:to>
                                    </p:set>
                                    <p:anim calcmode="lin" valueType="num">
                                      <p:cBhvr additive="base">
                                        <p:cTn id="7" dur="500" fill="hold"/>
                                        <p:tgtEl>
                                          <p:spTgt spid="232"/>
                                        </p:tgtEl>
                                        <p:attrNameLst>
                                          <p:attrName>ppt_x</p:attrName>
                                        </p:attrNameLst>
                                      </p:cBhvr>
                                      <p:tavLst>
                                        <p:tav tm="0">
                                          <p:val>
                                            <p:strVal val="#ppt_x"/>
                                          </p:val>
                                        </p:tav>
                                        <p:tav tm="100000">
                                          <p:val>
                                            <p:strVal val="#ppt_x"/>
                                          </p:val>
                                        </p:tav>
                                      </p:tavLst>
                                    </p:anim>
                                    <p:anim calcmode="lin" valueType="num">
                                      <p:cBhvr additive="base">
                                        <p:cTn id="8" dur="500" fill="hold"/>
                                        <p:tgtEl>
                                          <p:spTgt spid="2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3220727626"/>
              </p:ext>
            </p:extLst>
          </p:nvPr>
        </p:nvGraphicFramePr>
        <p:xfrm>
          <a:off x="210095" y="1343778"/>
          <a:ext cx="4286250" cy="2400300"/>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3"/>
          <p:cNvSpPr txBox="1"/>
          <p:nvPr/>
        </p:nvSpPr>
        <p:spPr>
          <a:xfrm>
            <a:off x="3072513" y="2423110"/>
            <a:ext cx="404819" cy="120818"/>
          </a:xfrm>
          <a:prstGeom prst="rect">
            <a:avLst/>
          </a:prstGeom>
          <a:solidFill>
            <a:schemeClr val="bg1">
              <a:lumMod val="85000"/>
            </a:schemeClr>
          </a:solidFill>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189">
              <a:defRPr/>
            </a:pPr>
            <a:r>
              <a:rPr lang="en-US" sz="750" b="1" dirty="0">
                <a:solidFill>
                  <a:srgbClr val="232323"/>
                </a:solidFill>
                <a:latin typeface="+mj-lt"/>
              </a:rPr>
              <a:t>1.5X</a:t>
            </a:r>
          </a:p>
        </p:txBody>
      </p:sp>
      <p:sp>
        <p:nvSpPr>
          <p:cNvPr id="16" name="TextBox 1"/>
          <p:cNvSpPr txBox="1"/>
          <p:nvPr/>
        </p:nvSpPr>
        <p:spPr>
          <a:xfrm>
            <a:off x="1666471" y="3504010"/>
            <a:ext cx="867584" cy="164306"/>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189">
              <a:defRPr/>
            </a:pPr>
            <a:r>
              <a:rPr lang="en-US" sz="900" dirty="0">
                <a:solidFill>
                  <a:schemeClr val="accent1"/>
                </a:solidFill>
                <a:latin typeface="Calibri" panose="020F0502020204030204"/>
              </a:rPr>
              <a:t>without Nitro</a:t>
            </a:r>
          </a:p>
        </p:txBody>
      </p:sp>
      <p:cxnSp>
        <p:nvCxnSpPr>
          <p:cNvPr id="35" name="Straight Arrow Connector 34"/>
          <p:cNvCxnSpPr/>
          <p:nvPr/>
        </p:nvCxnSpPr>
        <p:spPr>
          <a:xfrm flipH="1">
            <a:off x="3178466" y="2362247"/>
            <a:ext cx="496131" cy="363362"/>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1248914" y="2378153"/>
            <a:ext cx="560657" cy="459939"/>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Chart 4"/>
          <p:cNvGraphicFramePr>
            <a:graphicFrameLocks/>
          </p:cNvGraphicFramePr>
          <p:nvPr>
            <p:extLst>
              <p:ext uri="{D42A27DB-BD31-4B8C-83A1-F6EECF244321}">
                <p14:modId xmlns:p14="http://schemas.microsoft.com/office/powerpoint/2010/main" val="3137823801"/>
              </p:ext>
            </p:extLst>
          </p:nvPr>
        </p:nvGraphicFramePr>
        <p:xfrm>
          <a:off x="4654972" y="1343778"/>
          <a:ext cx="4286250" cy="2400300"/>
        </p:xfrm>
        <a:graphic>
          <a:graphicData uri="http://schemas.openxmlformats.org/drawingml/2006/chart">
            <c:chart xmlns:c="http://schemas.openxmlformats.org/drawingml/2006/chart" xmlns:r="http://schemas.openxmlformats.org/officeDocument/2006/relationships" r:id="rId4"/>
          </a:graphicData>
        </a:graphic>
      </p:graphicFrame>
      <p:cxnSp>
        <p:nvCxnSpPr>
          <p:cNvPr id="26" name="Straight Arrow Connector 25"/>
          <p:cNvCxnSpPr/>
          <p:nvPr/>
        </p:nvCxnSpPr>
        <p:spPr>
          <a:xfrm flipH="1">
            <a:off x="5915626" y="2130665"/>
            <a:ext cx="519987" cy="241954"/>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2722" y="345546"/>
            <a:ext cx="8449056" cy="469830"/>
          </a:xfrm>
        </p:spPr>
        <p:txBody>
          <a:bodyPr/>
          <a:lstStyle/>
          <a:p>
            <a:r>
              <a:rPr lang="en-US" dirty="0"/>
              <a:t>AWS Nitro System</a:t>
            </a:r>
          </a:p>
        </p:txBody>
      </p:sp>
      <p:cxnSp>
        <p:nvCxnSpPr>
          <p:cNvPr id="52" name="Straight Arrow Connector 51"/>
          <p:cNvCxnSpPr/>
          <p:nvPr/>
        </p:nvCxnSpPr>
        <p:spPr>
          <a:xfrm flipH="1">
            <a:off x="7629584" y="2157749"/>
            <a:ext cx="519987" cy="241954"/>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3"/>
          <p:cNvSpPr txBox="1"/>
          <p:nvPr/>
        </p:nvSpPr>
        <p:spPr>
          <a:xfrm>
            <a:off x="7629584" y="2101369"/>
            <a:ext cx="359300" cy="174479"/>
          </a:xfrm>
          <a:prstGeom prst="rect">
            <a:avLst/>
          </a:prstGeom>
          <a:solidFill>
            <a:schemeClr val="bg1">
              <a:lumMod val="85000"/>
            </a:schemeClr>
          </a:solidFill>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189">
              <a:defRPr/>
            </a:pPr>
            <a:r>
              <a:rPr lang="en-US" sz="750" b="1" dirty="0">
                <a:solidFill>
                  <a:srgbClr val="232323"/>
                </a:solidFill>
                <a:latin typeface="Calibri" panose="020F0502020204030204"/>
              </a:rPr>
              <a:t>1.2X</a:t>
            </a:r>
          </a:p>
        </p:txBody>
      </p:sp>
      <p:sp>
        <p:nvSpPr>
          <p:cNvPr id="13" name="TextBox 12"/>
          <p:cNvSpPr txBox="1"/>
          <p:nvPr/>
        </p:nvSpPr>
        <p:spPr>
          <a:xfrm>
            <a:off x="356744" y="4034839"/>
            <a:ext cx="8430513" cy="646331"/>
          </a:xfrm>
          <a:prstGeom prst="rect">
            <a:avLst/>
          </a:prstGeom>
          <a:noFill/>
        </p:spPr>
        <p:txBody>
          <a:bodyPr wrap="square" rtlCol="0">
            <a:spAutoFit/>
          </a:bodyPr>
          <a:lstStyle/>
          <a:p>
            <a:pPr defTabSz="457189">
              <a:spcBef>
                <a:spcPts val="675"/>
              </a:spcBef>
              <a:spcAft>
                <a:spcPts val="675"/>
              </a:spcAft>
              <a:defRPr/>
            </a:pPr>
            <a:r>
              <a:rPr lang="en-US" kern="0" spc="100" dirty="0">
                <a:solidFill>
                  <a:srgbClr val="FFFFFF"/>
                </a:solidFill>
                <a:latin typeface="Amazon Ember" panose="02000000000000000000" pitchFamily="2" charset="0"/>
                <a:ea typeface="Amazon Ember" panose="02000000000000000000" pitchFamily="2" charset="0"/>
                <a:sym typeface="Helvetica"/>
              </a:rPr>
              <a:t>Nitro instances provide</a:t>
            </a:r>
            <a:r>
              <a:rPr lang="en-US" kern="0" spc="100" dirty="0">
                <a:solidFill>
                  <a:srgbClr val="FF9600"/>
                </a:solidFill>
                <a:latin typeface="Amazon Ember" panose="02000000000000000000" pitchFamily="2" charset="0"/>
                <a:ea typeface="Amazon Ember" panose="02000000000000000000" pitchFamily="2" charset="0"/>
                <a:sym typeface="Helvetica"/>
              </a:rPr>
              <a:t> </a:t>
            </a:r>
            <a:r>
              <a:rPr lang="en-US" b="1" kern="0" spc="100" dirty="0">
                <a:solidFill>
                  <a:srgbClr val="FF9600"/>
                </a:solidFill>
                <a:latin typeface="Amazon Ember" panose="02000000000000000000" pitchFamily="2" charset="0"/>
                <a:ea typeface="Amazon Ember" panose="02000000000000000000" pitchFamily="2" charset="0"/>
                <a:sym typeface="Helvetica"/>
              </a:rPr>
              <a:t>bandwidth, performance, and price improvements </a:t>
            </a:r>
            <a:r>
              <a:rPr lang="en-US" kern="0" spc="100" dirty="0">
                <a:solidFill>
                  <a:srgbClr val="FFFFFF"/>
                </a:solidFill>
                <a:latin typeface="Amazon Ember" panose="02000000000000000000" pitchFamily="2" charset="0"/>
                <a:ea typeface="Amazon Ember" panose="02000000000000000000" pitchFamily="2" charset="0"/>
                <a:sym typeface="Helvetica"/>
              </a:rPr>
              <a:t>over previous instance generations</a:t>
            </a:r>
          </a:p>
        </p:txBody>
      </p:sp>
      <p:sp>
        <p:nvSpPr>
          <p:cNvPr id="14" name="TextBox 3">
            <a:extLst>
              <a:ext uri="{FF2B5EF4-FFF2-40B4-BE49-F238E27FC236}">
                <a16:creationId xmlns:a16="http://schemas.microsoft.com/office/drawing/2014/main" xmlns="" id="{E81F8002-6A1E-3F4C-A103-542918FBA9C5}"/>
              </a:ext>
            </a:extLst>
          </p:cNvPr>
          <p:cNvSpPr txBox="1"/>
          <p:nvPr/>
        </p:nvSpPr>
        <p:spPr>
          <a:xfrm>
            <a:off x="5893358" y="2094390"/>
            <a:ext cx="359300" cy="174479"/>
          </a:xfrm>
          <a:prstGeom prst="rect">
            <a:avLst/>
          </a:prstGeom>
          <a:solidFill>
            <a:schemeClr val="bg1">
              <a:lumMod val="85000"/>
            </a:schemeClr>
          </a:solidFill>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189">
              <a:defRPr/>
            </a:pPr>
            <a:r>
              <a:rPr lang="en-US" sz="750" b="1" dirty="0">
                <a:solidFill>
                  <a:srgbClr val="232323"/>
                </a:solidFill>
                <a:latin typeface="Calibri" panose="020F0502020204030204"/>
              </a:rPr>
              <a:t>1.3X</a:t>
            </a:r>
          </a:p>
        </p:txBody>
      </p:sp>
      <p:grpSp>
        <p:nvGrpSpPr>
          <p:cNvPr id="15" name="Group 14">
            <a:extLst>
              <a:ext uri="{FF2B5EF4-FFF2-40B4-BE49-F238E27FC236}">
                <a16:creationId xmlns:a16="http://schemas.microsoft.com/office/drawing/2014/main" xmlns="" id="{6DE03A0D-05EF-BD4B-A139-03E0047FA68B}"/>
              </a:ext>
            </a:extLst>
          </p:cNvPr>
          <p:cNvGrpSpPr/>
          <p:nvPr/>
        </p:nvGrpSpPr>
        <p:grpSpPr>
          <a:xfrm>
            <a:off x="8531678" y="2"/>
            <a:ext cx="412991" cy="489858"/>
            <a:chOff x="13432971" y="2"/>
            <a:chExt cx="660785" cy="783773"/>
          </a:xfrm>
        </p:grpSpPr>
        <p:sp>
          <p:nvSpPr>
            <p:cNvPr id="18" name="Arrow: Pentagon 26">
              <a:extLst>
                <a:ext uri="{FF2B5EF4-FFF2-40B4-BE49-F238E27FC236}">
                  <a16:creationId xmlns:a16="http://schemas.microsoft.com/office/drawing/2014/main" xmlns="" id="{91622D31-7E19-984F-8717-CC28970CF886}"/>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aphic 3">
              <a:extLst>
                <a:ext uri="{FF2B5EF4-FFF2-40B4-BE49-F238E27FC236}">
                  <a16:creationId xmlns:a16="http://schemas.microsoft.com/office/drawing/2014/main" xmlns="" id="{CBE27561-0AB4-6A48-AAE2-DF9F5555A3AF}"/>
                </a:ext>
              </a:extLst>
            </p:cNvPr>
            <p:cNvGrpSpPr/>
            <p:nvPr/>
          </p:nvGrpSpPr>
          <p:grpSpPr>
            <a:xfrm>
              <a:off x="13585427" y="125219"/>
              <a:ext cx="386410" cy="386410"/>
              <a:chOff x="4333875" y="2333625"/>
              <a:chExt cx="476250" cy="476250"/>
            </a:xfrm>
            <a:solidFill>
              <a:schemeClr val="tx1"/>
            </a:solidFill>
          </p:grpSpPr>
          <p:sp>
            <p:nvSpPr>
              <p:cNvPr id="20" name="Freeform: Shape 32">
                <a:extLst>
                  <a:ext uri="{FF2B5EF4-FFF2-40B4-BE49-F238E27FC236}">
                    <a16:creationId xmlns:a16="http://schemas.microsoft.com/office/drawing/2014/main" xmlns="" id="{82727486-C368-3D49-9D00-E121021B49CD}"/>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21" name="Freeform: Shape 33">
                <a:extLst>
                  <a:ext uri="{FF2B5EF4-FFF2-40B4-BE49-F238E27FC236}">
                    <a16:creationId xmlns:a16="http://schemas.microsoft.com/office/drawing/2014/main" xmlns="" id="{086825B2-CAB2-4749-8A94-F13309DC3362}"/>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22" name="Freeform: Shape 34">
                <a:extLst>
                  <a:ext uri="{FF2B5EF4-FFF2-40B4-BE49-F238E27FC236}">
                    <a16:creationId xmlns:a16="http://schemas.microsoft.com/office/drawing/2014/main" xmlns="" id="{7BD545EE-4A86-0E4D-9C8B-03C5EC33CFB6}"/>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379961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EC2 Security Groups</a:t>
            </a:r>
          </a:p>
        </p:txBody>
      </p:sp>
      <p:sp>
        <p:nvSpPr>
          <p:cNvPr id="3" name="Content Placeholder 2"/>
          <p:cNvSpPr>
            <a:spLocks noGrp="1"/>
          </p:cNvSpPr>
          <p:nvPr>
            <p:ph idx="4294967295"/>
          </p:nvPr>
        </p:nvSpPr>
        <p:spPr>
          <a:xfrm>
            <a:off x="336788" y="952500"/>
            <a:ext cx="4458236" cy="3087688"/>
          </a:xfrm>
        </p:spPr>
        <p:txBody>
          <a:bodyPr/>
          <a:lstStyle/>
          <a:p>
            <a:r>
              <a:rPr lang="en-US" sz="2000" dirty="0"/>
              <a:t>Security Group Rules</a:t>
            </a:r>
          </a:p>
          <a:p>
            <a:pPr lvl="1"/>
            <a:r>
              <a:rPr lang="en-US" sz="1400" dirty="0"/>
              <a:t>Name</a:t>
            </a:r>
          </a:p>
          <a:p>
            <a:pPr lvl="1"/>
            <a:r>
              <a:rPr lang="en-US" sz="1400" dirty="0"/>
              <a:t>Description</a:t>
            </a:r>
          </a:p>
          <a:p>
            <a:pPr lvl="1"/>
            <a:r>
              <a:rPr lang="en-US" sz="1400" dirty="0"/>
              <a:t>Protocol</a:t>
            </a:r>
          </a:p>
          <a:p>
            <a:pPr lvl="1"/>
            <a:r>
              <a:rPr lang="en-US" sz="1400" dirty="0"/>
              <a:t>Port range</a:t>
            </a:r>
          </a:p>
          <a:p>
            <a:pPr lvl="1"/>
            <a:r>
              <a:rPr lang="en-US" sz="1400" dirty="0"/>
              <a:t>IP address, IP range, Security Group name</a:t>
            </a: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477526" y="1168849"/>
            <a:ext cx="2553377" cy="2012038"/>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5007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Tiered EC2 Security Groups</a:t>
            </a:r>
          </a:p>
        </p:txBody>
      </p:sp>
      <p:sp>
        <p:nvSpPr>
          <p:cNvPr id="3" name="Content Placeholder 2"/>
          <p:cNvSpPr>
            <a:spLocks noGrp="1"/>
          </p:cNvSpPr>
          <p:nvPr>
            <p:ph idx="4294967295"/>
          </p:nvPr>
        </p:nvSpPr>
        <p:spPr>
          <a:xfrm>
            <a:off x="336788" y="952500"/>
            <a:ext cx="5900499" cy="3087688"/>
          </a:xfrm>
        </p:spPr>
        <p:txBody>
          <a:bodyPr/>
          <a:lstStyle/>
          <a:p>
            <a:r>
              <a:rPr lang="en-US" sz="2000" dirty="0"/>
              <a:t>Hierarchical Security Group Rules</a:t>
            </a:r>
          </a:p>
          <a:p>
            <a:pPr lvl="1"/>
            <a:r>
              <a:rPr lang="en-US" sz="1400" dirty="0"/>
              <a:t>Dynamically created rules</a:t>
            </a:r>
          </a:p>
          <a:p>
            <a:pPr lvl="1"/>
            <a:r>
              <a:rPr lang="en-US" sz="1400" dirty="0"/>
              <a:t>Based on Security Group membership</a:t>
            </a:r>
          </a:p>
          <a:p>
            <a:pPr lvl="1"/>
            <a:r>
              <a:rPr lang="en-US" sz="1400" dirty="0"/>
              <a:t>Create tiered network architectures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37613" y="9525"/>
            <a:ext cx="1449187" cy="4559319"/>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59" name="Group 11"/>
          <p:cNvGrpSpPr>
            <a:grpSpLocks/>
          </p:cNvGrpSpPr>
          <p:nvPr/>
        </p:nvGrpSpPr>
        <p:grpSpPr bwMode="auto">
          <a:xfrm>
            <a:off x="4449713" y="1341120"/>
            <a:ext cx="2619554" cy="3292793"/>
            <a:chOff x="0" y="16"/>
            <a:chExt cx="2016" cy="2176"/>
          </a:xfrm>
        </p:grpSpPr>
        <p:sp>
          <p:nvSpPr>
            <p:cNvPr id="60" name="AutoShape 9"/>
            <p:cNvSpPr>
              <a:spLocks/>
            </p:cNvSpPr>
            <p:nvPr/>
          </p:nvSpPr>
          <p:spPr bwMode="auto">
            <a:xfrm>
              <a:off x="0" y="75"/>
              <a:ext cx="2016" cy="2074"/>
            </a:xfrm>
            <a:prstGeom prst="roundRect">
              <a:avLst>
                <a:gd name="adj" fmla="val 8782"/>
              </a:avLst>
            </a:prstGeom>
            <a:solidFill>
              <a:schemeClr val="bg2">
                <a:lumMod val="25000"/>
              </a:schemeClr>
            </a:solidFill>
            <a:ln w="12700">
              <a:solidFill>
                <a:srgbClr val="FFFFFF"/>
              </a:solidFill>
              <a:round/>
              <a:headEnd/>
              <a:tailEnd/>
            </a:ln>
          </p:spPr>
          <p:txBody>
            <a:bodyPr lIns="0" tIns="0" rIns="0" bIns="0"/>
            <a:lstStyle/>
            <a:p>
              <a:endParaRPr lang="en-US" sz="1400"/>
            </a:p>
          </p:txBody>
        </p:sp>
        <p:sp>
          <p:nvSpPr>
            <p:cNvPr id="61" name="Rectangle 10"/>
            <p:cNvSpPr>
              <a:spLocks/>
            </p:cNvSpPr>
            <p:nvPr/>
          </p:nvSpPr>
          <p:spPr bwMode="auto">
            <a:xfrm>
              <a:off x="51" y="16"/>
              <a:ext cx="1912" cy="2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38100" tIns="38100" rIns="38100" bIns="38100" anchor="ctr"/>
            <a:lstStyle/>
            <a:p>
              <a:pPr algn="l"/>
              <a:r>
                <a:rPr lang="en-US" sz="1400" dirty="0">
                  <a:solidFill>
                    <a:srgbClr val="FFFFFF"/>
                  </a:solidFill>
                  <a:latin typeface="Calibri" charset="0"/>
                  <a:cs typeface="Calibri" charset="0"/>
                  <a:sym typeface="Calibri" charset="0"/>
                </a:rPr>
                <a:t>“Web” Security Group:</a:t>
              </a:r>
            </a:p>
            <a:p>
              <a:pPr algn="l"/>
              <a:r>
                <a:rPr lang="en-US" sz="1400" dirty="0">
                  <a:solidFill>
                    <a:srgbClr val="C0504D"/>
                  </a:solidFill>
                  <a:latin typeface="Calibri" charset="0"/>
                  <a:cs typeface="Calibri" charset="0"/>
                  <a:sym typeface="Calibri" charset="0"/>
                </a:rPr>
                <a:t>TCP </a:t>
              </a:r>
              <a:r>
                <a:rPr lang="en-US" sz="1400" dirty="0">
                  <a:solidFill>
                    <a:srgbClr val="FFFFFF"/>
                  </a:solidFill>
                  <a:latin typeface="Calibri" charset="0"/>
                  <a:cs typeface="Calibri" charset="0"/>
                  <a:sym typeface="Calibri" charset="0"/>
                </a:rPr>
                <a:t> </a:t>
              </a:r>
              <a:r>
                <a:rPr lang="en-US" sz="1400" dirty="0">
                  <a:solidFill>
                    <a:srgbClr val="FFC000"/>
                  </a:solidFill>
                  <a:latin typeface="Calibri" charset="0"/>
                  <a:cs typeface="Calibri" charset="0"/>
                  <a:sym typeface="Calibri" charset="0"/>
                </a:rPr>
                <a:t>80</a:t>
              </a:r>
              <a:r>
                <a:rPr lang="en-US" sz="1400" dirty="0">
                  <a:solidFill>
                    <a:srgbClr val="FFFFFF"/>
                  </a:solidFill>
                  <a:latin typeface="Calibri" charset="0"/>
                  <a:cs typeface="Calibri" charset="0"/>
                  <a:sym typeface="Calibri" charset="0"/>
                </a:rPr>
                <a:t>	</a:t>
              </a:r>
              <a:r>
                <a:rPr lang="en-US" sz="1400" dirty="0">
                  <a:solidFill>
                    <a:srgbClr val="00B050"/>
                  </a:solidFill>
                  <a:latin typeface="Calibri" charset="0"/>
                  <a:cs typeface="Calibri" charset="0"/>
                  <a:sym typeface="Calibri" charset="0"/>
                </a:rPr>
                <a:t>0.0.0.0/0</a:t>
              </a:r>
              <a:endParaRPr lang="en-US" sz="1400" dirty="0">
                <a:solidFill>
                  <a:srgbClr val="FFFFFF"/>
                </a:solidFill>
                <a:latin typeface="Calibri" charset="0"/>
                <a:cs typeface="Calibri" charset="0"/>
                <a:sym typeface="Calibri" charset="0"/>
              </a:endParaRPr>
            </a:p>
            <a:p>
              <a:r>
                <a:rPr lang="en-US" sz="1400" dirty="0">
                  <a:solidFill>
                    <a:srgbClr val="C0504D"/>
                  </a:solidFill>
                  <a:latin typeface="Calibri" charset="0"/>
                  <a:cs typeface="Calibri" charset="0"/>
                  <a:sym typeface="Calibri" charset="0"/>
                </a:rPr>
                <a:t>TCP </a:t>
              </a:r>
              <a:r>
                <a:rPr lang="en-US" sz="1400" dirty="0">
                  <a:solidFill>
                    <a:srgbClr val="FFFFFF"/>
                  </a:solidFill>
                  <a:latin typeface="Calibri" charset="0"/>
                  <a:cs typeface="Calibri" charset="0"/>
                  <a:sym typeface="Calibri" charset="0"/>
                </a:rPr>
                <a:t> </a:t>
              </a:r>
              <a:r>
                <a:rPr lang="en-US" sz="1400" dirty="0">
                  <a:solidFill>
                    <a:srgbClr val="FFC000"/>
                  </a:solidFill>
                  <a:latin typeface="Calibri" charset="0"/>
                  <a:cs typeface="Calibri" charset="0"/>
                  <a:sym typeface="Calibri" charset="0"/>
                </a:rPr>
                <a:t>22</a:t>
              </a:r>
              <a:r>
                <a:rPr lang="en-US" sz="1400" dirty="0">
                  <a:solidFill>
                    <a:srgbClr val="FFFFFF"/>
                  </a:solidFill>
                  <a:latin typeface="Calibri" charset="0"/>
                  <a:cs typeface="Calibri" charset="0"/>
                  <a:sym typeface="Calibri" charset="0"/>
                </a:rPr>
                <a:t>	</a:t>
              </a:r>
              <a:r>
                <a:rPr lang="en-US" sz="1400" dirty="0">
                  <a:solidFill>
                    <a:srgbClr val="00B050"/>
                  </a:solidFill>
                  <a:latin typeface="Calibri" charset="0"/>
                  <a:cs typeface="Calibri" charset="0"/>
                  <a:sym typeface="Calibri" charset="0"/>
                </a:rPr>
                <a:t>“</a:t>
              </a:r>
              <a:r>
                <a:rPr lang="en-US" sz="1400" dirty="0" err="1">
                  <a:solidFill>
                    <a:srgbClr val="00B050"/>
                  </a:solidFill>
                  <a:latin typeface="Calibri" charset="0"/>
                  <a:cs typeface="Calibri" charset="0"/>
                  <a:sym typeface="Calibri" charset="0"/>
                </a:rPr>
                <a:t>Mgmt</a:t>
              </a:r>
              <a:r>
                <a:rPr lang="en-US" sz="1400" dirty="0">
                  <a:solidFill>
                    <a:srgbClr val="00B050"/>
                  </a:solidFill>
                  <a:latin typeface="Calibri" charset="0"/>
                  <a:cs typeface="Calibri" charset="0"/>
                  <a:sym typeface="Calibri" charset="0"/>
                </a:rPr>
                <a:t>”</a:t>
              </a:r>
              <a:endParaRPr lang="en-US" sz="1400" dirty="0">
                <a:solidFill>
                  <a:srgbClr val="FFFFFF"/>
                </a:solidFill>
                <a:latin typeface="Calibri" charset="0"/>
                <a:cs typeface="Calibri" charset="0"/>
                <a:sym typeface="Calibri" charset="0"/>
              </a:endParaRPr>
            </a:p>
            <a:p>
              <a:pPr algn="l"/>
              <a:endParaRPr lang="en-US" sz="1400" dirty="0">
                <a:solidFill>
                  <a:srgbClr val="FFFFFF"/>
                </a:solidFill>
                <a:latin typeface="Calibri" charset="0"/>
                <a:cs typeface="Calibri" charset="0"/>
                <a:sym typeface="Calibri" charset="0"/>
              </a:endParaRPr>
            </a:p>
            <a:p>
              <a:pPr algn="l"/>
              <a:r>
                <a:rPr lang="en-US" sz="1400" dirty="0">
                  <a:solidFill>
                    <a:srgbClr val="FFFFFF"/>
                  </a:solidFill>
                  <a:latin typeface="Calibri" charset="0"/>
                  <a:cs typeface="Calibri" charset="0"/>
                  <a:sym typeface="Calibri" charset="0"/>
                </a:rPr>
                <a:t>“App” Security Group:</a:t>
              </a:r>
            </a:p>
            <a:p>
              <a:r>
                <a:rPr lang="en-US" sz="1400" dirty="0">
                  <a:solidFill>
                    <a:srgbClr val="C0504D"/>
                  </a:solidFill>
                  <a:latin typeface="Calibri" charset="0"/>
                  <a:cs typeface="Calibri" charset="0"/>
                  <a:sym typeface="Calibri" charset="0"/>
                </a:rPr>
                <a:t>TCP </a:t>
              </a:r>
              <a:r>
                <a:rPr lang="en-US" sz="1400" dirty="0">
                  <a:solidFill>
                    <a:srgbClr val="FFFFFF"/>
                  </a:solidFill>
                  <a:latin typeface="Calibri" charset="0"/>
                  <a:cs typeface="Calibri" charset="0"/>
                  <a:sym typeface="Calibri" charset="0"/>
                </a:rPr>
                <a:t> </a:t>
              </a:r>
              <a:r>
                <a:rPr lang="en-US" sz="1400" dirty="0">
                  <a:solidFill>
                    <a:srgbClr val="FFC000"/>
                  </a:solidFill>
                  <a:latin typeface="Calibri" charset="0"/>
                  <a:cs typeface="Calibri" charset="0"/>
                  <a:sym typeface="Calibri" charset="0"/>
                </a:rPr>
                <a:t>8080</a:t>
              </a:r>
              <a:r>
                <a:rPr lang="en-US" sz="1400" dirty="0">
                  <a:solidFill>
                    <a:srgbClr val="FFFFFF"/>
                  </a:solidFill>
                  <a:latin typeface="Calibri" charset="0"/>
                  <a:cs typeface="Calibri" charset="0"/>
                  <a:sym typeface="Calibri" charset="0"/>
                </a:rPr>
                <a:t>	</a:t>
              </a:r>
              <a:r>
                <a:rPr lang="en-US" sz="1400" dirty="0">
                  <a:solidFill>
                    <a:srgbClr val="00B050"/>
                  </a:solidFill>
                  <a:latin typeface="Calibri" charset="0"/>
                  <a:cs typeface="Calibri" charset="0"/>
                  <a:sym typeface="Calibri" charset="0"/>
                </a:rPr>
                <a:t>“Web”</a:t>
              </a:r>
              <a:endParaRPr lang="en-US" sz="1400" dirty="0">
                <a:solidFill>
                  <a:srgbClr val="FFFFFF"/>
                </a:solidFill>
                <a:latin typeface="Calibri" charset="0"/>
                <a:cs typeface="Calibri" charset="0"/>
                <a:sym typeface="Calibri" charset="0"/>
              </a:endParaRPr>
            </a:p>
            <a:p>
              <a:r>
                <a:rPr lang="en-US" sz="1400" dirty="0">
                  <a:solidFill>
                    <a:srgbClr val="C0504D"/>
                  </a:solidFill>
                  <a:latin typeface="Calibri" charset="0"/>
                  <a:cs typeface="Calibri" charset="0"/>
                  <a:sym typeface="Calibri" charset="0"/>
                </a:rPr>
                <a:t>TCP</a:t>
              </a:r>
              <a:r>
                <a:rPr lang="en-US" sz="1400" dirty="0">
                  <a:solidFill>
                    <a:srgbClr val="00B050"/>
                  </a:solidFill>
                  <a:latin typeface="Calibri" charset="0"/>
                  <a:cs typeface="Calibri" charset="0"/>
                  <a:sym typeface="Calibri" charset="0"/>
                </a:rPr>
                <a:t>  </a:t>
              </a:r>
              <a:r>
                <a:rPr lang="en-US" sz="1400" dirty="0">
                  <a:solidFill>
                    <a:srgbClr val="FFC000"/>
                  </a:solidFill>
                  <a:latin typeface="Calibri" charset="0"/>
                  <a:cs typeface="Calibri" charset="0"/>
                  <a:sym typeface="Calibri" charset="0"/>
                </a:rPr>
                <a:t>22</a:t>
              </a:r>
              <a:r>
                <a:rPr lang="en-US" sz="1400" dirty="0">
                  <a:solidFill>
                    <a:srgbClr val="00B050"/>
                  </a:solidFill>
                  <a:latin typeface="Calibri" charset="0"/>
                  <a:cs typeface="Calibri" charset="0"/>
                  <a:sym typeface="Calibri" charset="0"/>
                </a:rPr>
                <a:t>	“</a:t>
              </a:r>
              <a:r>
                <a:rPr lang="en-US" sz="1400" dirty="0" err="1">
                  <a:solidFill>
                    <a:srgbClr val="00B050"/>
                  </a:solidFill>
                  <a:latin typeface="Calibri" charset="0"/>
                  <a:cs typeface="Calibri" charset="0"/>
                  <a:sym typeface="Calibri" charset="0"/>
                </a:rPr>
                <a:t>Mgmt</a:t>
              </a:r>
              <a:r>
                <a:rPr lang="en-US" sz="1400" dirty="0">
                  <a:solidFill>
                    <a:srgbClr val="00B050"/>
                  </a:solidFill>
                  <a:latin typeface="Calibri" charset="0"/>
                  <a:cs typeface="Calibri" charset="0"/>
                  <a:sym typeface="Calibri" charset="0"/>
                </a:rPr>
                <a:t>”</a:t>
              </a:r>
              <a:endParaRPr lang="en-US" sz="1400" dirty="0">
                <a:solidFill>
                  <a:srgbClr val="FFFFFF"/>
                </a:solidFill>
                <a:latin typeface="Calibri" charset="0"/>
                <a:cs typeface="Calibri" charset="0"/>
                <a:sym typeface="Calibri" charset="0"/>
              </a:endParaRPr>
            </a:p>
            <a:p>
              <a:pPr algn="l"/>
              <a:endParaRPr lang="en-US" sz="1400" dirty="0">
                <a:solidFill>
                  <a:srgbClr val="FFFFFF"/>
                </a:solidFill>
                <a:latin typeface="Calibri" charset="0"/>
                <a:cs typeface="Calibri" charset="0"/>
                <a:sym typeface="Calibri" charset="0"/>
              </a:endParaRPr>
            </a:p>
            <a:p>
              <a:pPr algn="l"/>
              <a:r>
                <a:rPr lang="en-US" sz="1400" dirty="0">
                  <a:solidFill>
                    <a:srgbClr val="FFFFFF"/>
                  </a:solidFill>
                  <a:latin typeface="Calibri" charset="0"/>
                  <a:cs typeface="Calibri" charset="0"/>
                  <a:sym typeface="Calibri" charset="0"/>
                </a:rPr>
                <a:t>“DB” Security Group:</a:t>
              </a:r>
            </a:p>
            <a:p>
              <a:r>
                <a:rPr lang="en-US" sz="1400" dirty="0">
                  <a:solidFill>
                    <a:srgbClr val="C0504D"/>
                  </a:solidFill>
                  <a:latin typeface="Calibri" charset="0"/>
                  <a:cs typeface="Calibri" charset="0"/>
                  <a:sym typeface="Calibri" charset="0"/>
                </a:rPr>
                <a:t>TCP </a:t>
              </a:r>
              <a:r>
                <a:rPr lang="en-US" sz="1400" dirty="0">
                  <a:solidFill>
                    <a:srgbClr val="FFFFFF"/>
                  </a:solidFill>
                  <a:latin typeface="Calibri" charset="0"/>
                  <a:cs typeface="Calibri" charset="0"/>
                  <a:sym typeface="Calibri" charset="0"/>
                </a:rPr>
                <a:t> </a:t>
              </a:r>
              <a:r>
                <a:rPr lang="en-US" sz="1400" dirty="0">
                  <a:solidFill>
                    <a:srgbClr val="FFC000"/>
                  </a:solidFill>
                  <a:latin typeface="Calibri" charset="0"/>
                  <a:cs typeface="Calibri" charset="0"/>
                  <a:sym typeface="Calibri" charset="0"/>
                </a:rPr>
                <a:t>3306</a:t>
              </a:r>
              <a:r>
                <a:rPr lang="en-US" sz="1400" dirty="0">
                  <a:solidFill>
                    <a:srgbClr val="FFFFFF"/>
                  </a:solidFill>
                  <a:latin typeface="Calibri" charset="0"/>
                  <a:cs typeface="Calibri" charset="0"/>
                  <a:sym typeface="Calibri" charset="0"/>
                </a:rPr>
                <a:t>	</a:t>
              </a:r>
              <a:r>
                <a:rPr lang="en-US" sz="1400" dirty="0">
                  <a:solidFill>
                    <a:srgbClr val="00B050"/>
                  </a:solidFill>
                  <a:latin typeface="Calibri" charset="0"/>
                  <a:cs typeface="Calibri" charset="0"/>
                  <a:sym typeface="Calibri" charset="0"/>
                </a:rPr>
                <a:t>“App”</a:t>
              </a:r>
            </a:p>
            <a:p>
              <a:r>
                <a:rPr lang="en-US" sz="1400" dirty="0">
                  <a:solidFill>
                    <a:srgbClr val="C0504D"/>
                  </a:solidFill>
                  <a:latin typeface="Calibri" charset="0"/>
                  <a:cs typeface="Calibri" charset="0"/>
                  <a:sym typeface="Calibri" charset="0"/>
                </a:rPr>
                <a:t>TCP</a:t>
              </a:r>
              <a:r>
                <a:rPr lang="en-US" sz="1400" dirty="0">
                  <a:solidFill>
                    <a:srgbClr val="00B050"/>
                  </a:solidFill>
                  <a:latin typeface="Calibri" charset="0"/>
                  <a:cs typeface="Calibri" charset="0"/>
                  <a:sym typeface="Calibri" charset="0"/>
                </a:rPr>
                <a:t>  </a:t>
              </a:r>
              <a:r>
                <a:rPr lang="en-US" sz="1400" dirty="0">
                  <a:solidFill>
                    <a:srgbClr val="FFC000"/>
                  </a:solidFill>
                  <a:latin typeface="Calibri" charset="0"/>
                  <a:cs typeface="Calibri" charset="0"/>
                  <a:sym typeface="Calibri" charset="0"/>
                </a:rPr>
                <a:t>22</a:t>
              </a:r>
              <a:r>
                <a:rPr lang="en-US" sz="1400" dirty="0">
                  <a:solidFill>
                    <a:srgbClr val="00B050"/>
                  </a:solidFill>
                  <a:latin typeface="Calibri" charset="0"/>
                  <a:cs typeface="Calibri" charset="0"/>
                  <a:sym typeface="Calibri" charset="0"/>
                </a:rPr>
                <a:t>	“</a:t>
              </a:r>
              <a:r>
                <a:rPr lang="en-US" sz="1400" dirty="0" err="1">
                  <a:solidFill>
                    <a:srgbClr val="00B050"/>
                  </a:solidFill>
                  <a:latin typeface="Calibri" charset="0"/>
                  <a:cs typeface="Calibri" charset="0"/>
                  <a:sym typeface="Calibri" charset="0"/>
                </a:rPr>
                <a:t>Mgmt</a:t>
              </a:r>
              <a:r>
                <a:rPr lang="en-US" sz="1400" dirty="0">
                  <a:solidFill>
                    <a:srgbClr val="00B050"/>
                  </a:solidFill>
                  <a:latin typeface="Calibri" charset="0"/>
                  <a:cs typeface="Calibri" charset="0"/>
                  <a:sym typeface="Calibri" charset="0"/>
                </a:rPr>
                <a:t>”</a:t>
              </a:r>
            </a:p>
            <a:p>
              <a:endParaRPr lang="en-US" sz="1400" dirty="0">
                <a:solidFill>
                  <a:srgbClr val="FFFFFF"/>
                </a:solidFill>
                <a:latin typeface="Calibri" charset="0"/>
                <a:cs typeface="Calibri" charset="0"/>
                <a:sym typeface="Calibri" charset="0"/>
              </a:endParaRPr>
            </a:p>
            <a:p>
              <a:r>
                <a:rPr lang="en-US" sz="1400" dirty="0">
                  <a:solidFill>
                    <a:srgbClr val="FFFFFF"/>
                  </a:solidFill>
                  <a:latin typeface="Calibri" charset="0"/>
                  <a:cs typeface="Calibri" charset="0"/>
                  <a:sym typeface="Calibri" charset="0"/>
                </a:rPr>
                <a:t>“</a:t>
              </a:r>
              <a:r>
                <a:rPr lang="en-US" sz="1400" dirty="0" err="1">
                  <a:solidFill>
                    <a:srgbClr val="FFFFFF"/>
                  </a:solidFill>
                  <a:latin typeface="Calibri" charset="0"/>
                  <a:cs typeface="Calibri" charset="0"/>
                  <a:sym typeface="Calibri" charset="0"/>
                </a:rPr>
                <a:t>Mgmt</a:t>
              </a:r>
              <a:r>
                <a:rPr lang="en-US" sz="1400" dirty="0">
                  <a:solidFill>
                    <a:srgbClr val="FFFFFF"/>
                  </a:solidFill>
                  <a:latin typeface="Calibri" charset="0"/>
                  <a:cs typeface="Calibri" charset="0"/>
                  <a:sym typeface="Calibri" charset="0"/>
                </a:rPr>
                <a:t>” Security Group:</a:t>
              </a:r>
            </a:p>
            <a:p>
              <a:r>
                <a:rPr lang="en-US" sz="1400" dirty="0">
                  <a:solidFill>
                    <a:srgbClr val="C0504D"/>
                  </a:solidFill>
                  <a:latin typeface="Calibri" charset="0"/>
                  <a:cs typeface="Calibri" charset="0"/>
                  <a:sym typeface="Calibri" charset="0"/>
                </a:rPr>
                <a:t>TCP</a:t>
              </a:r>
              <a:r>
                <a:rPr lang="en-US" sz="1400" dirty="0">
                  <a:solidFill>
                    <a:srgbClr val="00B050"/>
                  </a:solidFill>
                  <a:latin typeface="Calibri" charset="0"/>
                  <a:cs typeface="Calibri" charset="0"/>
                  <a:sym typeface="Calibri" charset="0"/>
                </a:rPr>
                <a:t>  </a:t>
              </a:r>
              <a:r>
                <a:rPr lang="en-US" sz="1400" dirty="0">
                  <a:solidFill>
                    <a:srgbClr val="FFC000"/>
                  </a:solidFill>
                  <a:latin typeface="Calibri" charset="0"/>
                  <a:cs typeface="Calibri" charset="0"/>
                  <a:sym typeface="Calibri" charset="0"/>
                </a:rPr>
                <a:t>22</a:t>
              </a:r>
              <a:r>
                <a:rPr lang="en-US" sz="1400" dirty="0">
                  <a:solidFill>
                    <a:srgbClr val="00B050"/>
                  </a:solidFill>
                  <a:latin typeface="Calibri" charset="0"/>
                  <a:cs typeface="Calibri" charset="0"/>
                  <a:sym typeface="Calibri" charset="0"/>
                </a:rPr>
                <a:t>	163.128.25.32/32</a:t>
              </a:r>
              <a:endParaRPr lang="en-US" sz="1400" dirty="0">
                <a:solidFill>
                  <a:srgbClr val="FFFFFF"/>
                </a:solidFill>
                <a:latin typeface="Calibri" charset="0"/>
                <a:cs typeface="Calibri" charset="0"/>
                <a:sym typeface="Calibri" charset="0"/>
              </a:endParaRPr>
            </a:p>
          </p:txBody>
        </p:sp>
      </p:grpSp>
      <p:pic>
        <p:nvPicPr>
          <p:cNvPr id="62" name="Picture 3"/>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111681" y="2158668"/>
            <a:ext cx="2952401" cy="2410176"/>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370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EC2 IP Addressing</a:t>
            </a:r>
          </a:p>
        </p:txBody>
      </p:sp>
      <p:graphicFrame>
        <p:nvGraphicFramePr>
          <p:cNvPr id="4" name="Table 3"/>
          <p:cNvGraphicFramePr>
            <a:graphicFrameLocks noGrp="1"/>
          </p:cNvGraphicFramePr>
          <p:nvPr>
            <p:extLst>
              <p:ext uri="{D42A27DB-BD31-4B8C-83A1-F6EECF244321}">
                <p14:modId xmlns:p14="http://schemas.microsoft.com/office/powerpoint/2010/main" val="3749324540"/>
              </p:ext>
            </p:extLst>
          </p:nvPr>
        </p:nvGraphicFramePr>
        <p:xfrm>
          <a:off x="685800" y="1276350"/>
          <a:ext cx="7620000" cy="2214880"/>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xmlns="" val="20000"/>
                    </a:ext>
                  </a:extLst>
                </a:gridCol>
                <a:gridCol w="4267200">
                  <a:extLst>
                    <a:ext uri="{9D8B030D-6E8A-4147-A177-3AD203B41FA5}">
                      <a16:colId xmlns:a16="http://schemas.microsoft.com/office/drawing/2014/main" xmlns="" val="20001"/>
                    </a:ext>
                  </a:extLst>
                </a:gridCol>
              </a:tblGrid>
              <a:tr h="370840">
                <a:tc>
                  <a:txBody>
                    <a:bodyPr/>
                    <a:lstStyle/>
                    <a:p>
                      <a:r>
                        <a:rPr lang="en-US" sz="1600" baseline="0" dirty="0"/>
                        <a:t>Default VPC</a:t>
                      </a:r>
                      <a:endParaRPr lang="en-US" sz="1600" dirty="0"/>
                    </a:p>
                  </a:txBody>
                  <a:tcPr/>
                </a:tc>
                <a:tc>
                  <a:txBody>
                    <a:bodyPr/>
                    <a:lstStyle/>
                    <a:p>
                      <a:r>
                        <a:rPr lang="en-US" sz="1600" dirty="0"/>
                        <a:t>Virtual</a:t>
                      </a:r>
                      <a:r>
                        <a:rPr lang="en-US" sz="1600" baseline="0" dirty="0"/>
                        <a:t> Private Cloud</a:t>
                      </a:r>
                      <a:endParaRPr lang="en-US" sz="1600" dirty="0"/>
                    </a:p>
                  </a:txBody>
                  <a:tcPr/>
                </a:tc>
                <a:extLst>
                  <a:ext uri="{0D108BD9-81ED-4DB2-BD59-A6C34878D82A}">
                    <a16:rowId xmlns:a16="http://schemas.microsoft.com/office/drawing/2014/main" xmlns="" val="10000"/>
                  </a:ext>
                </a:extLst>
              </a:tr>
              <a:tr h="370840">
                <a:tc>
                  <a:txBody>
                    <a:bodyPr/>
                    <a:lstStyle/>
                    <a:p>
                      <a:r>
                        <a:rPr lang="en-US" sz="1400" dirty="0"/>
                        <a:t>Dynamic</a:t>
                      </a:r>
                      <a:r>
                        <a:rPr lang="en-US" sz="1400" baseline="0" dirty="0"/>
                        <a:t> Private IP</a:t>
                      </a:r>
                      <a:endParaRPr lang="en-US" sz="1400" dirty="0"/>
                    </a:p>
                  </a:txBody>
                  <a:tcPr/>
                </a:tc>
                <a:tc>
                  <a:txBody>
                    <a:bodyPr/>
                    <a:lstStyle/>
                    <a:p>
                      <a:r>
                        <a:rPr lang="en-US" sz="1400" dirty="0"/>
                        <a:t>Dynamic or</a:t>
                      </a:r>
                      <a:r>
                        <a:rPr lang="en-US" sz="1400" baseline="0" dirty="0"/>
                        <a:t> Static Private IP Address</a:t>
                      </a:r>
                      <a:endParaRPr lang="en-US" sz="1400" dirty="0"/>
                    </a:p>
                  </a:txBody>
                  <a:tcPr/>
                </a:tc>
                <a:extLst>
                  <a:ext uri="{0D108BD9-81ED-4DB2-BD59-A6C34878D82A}">
                    <a16:rowId xmlns:a16="http://schemas.microsoft.com/office/drawing/2014/main" xmlns="" val="10001"/>
                  </a:ext>
                </a:extLst>
              </a:tr>
              <a:tr h="370840">
                <a:tc>
                  <a:txBody>
                    <a:bodyPr/>
                    <a:lstStyle/>
                    <a:p>
                      <a:r>
                        <a:rPr lang="en-US" sz="1400" dirty="0"/>
                        <a:t>Dynamic</a:t>
                      </a:r>
                      <a:r>
                        <a:rPr lang="en-US" sz="1400" baseline="0" dirty="0"/>
                        <a:t> Public IP</a:t>
                      </a:r>
                      <a:endParaRPr lang="en-US" sz="1400" dirty="0"/>
                    </a:p>
                  </a:txBody>
                  <a:tcPr/>
                </a:tc>
                <a:tc>
                  <a:txBody>
                    <a:bodyPr/>
                    <a:lstStyle/>
                    <a:p>
                      <a:r>
                        <a:rPr lang="en-US" sz="1400" dirty="0"/>
                        <a:t>None by default (can be created with </a:t>
                      </a:r>
                      <a:r>
                        <a:rPr lang="en-US" sz="1400" dirty="0" err="1"/>
                        <a:t>publicIP</a:t>
                      </a:r>
                      <a:r>
                        <a:rPr lang="en-US" sz="1400" dirty="0"/>
                        <a:t>=true)</a:t>
                      </a:r>
                    </a:p>
                  </a:txBody>
                  <a:tcPr/>
                </a:tc>
                <a:extLst>
                  <a:ext uri="{0D108BD9-81ED-4DB2-BD59-A6C34878D82A}">
                    <a16:rowId xmlns:a16="http://schemas.microsoft.com/office/drawing/2014/main" xmlns="" val="10002"/>
                  </a:ext>
                </a:extLst>
              </a:tr>
              <a:tr h="370840">
                <a:tc>
                  <a:txBody>
                    <a:bodyPr/>
                    <a:lstStyle/>
                    <a:p>
                      <a:r>
                        <a:rPr lang="en-US" sz="1400" dirty="0"/>
                        <a:t>Optional</a:t>
                      </a:r>
                      <a:r>
                        <a:rPr lang="en-US" sz="1400" baseline="0" dirty="0"/>
                        <a:t> Static Public IP (EIP)</a:t>
                      </a:r>
                      <a:endParaRPr lang="en-US" sz="1400" dirty="0"/>
                    </a:p>
                  </a:txBody>
                  <a:tcPr/>
                </a:tc>
                <a:tc>
                  <a:txBody>
                    <a:bodyPr/>
                    <a:lstStyle/>
                    <a:p>
                      <a:r>
                        <a:rPr lang="en-US" sz="1400" dirty="0"/>
                        <a:t>Optional Static Public IP (EIP)</a:t>
                      </a:r>
                    </a:p>
                  </a:txBody>
                  <a:tcPr/>
                </a:tc>
                <a:extLst>
                  <a:ext uri="{0D108BD9-81ED-4DB2-BD59-A6C34878D82A}">
                    <a16:rowId xmlns:a16="http://schemas.microsoft.com/office/drawing/2014/main" xmlns="" val="10003"/>
                  </a:ext>
                </a:extLst>
              </a:tr>
              <a:tr h="370840">
                <a:tc>
                  <a:txBody>
                    <a:bodyPr/>
                    <a:lstStyle/>
                    <a:p>
                      <a:r>
                        <a:rPr lang="en-US" sz="1400" dirty="0"/>
                        <a:t>AWS-provided DNS names</a:t>
                      </a:r>
                    </a:p>
                    <a:p>
                      <a:pPr marL="742950" lvl="1" indent="-285750">
                        <a:buFont typeface="Arial" pitchFamily="34" charset="0"/>
                        <a:buChar char="•"/>
                      </a:pPr>
                      <a:r>
                        <a:rPr lang="en-US" sz="1400" dirty="0"/>
                        <a:t>Private DNS name</a:t>
                      </a:r>
                    </a:p>
                    <a:p>
                      <a:pPr marL="742950" lvl="1" indent="-285750">
                        <a:buFont typeface="Arial" pitchFamily="34" charset="0"/>
                        <a:buChar char="•"/>
                      </a:pPr>
                      <a:r>
                        <a:rPr lang="en-US" sz="1400" dirty="0"/>
                        <a:t>Public DNS name</a:t>
                      </a:r>
                    </a:p>
                  </a:txBody>
                  <a:tcPr/>
                </a:tc>
                <a:tc>
                  <a:txBody>
                    <a:bodyPr/>
                    <a:lstStyle/>
                    <a:p>
                      <a:r>
                        <a:rPr lang="en-US" sz="1400" dirty="0"/>
                        <a:t>AWS-provided public DNS lookup</a:t>
                      </a:r>
                    </a:p>
                    <a:p>
                      <a:r>
                        <a:rPr lang="en-US" sz="1400" dirty="0"/>
                        <a:t>AWS-provided</a:t>
                      </a:r>
                      <a:r>
                        <a:rPr lang="en-US" sz="1400" baseline="0" dirty="0"/>
                        <a:t> private DNS names</a:t>
                      </a:r>
                      <a:r>
                        <a:rPr lang="en-US" sz="1400" dirty="0"/>
                        <a:t/>
                      </a:r>
                      <a:br>
                        <a:rPr lang="en-US" sz="1400" dirty="0"/>
                      </a:br>
                      <a:r>
                        <a:rPr lang="en-US" sz="1400" dirty="0"/>
                        <a:t>Customer-</a:t>
                      </a:r>
                      <a:r>
                        <a:rPr lang="en-US" sz="1400" baseline="0" dirty="0"/>
                        <a:t>controlled DNS options</a:t>
                      </a:r>
                      <a:endParaRPr lang="en-US" sz="1400" dirty="0"/>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394223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Experience with Operational Reliability</a:t>
            </a:r>
          </a:p>
        </p:txBody>
      </p:sp>
      <p:sp>
        <p:nvSpPr>
          <p:cNvPr id="6" name="Content Placeholder 2"/>
          <p:cNvSpPr>
            <a:spLocks noGrp="1"/>
          </p:cNvSpPr>
          <p:nvPr/>
        </p:nvSpPr>
        <p:spPr>
          <a:xfrm>
            <a:off x="457200" y="1510742"/>
            <a:ext cx="8229600" cy="276213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000" kern="1200">
                <a:solidFill>
                  <a:srgbClr val="636466"/>
                </a:solidFill>
                <a:latin typeface="Arial"/>
                <a:ea typeface="+mn-ea"/>
                <a:cs typeface="Arial"/>
              </a:defRPr>
            </a:lvl1pPr>
            <a:lvl2pPr marL="742950" indent="-285750" algn="l" defTabSz="457200" rtl="0" eaLnBrk="1" latinLnBrk="0" hangingPunct="1">
              <a:spcBef>
                <a:spcPct val="20000"/>
              </a:spcBef>
              <a:buFont typeface="Arial"/>
              <a:buChar char="–"/>
              <a:defRPr sz="1800" kern="1200">
                <a:solidFill>
                  <a:srgbClr val="636466"/>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36466"/>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36466"/>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3646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bg1"/>
                </a:solidFill>
              </a:rPr>
              <a:t>We have spent over a decade building the world’s most reliable, secure, scalable, and cost-effective infrastructure.</a:t>
            </a:r>
          </a:p>
          <a:p>
            <a:endParaRPr lang="en-US" sz="1600" dirty="0">
              <a:solidFill>
                <a:schemeClr val="bg1"/>
              </a:solidFill>
            </a:endParaRPr>
          </a:p>
          <a:p>
            <a:r>
              <a:rPr lang="en-US" sz="1600" dirty="0">
                <a:solidFill>
                  <a:schemeClr val="bg1"/>
                </a:solidFill>
              </a:rPr>
              <a:t>Service SLAs between 99.9% and 100% availability. Amazon S3 is designed for 99.999999999% durability.</a:t>
            </a:r>
          </a:p>
          <a:p>
            <a:endParaRPr lang="en-US" sz="1600" dirty="0">
              <a:solidFill>
                <a:schemeClr val="bg1"/>
              </a:solidFill>
            </a:endParaRPr>
          </a:p>
          <a:p>
            <a:r>
              <a:rPr lang="en-US" sz="1600" dirty="0">
                <a:solidFill>
                  <a:schemeClr val="bg1"/>
                </a:solidFill>
              </a:rPr>
              <a:t>Availability Zones exist on isolated fault lines, flood plains, and electrical grids to substantially reduce the chance of simultaneous failure.</a:t>
            </a:r>
          </a:p>
          <a:p>
            <a:endParaRPr lang="en-US" sz="1600" dirty="0">
              <a:solidFill>
                <a:schemeClr val="bg1"/>
              </a:solidFill>
            </a:endParaRPr>
          </a:p>
          <a:p>
            <a:r>
              <a:rPr lang="en-US" sz="1600" dirty="0">
                <a:solidFill>
                  <a:schemeClr val="bg1"/>
                </a:solidFill>
              </a:rPr>
              <a:t>The AWS Service Health Dashboard provides 24/7 visibility in the real-time operational status of all services around the globe.</a:t>
            </a:r>
          </a:p>
          <a:p>
            <a:endParaRPr lang="en-US" sz="1600" dirty="0">
              <a:solidFill>
                <a:schemeClr val="bg1"/>
              </a:solidFill>
            </a:endParaRPr>
          </a:p>
        </p:txBody>
      </p:sp>
      <p:sp>
        <p:nvSpPr>
          <p:cNvPr id="7" name="Content Placeholder 2"/>
          <p:cNvSpPr txBox="1">
            <a:spLocks/>
          </p:cNvSpPr>
          <p:nvPr/>
        </p:nvSpPr>
        <p:spPr>
          <a:xfrm>
            <a:off x="457199" y="687744"/>
            <a:ext cx="7519774" cy="665893"/>
          </a:xfrm>
          <a:prstGeom prst="rect">
            <a:avLst/>
          </a:prstGeom>
        </p:spPr>
        <p:txBody>
          <a:bodyPr vert="horz" lIns="91440" tIns="45720" rIns="91440" bIns="45720" rtlCol="0">
            <a:no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r>
              <a:rPr lang="en-US" sz="1600" dirty="0">
                <a:solidFill>
                  <a:srgbClr val="FAA634"/>
                </a:solidFill>
              </a:rPr>
              <a:t>Our goal is to make our operational performance indistinguishable from perfect. We are driven to remove any all causes of failure. </a:t>
            </a:r>
          </a:p>
          <a:p>
            <a:pPr marL="0" indent="0">
              <a:buNone/>
            </a:pPr>
            <a:endParaRPr lang="en-US" sz="1600" dirty="0">
              <a:solidFill>
                <a:srgbClr val="FAA634"/>
              </a:solidFill>
            </a:endParaRPr>
          </a:p>
        </p:txBody>
      </p:sp>
    </p:spTree>
    <p:extLst>
      <p:ext uri="{BB962C8B-B14F-4D97-AF65-F5344CB8AC3E}">
        <p14:creationId xmlns:p14="http://schemas.microsoft.com/office/powerpoint/2010/main" val="28044595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EC2-Specific Credentials</a:t>
            </a:r>
          </a:p>
        </p:txBody>
      </p:sp>
      <p:sp>
        <p:nvSpPr>
          <p:cNvPr id="3" name="Content Placeholder 2"/>
          <p:cNvSpPr>
            <a:spLocks noGrp="1"/>
          </p:cNvSpPr>
          <p:nvPr>
            <p:ph idx="4294967295"/>
          </p:nvPr>
        </p:nvSpPr>
        <p:spPr>
          <a:xfrm>
            <a:off x="336788" y="981075"/>
            <a:ext cx="5684599" cy="3635530"/>
          </a:xfrm>
        </p:spPr>
        <p:txBody>
          <a:bodyPr>
            <a:noAutofit/>
          </a:bodyPr>
          <a:lstStyle/>
          <a:p>
            <a:r>
              <a:rPr lang="en-US" sz="2000" dirty="0"/>
              <a:t>EC2 key pairs</a:t>
            </a:r>
          </a:p>
          <a:p>
            <a:pPr lvl="1"/>
            <a:r>
              <a:rPr lang="en-US" sz="1600" dirty="0"/>
              <a:t>Linux – SSH key pair for first-time host login</a:t>
            </a:r>
          </a:p>
          <a:p>
            <a:pPr lvl="1"/>
            <a:r>
              <a:rPr lang="en-US" sz="1600" dirty="0"/>
              <a:t>Windows – Retrieve Administrator password</a:t>
            </a:r>
          </a:p>
          <a:p>
            <a:r>
              <a:rPr lang="en-US" sz="2000" dirty="0"/>
              <a:t>Standard SSH RSA key pair</a:t>
            </a:r>
          </a:p>
          <a:p>
            <a:pPr lvl="1"/>
            <a:r>
              <a:rPr lang="en-US" sz="1600" dirty="0"/>
              <a:t>Public/Private Keys</a:t>
            </a:r>
          </a:p>
          <a:p>
            <a:pPr lvl="1"/>
            <a:r>
              <a:rPr lang="en-US" sz="1600" dirty="0"/>
              <a:t>Private keys are not stored by AWS</a:t>
            </a:r>
          </a:p>
          <a:p>
            <a:r>
              <a:rPr lang="en-US" sz="2000" dirty="0"/>
              <a:t>AWS approach for providing </a:t>
            </a:r>
            <a:r>
              <a:rPr lang="en-US" sz="2000" b="1" dirty="0"/>
              <a:t>initial</a:t>
            </a:r>
            <a:r>
              <a:rPr lang="en-US" sz="2000" dirty="0"/>
              <a:t> access to a generic OS</a:t>
            </a:r>
          </a:p>
          <a:p>
            <a:pPr lvl="1"/>
            <a:r>
              <a:rPr lang="en-US" sz="1600" dirty="0"/>
              <a:t>Secure</a:t>
            </a:r>
          </a:p>
          <a:p>
            <a:pPr lvl="1"/>
            <a:r>
              <a:rPr lang="en-US" sz="1600" dirty="0"/>
              <a:t>Personalized</a:t>
            </a:r>
          </a:p>
          <a:p>
            <a:pPr lvl="1"/>
            <a:r>
              <a:rPr lang="en-US" sz="1600" dirty="0"/>
              <a:t>Non-generic (NIST, PCI DSS)</a:t>
            </a:r>
          </a:p>
          <a:p>
            <a:endParaRPr lang="en-US" dirty="0"/>
          </a:p>
        </p:txBody>
      </p:sp>
      <p:grpSp>
        <p:nvGrpSpPr>
          <p:cNvPr id="4" name="Group 3"/>
          <p:cNvGrpSpPr/>
          <p:nvPr/>
        </p:nvGrpSpPr>
        <p:grpSpPr>
          <a:xfrm>
            <a:off x="6342100" y="1086502"/>
            <a:ext cx="2286000" cy="1257300"/>
            <a:chOff x="685800" y="2514600"/>
            <a:chExt cx="2286000" cy="1676400"/>
          </a:xfrm>
          <a:effectLst>
            <a:outerShdw blurRad="292100" dist="139700" dir="2700000" algn="tl" rotWithShape="0">
              <a:prstClr val="black">
                <a:alpha val="40000"/>
              </a:prstClr>
            </a:outerShdw>
          </a:effectLst>
        </p:grpSpPr>
        <p:sp>
          <p:nvSpPr>
            <p:cNvPr id="5" name="Rectangle 4"/>
            <p:cNvSpPr/>
            <p:nvPr/>
          </p:nvSpPr>
          <p:spPr>
            <a:xfrm>
              <a:off x="685800" y="2514600"/>
              <a:ext cx="2286000" cy="1676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6" name="Rectangle 5"/>
            <p:cNvSpPr/>
            <p:nvPr/>
          </p:nvSpPr>
          <p:spPr>
            <a:xfrm>
              <a:off x="762000" y="2590800"/>
              <a:ext cx="2133600" cy="1524000"/>
            </a:xfrm>
            <a:prstGeom prst="rect">
              <a:avLst/>
            </a:prstGeom>
            <a:solidFill>
              <a:schemeClr val="bg1">
                <a:lumMod val="85000"/>
              </a:schemeClr>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“Public Half” inserted by Amazon into each EC2 instance that you launch</a:t>
              </a:r>
            </a:p>
          </p:txBody>
        </p:sp>
        <p:sp>
          <p:nvSpPr>
            <p:cNvPr id="7" name="7-Point Star 6"/>
            <p:cNvSpPr/>
            <p:nvPr/>
          </p:nvSpPr>
          <p:spPr>
            <a:xfrm>
              <a:off x="2481713" y="2514600"/>
              <a:ext cx="457200" cy="457200"/>
            </a:xfrm>
            <a:prstGeom prst="star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400"/>
            </a:p>
          </p:txBody>
        </p:sp>
      </p:grpSp>
      <p:grpSp>
        <p:nvGrpSpPr>
          <p:cNvPr id="8" name="Group 7"/>
          <p:cNvGrpSpPr/>
          <p:nvPr/>
        </p:nvGrpSpPr>
        <p:grpSpPr>
          <a:xfrm>
            <a:off x="6342100" y="2750139"/>
            <a:ext cx="2286000" cy="1257300"/>
            <a:chOff x="5916706" y="2670320"/>
            <a:chExt cx="2286000" cy="1257300"/>
          </a:xfrm>
        </p:grpSpPr>
        <p:grpSp>
          <p:nvGrpSpPr>
            <p:cNvPr id="9" name="Group 8"/>
            <p:cNvGrpSpPr/>
            <p:nvPr/>
          </p:nvGrpSpPr>
          <p:grpSpPr>
            <a:xfrm>
              <a:off x="5916706" y="2670320"/>
              <a:ext cx="2286000" cy="1257300"/>
              <a:chOff x="685800" y="2514600"/>
              <a:chExt cx="2286000" cy="1676400"/>
            </a:xfrm>
            <a:effectLst>
              <a:outerShdw blurRad="292100" dist="139700" dir="2700000" algn="tl" rotWithShape="0">
                <a:prstClr val="black">
                  <a:alpha val="40000"/>
                </a:prstClr>
              </a:outerShdw>
            </a:effectLst>
          </p:grpSpPr>
          <p:sp>
            <p:nvSpPr>
              <p:cNvPr id="11" name="Rectangle 10"/>
              <p:cNvSpPr/>
              <p:nvPr/>
            </p:nvSpPr>
            <p:spPr>
              <a:xfrm>
                <a:off x="685800" y="2514600"/>
                <a:ext cx="2286000" cy="1676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2" name="Rectangle 11"/>
              <p:cNvSpPr/>
              <p:nvPr/>
            </p:nvSpPr>
            <p:spPr>
              <a:xfrm>
                <a:off x="762000" y="2590800"/>
                <a:ext cx="2133600" cy="1524000"/>
              </a:xfrm>
              <a:prstGeom prst="rect">
                <a:avLst/>
              </a:prstGeom>
              <a:solidFill>
                <a:schemeClr val="bg1">
                  <a:lumMod val="85000"/>
                </a:schemeClr>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“Private Half” </a:t>
                </a:r>
                <a:br>
                  <a:rPr lang="en-US" sz="1400" dirty="0"/>
                </a:br>
                <a:r>
                  <a:rPr lang="en-US" sz="1400" dirty="0"/>
                  <a:t>downloaded to your desktop</a:t>
                </a:r>
              </a:p>
            </p:txBody>
          </p:sp>
        </p:grpSp>
        <p:pic>
          <p:nvPicPr>
            <p:cNvPr id="10" name="Picture 2"/>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21091872">
              <a:off x="7445194" y="2720800"/>
              <a:ext cx="661481" cy="266350"/>
            </a:xfrm>
            <a:prstGeom prst="rect">
              <a:avLst/>
            </a:prstGeom>
            <a:noFill/>
            <a:ln w="9525">
              <a:noFill/>
              <a:miter lim="800000"/>
              <a:headEnd/>
              <a:tailEnd/>
            </a:ln>
            <a:effectLst/>
          </p:spPr>
        </p:pic>
      </p:grpSp>
    </p:spTree>
    <p:extLst>
      <p:ext uri="{BB962C8B-B14F-4D97-AF65-F5344CB8AC3E}">
        <p14:creationId xmlns:p14="http://schemas.microsoft.com/office/powerpoint/2010/main" val="4130936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EC2 Instance access and Key Pairs</a:t>
            </a:r>
          </a:p>
        </p:txBody>
      </p:sp>
      <p:sp>
        <p:nvSpPr>
          <p:cNvPr id="3" name="Content Placeholder 2"/>
          <p:cNvSpPr>
            <a:spLocks noGrp="1"/>
          </p:cNvSpPr>
          <p:nvPr>
            <p:ph idx="4294967295"/>
          </p:nvPr>
        </p:nvSpPr>
        <p:spPr>
          <a:xfrm>
            <a:off x="336788" y="841375"/>
            <a:ext cx="5511561" cy="3121025"/>
          </a:xfrm>
        </p:spPr>
        <p:txBody>
          <a:bodyPr>
            <a:noAutofit/>
          </a:bodyPr>
          <a:lstStyle/>
          <a:p>
            <a:endParaRPr lang="en-US" sz="2000" dirty="0"/>
          </a:p>
          <a:p>
            <a:r>
              <a:rPr lang="en-US" sz="2000" dirty="0"/>
              <a:t>Linux launch (first boot)</a:t>
            </a:r>
          </a:p>
          <a:p>
            <a:pPr lvl="1"/>
            <a:r>
              <a:rPr lang="en-US" sz="1600" b="1" dirty="0"/>
              <a:t>Public key</a:t>
            </a:r>
            <a:r>
              <a:rPr lang="en-US" sz="1600" dirty="0"/>
              <a:t> made available through metadata</a:t>
            </a:r>
          </a:p>
          <a:p>
            <a:pPr lvl="1"/>
            <a:r>
              <a:rPr lang="en-US" sz="1600" dirty="0"/>
              <a:t>Public key inserted into ~/.</a:t>
            </a:r>
            <a:r>
              <a:rPr lang="en-US" sz="1600" dirty="0" err="1"/>
              <a:t>ssh</a:t>
            </a:r>
            <a:r>
              <a:rPr lang="en-US" sz="1600" dirty="0"/>
              <a:t>/</a:t>
            </a:r>
            <a:r>
              <a:rPr lang="en-US" sz="1600" dirty="0" err="1"/>
              <a:t>authorized_keys</a:t>
            </a:r>
            <a:endParaRPr lang="en-US" sz="1600" dirty="0"/>
          </a:p>
          <a:p>
            <a:pPr lvl="1"/>
            <a:r>
              <a:rPr lang="en-US" sz="1600" dirty="0"/>
              <a:t>User connects with SSH using their </a:t>
            </a:r>
            <a:r>
              <a:rPr lang="en-US" sz="1600" b="1" dirty="0"/>
              <a:t>private key</a:t>
            </a:r>
            <a:endParaRPr lang="en-US" sz="1200" dirty="0"/>
          </a:p>
        </p:txBody>
      </p:sp>
      <p:sp>
        <p:nvSpPr>
          <p:cNvPr id="4" name="Rectangular Callout 3"/>
          <p:cNvSpPr/>
          <p:nvPr/>
        </p:nvSpPr>
        <p:spPr>
          <a:xfrm>
            <a:off x="7765622" y="467976"/>
            <a:ext cx="1050027" cy="971550"/>
          </a:xfrm>
          <a:prstGeom prst="wedgeRectCallout">
            <a:avLst>
              <a:gd name="adj1" fmla="val -96317"/>
              <a:gd name="adj2" fmla="val 65333"/>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dirty="0">
                <a:solidFill>
                  <a:sysClr val="windowText" lastClr="000000"/>
                </a:solidFill>
              </a:rPr>
              <a:t>Instance metadata</a:t>
            </a:r>
            <a:endParaRPr lang="en-US" sz="1000" dirty="0">
              <a:solidFill>
                <a:schemeClr val="tx1"/>
              </a:solidFill>
            </a:endParaRPr>
          </a:p>
        </p:txBody>
      </p:sp>
      <p:grpSp>
        <p:nvGrpSpPr>
          <p:cNvPr id="5" name="Group 4"/>
          <p:cNvGrpSpPr/>
          <p:nvPr/>
        </p:nvGrpSpPr>
        <p:grpSpPr>
          <a:xfrm>
            <a:off x="7916168" y="848978"/>
            <a:ext cx="748934" cy="503572"/>
            <a:chOff x="685800" y="2340756"/>
            <a:chExt cx="2362200" cy="1850244"/>
          </a:xfrm>
          <a:effectLst>
            <a:outerShdw blurRad="292100" dist="139700" dir="2700000" algn="tl" rotWithShape="0">
              <a:prstClr val="black">
                <a:alpha val="40000"/>
              </a:prstClr>
            </a:outerShdw>
          </a:effectLst>
        </p:grpSpPr>
        <p:sp>
          <p:nvSpPr>
            <p:cNvPr id="6" name="Rectangle 5"/>
            <p:cNvSpPr/>
            <p:nvPr/>
          </p:nvSpPr>
          <p:spPr>
            <a:xfrm>
              <a:off x="685800" y="2514600"/>
              <a:ext cx="2286000" cy="1676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7" name="Rectangle 6"/>
            <p:cNvSpPr/>
            <p:nvPr/>
          </p:nvSpPr>
          <p:spPr>
            <a:xfrm>
              <a:off x="762000" y="2590800"/>
              <a:ext cx="2133600" cy="1524000"/>
            </a:xfrm>
            <a:prstGeom prst="rect">
              <a:avLst/>
            </a:prstGeom>
            <a:solidFill>
              <a:schemeClr val="bg1">
                <a:lumMod val="85000"/>
              </a:schemeClr>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RSA public key</a:t>
              </a:r>
            </a:p>
          </p:txBody>
        </p:sp>
        <p:sp>
          <p:nvSpPr>
            <p:cNvPr id="8" name="7-Point Star 7"/>
            <p:cNvSpPr/>
            <p:nvPr/>
          </p:nvSpPr>
          <p:spPr>
            <a:xfrm>
              <a:off x="2590800" y="2340756"/>
              <a:ext cx="457200" cy="457200"/>
            </a:xfrm>
            <a:prstGeom prst="star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800"/>
            </a:p>
          </p:txBody>
        </p:sp>
      </p:grpSp>
      <p:sp>
        <p:nvSpPr>
          <p:cNvPr id="9" name="Freeform 18"/>
          <p:cNvSpPr>
            <a:spLocks/>
          </p:cNvSpPr>
          <p:nvPr/>
        </p:nvSpPr>
        <p:spPr bwMode="auto">
          <a:xfrm>
            <a:off x="6826409" y="1581150"/>
            <a:ext cx="905541" cy="83820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vert="horz" wrap="square" lIns="91440" tIns="45720" rIns="91440" bIns="45720" numCol="1" anchor="ctr" anchorCtr="0" compatLnSpc="1">
            <a:prstTxWarp prst="textNoShape">
              <a:avLst/>
            </a:prstTxWarp>
          </a:bodyPr>
          <a:lstStyle/>
          <a:p>
            <a:pPr algn="ctr"/>
            <a:r>
              <a:rPr lang="en-US" sz="1400" dirty="0"/>
              <a:t>Instance</a:t>
            </a:r>
          </a:p>
        </p:txBody>
      </p:sp>
    </p:spTree>
    <p:extLst>
      <p:ext uri="{BB962C8B-B14F-4D97-AF65-F5344CB8AC3E}">
        <p14:creationId xmlns:p14="http://schemas.microsoft.com/office/powerpoint/2010/main" val="28502241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EC2 Instance access and Key Pairs</a:t>
            </a:r>
          </a:p>
        </p:txBody>
      </p:sp>
      <p:sp>
        <p:nvSpPr>
          <p:cNvPr id="3" name="Content Placeholder 2"/>
          <p:cNvSpPr>
            <a:spLocks noGrp="1"/>
          </p:cNvSpPr>
          <p:nvPr>
            <p:ph idx="4294967295"/>
          </p:nvPr>
        </p:nvSpPr>
        <p:spPr>
          <a:xfrm>
            <a:off x="336788" y="1200150"/>
            <a:ext cx="5511561" cy="3121025"/>
          </a:xfrm>
        </p:spPr>
        <p:txBody>
          <a:bodyPr>
            <a:noAutofit/>
          </a:bodyPr>
          <a:lstStyle/>
          <a:p>
            <a:r>
              <a:rPr lang="en-US" sz="2000" dirty="0">
                <a:solidFill>
                  <a:schemeClr val="bg1">
                    <a:lumMod val="65000"/>
                  </a:schemeClr>
                </a:solidFill>
              </a:rPr>
              <a:t>Linux launch (first boot)</a:t>
            </a:r>
          </a:p>
          <a:p>
            <a:pPr lvl="1"/>
            <a:r>
              <a:rPr lang="en-US" sz="1600" b="1" dirty="0">
                <a:solidFill>
                  <a:schemeClr val="bg1">
                    <a:lumMod val="65000"/>
                  </a:schemeClr>
                </a:solidFill>
              </a:rPr>
              <a:t>Public key</a:t>
            </a:r>
            <a:r>
              <a:rPr lang="en-US" sz="1600" dirty="0">
                <a:solidFill>
                  <a:schemeClr val="bg1">
                    <a:lumMod val="65000"/>
                  </a:schemeClr>
                </a:solidFill>
              </a:rPr>
              <a:t> made available through metadata</a:t>
            </a:r>
          </a:p>
          <a:p>
            <a:pPr lvl="1"/>
            <a:r>
              <a:rPr lang="en-US" sz="1600" dirty="0">
                <a:solidFill>
                  <a:schemeClr val="bg1">
                    <a:lumMod val="65000"/>
                  </a:schemeClr>
                </a:solidFill>
              </a:rPr>
              <a:t>Public key inserted into ~/.</a:t>
            </a:r>
            <a:r>
              <a:rPr lang="en-US" sz="1600" dirty="0" err="1">
                <a:solidFill>
                  <a:schemeClr val="bg1">
                    <a:lumMod val="65000"/>
                  </a:schemeClr>
                </a:solidFill>
              </a:rPr>
              <a:t>ssh</a:t>
            </a:r>
            <a:r>
              <a:rPr lang="en-US" sz="1600" dirty="0">
                <a:solidFill>
                  <a:schemeClr val="bg1">
                    <a:lumMod val="65000"/>
                  </a:schemeClr>
                </a:solidFill>
              </a:rPr>
              <a:t>/</a:t>
            </a:r>
            <a:r>
              <a:rPr lang="en-US" sz="1600" dirty="0" err="1">
                <a:solidFill>
                  <a:schemeClr val="bg1">
                    <a:lumMod val="65000"/>
                  </a:schemeClr>
                </a:solidFill>
              </a:rPr>
              <a:t>authorized_keys</a:t>
            </a:r>
            <a:endParaRPr lang="en-US" sz="1600" dirty="0">
              <a:solidFill>
                <a:schemeClr val="bg1">
                  <a:lumMod val="65000"/>
                </a:schemeClr>
              </a:solidFill>
            </a:endParaRPr>
          </a:p>
          <a:p>
            <a:pPr lvl="1"/>
            <a:r>
              <a:rPr lang="en-US" sz="1600" dirty="0">
                <a:solidFill>
                  <a:schemeClr val="bg1">
                    <a:lumMod val="65000"/>
                  </a:schemeClr>
                </a:solidFill>
              </a:rPr>
              <a:t>User connects with SSH using their </a:t>
            </a:r>
            <a:r>
              <a:rPr lang="en-US" sz="1600" b="1" dirty="0">
                <a:solidFill>
                  <a:schemeClr val="bg1">
                    <a:lumMod val="65000"/>
                  </a:schemeClr>
                </a:solidFill>
              </a:rPr>
              <a:t>private key</a:t>
            </a:r>
            <a:endParaRPr lang="en-US" sz="1200" dirty="0">
              <a:solidFill>
                <a:schemeClr val="bg1">
                  <a:lumMod val="65000"/>
                </a:schemeClr>
              </a:solidFill>
            </a:endParaRPr>
          </a:p>
          <a:p>
            <a:r>
              <a:rPr lang="en-US" sz="2000" dirty="0"/>
              <a:t>Windows launch (first boot sequence)</a:t>
            </a:r>
          </a:p>
          <a:p>
            <a:pPr lvl="1"/>
            <a:r>
              <a:rPr lang="en-US" sz="1600" b="1" dirty="0"/>
              <a:t>Public key</a:t>
            </a:r>
            <a:r>
              <a:rPr lang="en-US" sz="1600" dirty="0"/>
              <a:t> made available through metadata</a:t>
            </a:r>
          </a:p>
          <a:p>
            <a:pPr lvl="1"/>
            <a:r>
              <a:rPr lang="en-US" sz="1600" dirty="0" err="1"/>
              <a:t>Sysprep</a:t>
            </a:r>
            <a:endParaRPr lang="en-US" sz="1600" dirty="0"/>
          </a:p>
          <a:p>
            <a:pPr lvl="1"/>
            <a:r>
              <a:rPr lang="en-US" sz="1600" dirty="0"/>
              <a:t>Random Administrator password</a:t>
            </a:r>
          </a:p>
          <a:p>
            <a:pPr lvl="1"/>
            <a:r>
              <a:rPr lang="en-US" sz="1600" dirty="0"/>
              <a:t>Password encrypted with public key</a:t>
            </a:r>
          </a:p>
          <a:p>
            <a:pPr lvl="1"/>
            <a:r>
              <a:rPr lang="en-US" sz="1600" dirty="0"/>
              <a:t>User decrypts password with their </a:t>
            </a:r>
            <a:r>
              <a:rPr lang="en-US" sz="1600" b="1" dirty="0"/>
              <a:t>private key</a:t>
            </a:r>
            <a:endParaRPr lang="en-US" sz="1600" dirty="0"/>
          </a:p>
        </p:txBody>
      </p:sp>
      <p:sp>
        <p:nvSpPr>
          <p:cNvPr id="4" name="Rectangular Callout 3"/>
          <p:cNvSpPr/>
          <p:nvPr/>
        </p:nvSpPr>
        <p:spPr>
          <a:xfrm>
            <a:off x="7765622" y="467976"/>
            <a:ext cx="1050027" cy="971550"/>
          </a:xfrm>
          <a:prstGeom prst="wedgeRectCallout">
            <a:avLst>
              <a:gd name="adj1" fmla="val -96317"/>
              <a:gd name="adj2" fmla="val 65333"/>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dirty="0">
                <a:solidFill>
                  <a:sysClr val="windowText" lastClr="000000"/>
                </a:solidFill>
              </a:rPr>
              <a:t>Instance metadata</a:t>
            </a:r>
            <a:endParaRPr lang="en-US" sz="1000" dirty="0">
              <a:solidFill>
                <a:schemeClr val="tx1"/>
              </a:solidFill>
            </a:endParaRPr>
          </a:p>
        </p:txBody>
      </p:sp>
      <p:grpSp>
        <p:nvGrpSpPr>
          <p:cNvPr id="5" name="Group 4"/>
          <p:cNvGrpSpPr/>
          <p:nvPr/>
        </p:nvGrpSpPr>
        <p:grpSpPr>
          <a:xfrm>
            <a:off x="7916168" y="848978"/>
            <a:ext cx="748934" cy="503572"/>
            <a:chOff x="685800" y="2340756"/>
            <a:chExt cx="2362200" cy="1850244"/>
          </a:xfrm>
          <a:effectLst>
            <a:outerShdw blurRad="292100" dist="139700" dir="2700000" algn="tl" rotWithShape="0">
              <a:prstClr val="black">
                <a:alpha val="40000"/>
              </a:prstClr>
            </a:outerShdw>
          </a:effectLst>
        </p:grpSpPr>
        <p:sp>
          <p:nvSpPr>
            <p:cNvPr id="6" name="Rectangle 5"/>
            <p:cNvSpPr/>
            <p:nvPr/>
          </p:nvSpPr>
          <p:spPr>
            <a:xfrm>
              <a:off x="685800" y="2514600"/>
              <a:ext cx="2286000" cy="1676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7" name="Rectangle 6"/>
            <p:cNvSpPr/>
            <p:nvPr/>
          </p:nvSpPr>
          <p:spPr>
            <a:xfrm>
              <a:off x="762000" y="2590800"/>
              <a:ext cx="2133600" cy="1524000"/>
            </a:xfrm>
            <a:prstGeom prst="rect">
              <a:avLst/>
            </a:prstGeom>
            <a:solidFill>
              <a:schemeClr val="bg1">
                <a:lumMod val="85000"/>
              </a:schemeClr>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RSA public key</a:t>
              </a:r>
            </a:p>
          </p:txBody>
        </p:sp>
        <p:sp>
          <p:nvSpPr>
            <p:cNvPr id="8" name="7-Point Star 7"/>
            <p:cNvSpPr/>
            <p:nvPr/>
          </p:nvSpPr>
          <p:spPr>
            <a:xfrm>
              <a:off x="2590800" y="2340756"/>
              <a:ext cx="457200" cy="457200"/>
            </a:xfrm>
            <a:prstGeom prst="star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800"/>
            </a:p>
          </p:txBody>
        </p:sp>
      </p:grpSp>
      <p:sp>
        <p:nvSpPr>
          <p:cNvPr id="9" name="Freeform 18"/>
          <p:cNvSpPr>
            <a:spLocks/>
          </p:cNvSpPr>
          <p:nvPr/>
        </p:nvSpPr>
        <p:spPr bwMode="auto">
          <a:xfrm>
            <a:off x="6826409" y="1581150"/>
            <a:ext cx="905541" cy="83820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vert="horz" wrap="square" lIns="91440" tIns="45720" rIns="91440" bIns="45720" numCol="1" anchor="ctr" anchorCtr="0" compatLnSpc="1">
            <a:prstTxWarp prst="textNoShape">
              <a:avLst/>
            </a:prstTxWarp>
          </a:bodyPr>
          <a:lstStyle/>
          <a:p>
            <a:pPr algn="ctr"/>
            <a:r>
              <a:rPr lang="en-US" sz="1400" dirty="0"/>
              <a:t>Instance</a:t>
            </a: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948809" y="2724150"/>
            <a:ext cx="2604466" cy="723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Rectangular Callout 10"/>
          <p:cNvSpPr/>
          <p:nvPr/>
        </p:nvSpPr>
        <p:spPr>
          <a:xfrm>
            <a:off x="7251043" y="3562350"/>
            <a:ext cx="1457744" cy="971550"/>
          </a:xfrm>
          <a:prstGeom prst="wedgeRectCallout">
            <a:avLst>
              <a:gd name="adj1" fmla="val -84488"/>
              <a:gd name="adj2" fmla="val -59235"/>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b="1" dirty="0">
                <a:solidFill>
                  <a:schemeClr val="tx1">
                    <a:lumMod val="85000"/>
                    <a:lumOff val="15000"/>
                  </a:schemeClr>
                </a:solidFill>
              </a:rPr>
              <a:t>System log</a:t>
            </a:r>
          </a:p>
          <a:p>
            <a:pPr algn="ctr"/>
            <a:r>
              <a:rPr lang="en-US" sz="1000" dirty="0">
                <a:solidFill>
                  <a:schemeClr val="tx1">
                    <a:lumMod val="85000"/>
                    <a:lumOff val="15000"/>
                  </a:schemeClr>
                </a:solidFill>
              </a:rPr>
              <a:t>&lt;Password&gt; </a:t>
            </a:r>
            <a:r>
              <a:rPr lang="en-US" sz="1000" dirty="0" err="1">
                <a:solidFill>
                  <a:schemeClr val="tx1">
                    <a:lumMod val="85000"/>
                    <a:lumOff val="15000"/>
                  </a:schemeClr>
                </a:solidFill>
              </a:rPr>
              <a:t>aGIhplGOqrJQmBJW</a:t>
            </a:r>
            <a:endParaRPr lang="en-US" sz="1000" dirty="0">
              <a:solidFill>
                <a:schemeClr val="tx1">
                  <a:lumMod val="85000"/>
                  <a:lumOff val="15000"/>
                </a:schemeClr>
              </a:solidFill>
            </a:endParaRPr>
          </a:p>
          <a:p>
            <a:pPr algn="ctr"/>
            <a:r>
              <a:rPr lang="en-US" sz="1000" dirty="0">
                <a:solidFill>
                  <a:schemeClr val="tx1">
                    <a:lumMod val="85000"/>
                    <a:lumOff val="15000"/>
                  </a:schemeClr>
                </a:solidFill>
              </a:rPr>
              <a:t>…</a:t>
            </a:r>
          </a:p>
          <a:p>
            <a:pPr algn="ctr"/>
            <a:r>
              <a:rPr lang="en-US" sz="1000" dirty="0">
                <a:solidFill>
                  <a:schemeClr val="tx1">
                    <a:lumMod val="85000"/>
                    <a:lumOff val="15000"/>
                  </a:schemeClr>
                </a:solidFill>
              </a:rPr>
              <a:t>K9gTD31Q== &lt;/Password&gt;</a:t>
            </a:r>
          </a:p>
        </p:txBody>
      </p:sp>
    </p:spTree>
    <p:extLst>
      <p:ext uri="{BB962C8B-B14F-4D97-AF65-F5344CB8AC3E}">
        <p14:creationId xmlns:p14="http://schemas.microsoft.com/office/powerpoint/2010/main" val="302481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Instance Metadata</a:t>
            </a:r>
          </a:p>
        </p:txBody>
      </p:sp>
      <p:sp>
        <p:nvSpPr>
          <p:cNvPr id="4" name="Content Placeholder 3"/>
          <p:cNvSpPr>
            <a:spLocks noGrp="1"/>
          </p:cNvSpPr>
          <p:nvPr>
            <p:ph idx="4294967295"/>
          </p:nvPr>
        </p:nvSpPr>
        <p:spPr>
          <a:xfrm>
            <a:off x="676274" y="1200150"/>
            <a:ext cx="3583491" cy="3394075"/>
          </a:xfrm>
        </p:spPr>
        <p:txBody>
          <a:bodyPr/>
          <a:lstStyle/>
          <a:p>
            <a:pPr marL="342900" indent="-342900">
              <a:buFont typeface="Arial" charset="0"/>
              <a:buChar char="•"/>
            </a:pPr>
            <a:r>
              <a:rPr lang="en-US" sz="2000" dirty="0" err="1"/>
              <a:t>ami</a:t>
            </a:r>
            <a:r>
              <a:rPr lang="en-US" sz="2000" dirty="0"/>
              <a:t>-id</a:t>
            </a:r>
          </a:p>
          <a:p>
            <a:pPr marL="342900" indent="-342900">
              <a:buFont typeface="Arial" charset="0"/>
              <a:buChar char="•"/>
            </a:pPr>
            <a:r>
              <a:rPr lang="en-US" sz="2000" dirty="0" err="1"/>
              <a:t>ami</a:t>
            </a:r>
            <a:r>
              <a:rPr lang="en-US" sz="2000" dirty="0"/>
              <a:t>-launch-index</a:t>
            </a:r>
          </a:p>
          <a:p>
            <a:pPr marL="342900" indent="-342900">
              <a:buFont typeface="Arial" charset="0"/>
              <a:buChar char="•"/>
            </a:pPr>
            <a:r>
              <a:rPr lang="en-US" sz="2000" dirty="0" err="1"/>
              <a:t>ami</a:t>
            </a:r>
            <a:r>
              <a:rPr lang="en-US" sz="2000" dirty="0"/>
              <a:t>-manifest-path</a:t>
            </a:r>
          </a:p>
          <a:p>
            <a:pPr marL="342900" indent="-342900">
              <a:buFont typeface="Arial" charset="0"/>
              <a:buChar char="•"/>
            </a:pPr>
            <a:r>
              <a:rPr lang="en-US" sz="2000" dirty="0"/>
              <a:t>block-device-mapping/</a:t>
            </a:r>
          </a:p>
          <a:p>
            <a:pPr marL="342900" indent="-342900">
              <a:buFont typeface="Arial" charset="0"/>
              <a:buChar char="•"/>
            </a:pPr>
            <a:r>
              <a:rPr lang="en-US" sz="2000" dirty="0"/>
              <a:t>hostname</a:t>
            </a:r>
          </a:p>
          <a:p>
            <a:pPr marL="342900" indent="-342900">
              <a:buFont typeface="Arial" charset="0"/>
              <a:buChar char="•"/>
            </a:pPr>
            <a:r>
              <a:rPr lang="en-US" sz="2000" dirty="0"/>
              <a:t>instance-action</a:t>
            </a:r>
          </a:p>
          <a:p>
            <a:pPr marL="342900" indent="-342900">
              <a:buFont typeface="Arial" charset="0"/>
              <a:buChar char="•"/>
            </a:pPr>
            <a:r>
              <a:rPr lang="en-US" sz="2000" b="1" dirty="0"/>
              <a:t>instance-id</a:t>
            </a:r>
          </a:p>
          <a:p>
            <a:pPr marL="342900" indent="-342900">
              <a:buFont typeface="Arial" charset="0"/>
              <a:buChar char="•"/>
            </a:pPr>
            <a:r>
              <a:rPr lang="en-US" sz="2000" dirty="0"/>
              <a:t>instance-type</a:t>
            </a:r>
          </a:p>
          <a:p>
            <a:pPr marL="342900" indent="-342900">
              <a:buFont typeface="Arial" charset="0"/>
              <a:buChar char="•"/>
            </a:pPr>
            <a:r>
              <a:rPr lang="en-US" sz="2000" dirty="0"/>
              <a:t>kernel-id</a:t>
            </a:r>
          </a:p>
        </p:txBody>
      </p:sp>
      <p:sp>
        <p:nvSpPr>
          <p:cNvPr id="5" name="Content Placeholder 5"/>
          <p:cNvSpPr txBox="1">
            <a:spLocks/>
          </p:cNvSpPr>
          <p:nvPr/>
        </p:nvSpPr>
        <p:spPr>
          <a:xfrm>
            <a:off x="4858453" y="1200151"/>
            <a:ext cx="3832393" cy="339447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chemeClr val="tx1">
                    <a:lumMod val="20000"/>
                    <a:lumOff val="80000"/>
                  </a:schemeClr>
                </a:solidFill>
              </a:rPr>
              <a:t>local-hostname</a:t>
            </a:r>
          </a:p>
          <a:p>
            <a:r>
              <a:rPr lang="en-US" sz="2000" dirty="0">
                <a:solidFill>
                  <a:schemeClr val="tx1">
                    <a:lumMod val="20000"/>
                    <a:lumOff val="80000"/>
                  </a:schemeClr>
                </a:solidFill>
              </a:rPr>
              <a:t>local-ipv4</a:t>
            </a:r>
          </a:p>
          <a:p>
            <a:r>
              <a:rPr lang="en-US" sz="2000" dirty="0">
                <a:solidFill>
                  <a:schemeClr val="tx1">
                    <a:lumMod val="20000"/>
                    <a:lumOff val="80000"/>
                  </a:schemeClr>
                </a:solidFill>
              </a:rPr>
              <a:t>mac</a:t>
            </a:r>
          </a:p>
          <a:p>
            <a:r>
              <a:rPr lang="en-US" sz="2000" dirty="0">
                <a:solidFill>
                  <a:schemeClr val="tx1">
                    <a:lumMod val="20000"/>
                    <a:lumOff val="80000"/>
                  </a:schemeClr>
                </a:solidFill>
              </a:rPr>
              <a:t>network/</a:t>
            </a:r>
          </a:p>
          <a:p>
            <a:r>
              <a:rPr lang="en-US" sz="2000" b="1" dirty="0">
                <a:solidFill>
                  <a:schemeClr val="tx1">
                    <a:lumMod val="20000"/>
                    <a:lumOff val="80000"/>
                  </a:schemeClr>
                </a:solidFill>
              </a:rPr>
              <a:t>placement/availability-zone</a:t>
            </a:r>
          </a:p>
          <a:p>
            <a:r>
              <a:rPr lang="en-US" sz="2000" dirty="0">
                <a:solidFill>
                  <a:schemeClr val="tx1">
                    <a:lumMod val="20000"/>
                    <a:lumOff val="80000"/>
                  </a:schemeClr>
                </a:solidFill>
              </a:rPr>
              <a:t>profile</a:t>
            </a:r>
          </a:p>
          <a:p>
            <a:r>
              <a:rPr lang="en-US" sz="2000" dirty="0">
                <a:solidFill>
                  <a:schemeClr val="tx1">
                    <a:lumMod val="20000"/>
                    <a:lumOff val="80000"/>
                  </a:schemeClr>
                </a:solidFill>
              </a:rPr>
              <a:t>public-hostname</a:t>
            </a:r>
          </a:p>
          <a:p>
            <a:r>
              <a:rPr lang="en-US" sz="2000" dirty="0">
                <a:solidFill>
                  <a:schemeClr val="tx1">
                    <a:lumMod val="20000"/>
                    <a:lumOff val="80000"/>
                  </a:schemeClr>
                </a:solidFill>
              </a:rPr>
              <a:t>public-ipv4</a:t>
            </a:r>
          </a:p>
          <a:p>
            <a:r>
              <a:rPr lang="en-US" sz="2000" dirty="0">
                <a:solidFill>
                  <a:schemeClr val="tx1">
                    <a:lumMod val="20000"/>
                    <a:lumOff val="80000"/>
                  </a:schemeClr>
                </a:solidFill>
              </a:rPr>
              <a:t>public-keys/</a:t>
            </a:r>
          </a:p>
        </p:txBody>
      </p:sp>
      <p:sp>
        <p:nvSpPr>
          <p:cNvPr id="6" name="TextBox 5"/>
          <p:cNvSpPr txBox="1"/>
          <p:nvPr/>
        </p:nvSpPr>
        <p:spPr>
          <a:xfrm>
            <a:off x="1100537" y="797899"/>
            <a:ext cx="6942927" cy="369332"/>
          </a:xfrm>
          <a:prstGeom prst="rect">
            <a:avLst/>
          </a:prstGeom>
          <a:solidFill>
            <a:srgbClr val="0F2235"/>
          </a:solidFill>
          <a:ln w="9525">
            <a:solidFill>
              <a:srgbClr val="595A5D"/>
            </a:solidFill>
          </a:ln>
          <a:effectLst>
            <a:outerShdw blurRad="292100" dist="1397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dirty="0">
                <a:solidFill>
                  <a:schemeClr val="accent1"/>
                </a:solidFill>
              </a:rPr>
              <a:t>http://169.254.169.254/latest/meta-data/ </a:t>
            </a:r>
            <a:r>
              <a:rPr lang="en-US" dirty="0">
                <a:solidFill>
                  <a:schemeClr val="bg1"/>
                </a:solidFill>
              </a:rPr>
              <a:t>contains a wealth of info</a:t>
            </a:r>
          </a:p>
        </p:txBody>
      </p:sp>
      <p:sp>
        <p:nvSpPr>
          <p:cNvPr id="7" name="5-Point Star 6"/>
          <p:cNvSpPr/>
          <p:nvPr/>
        </p:nvSpPr>
        <p:spPr>
          <a:xfrm>
            <a:off x="676275" y="3485072"/>
            <a:ext cx="258790" cy="198407"/>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5-Point Star 7"/>
          <p:cNvSpPr/>
          <p:nvPr/>
        </p:nvSpPr>
        <p:spPr>
          <a:xfrm>
            <a:off x="4858453" y="2760800"/>
            <a:ext cx="258790" cy="198407"/>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95351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Any Questions?</a:t>
            </a:r>
          </a:p>
        </p:txBody>
      </p:sp>
      <p:pic>
        <p:nvPicPr>
          <p:cNvPr id="4" name="Picture 3" descr="question.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20972" y="972186"/>
            <a:ext cx="2059630" cy="3048507"/>
          </a:xfrm>
          <a:prstGeom prst="rect">
            <a:avLst/>
          </a:prstGeom>
        </p:spPr>
      </p:pic>
    </p:spTree>
    <p:extLst>
      <p:ext uri="{BB962C8B-B14F-4D97-AF65-F5344CB8AC3E}">
        <p14:creationId xmlns:p14="http://schemas.microsoft.com/office/powerpoint/2010/main" val="3691892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Pricing Philosophy</a:t>
            </a:r>
          </a:p>
        </p:txBody>
      </p:sp>
      <p:sp>
        <p:nvSpPr>
          <p:cNvPr id="4" name="Rectangle 3"/>
          <p:cNvSpPr/>
          <p:nvPr/>
        </p:nvSpPr>
        <p:spPr>
          <a:xfrm>
            <a:off x="457200" y="1072918"/>
            <a:ext cx="7326842" cy="369332"/>
          </a:xfrm>
          <a:prstGeom prst="rect">
            <a:avLst/>
          </a:prstGeom>
        </p:spPr>
        <p:txBody>
          <a:bodyPr wrap="square">
            <a:spAutoFit/>
          </a:bodyPr>
          <a:lstStyle/>
          <a:p>
            <a:pPr marL="0" indent="0">
              <a:buNone/>
            </a:pPr>
            <a:r>
              <a:rPr lang="en-US" dirty="0">
                <a:solidFill>
                  <a:srgbClr val="FAA634"/>
                </a:solidFill>
              </a:rPr>
              <a:t>High volume / low margin businesses are in our core DNA</a:t>
            </a:r>
          </a:p>
        </p:txBody>
      </p:sp>
      <p:sp>
        <p:nvSpPr>
          <p:cNvPr id="3" name="Content Placeholder 2"/>
          <p:cNvSpPr txBox="1">
            <a:spLocks/>
          </p:cNvSpPr>
          <p:nvPr/>
        </p:nvSpPr>
        <p:spPr>
          <a:xfrm>
            <a:off x="457201" y="1807123"/>
            <a:ext cx="1641323" cy="545402"/>
          </a:xfrm>
          <a:prstGeom prst="rect">
            <a:avLst/>
          </a:prstGeom>
        </p:spPr>
        <p:txBody>
          <a:bodyPr/>
          <a:lstStyle>
            <a:lvl1pPr marL="342900" indent="-342900" algn="l" defTabSz="457200" rtl="0" eaLnBrk="1" latinLnBrk="0" hangingPunct="1">
              <a:spcBef>
                <a:spcPct val="20000"/>
              </a:spcBef>
              <a:buFont typeface="Arial"/>
              <a:buChar char="•"/>
              <a:defRPr sz="2000" kern="1200">
                <a:solidFill>
                  <a:srgbClr val="636466"/>
                </a:solidFill>
                <a:latin typeface="Arial"/>
                <a:ea typeface="+mn-ea"/>
                <a:cs typeface="Arial"/>
              </a:defRPr>
            </a:lvl1pPr>
            <a:lvl2pPr marL="742950" indent="-285750" algn="l" defTabSz="457200" rtl="0" eaLnBrk="1" latinLnBrk="0" hangingPunct="1">
              <a:spcBef>
                <a:spcPct val="20000"/>
              </a:spcBef>
              <a:buFont typeface="Arial"/>
              <a:buChar char="–"/>
              <a:defRPr sz="1800" kern="1200">
                <a:solidFill>
                  <a:srgbClr val="636466"/>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36466"/>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36466"/>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3646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400" dirty="0">
                <a:solidFill>
                  <a:schemeClr val="bg1"/>
                </a:solidFill>
              </a:rPr>
              <a:t>Trade </a:t>
            </a:r>
            <a:r>
              <a:rPr lang="en-US" sz="1400" dirty="0" err="1">
                <a:solidFill>
                  <a:schemeClr val="bg1"/>
                </a:solidFill>
              </a:rPr>
              <a:t>CapEX</a:t>
            </a:r>
            <a:r>
              <a:rPr lang="en-US" sz="1400" dirty="0">
                <a:solidFill>
                  <a:schemeClr val="bg1"/>
                </a:solidFill>
              </a:rPr>
              <a:t> for variable expense</a:t>
            </a:r>
          </a:p>
        </p:txBody>
      </p:sp>
      <p:sp>
        <p:nvSpPr>
          <p:cNvPr id="5" name="Content Placeholder 2"/>
          <p:cNvSpPr txBox="1">
            <a:spLocks/>
          </p:cNvSpPr>
          <p:nvPr/>
        </p:nvSpPr>
        <p:spPr>
          <a:xfrm>
            <a:off x="2533550" y="1807122"/>
            <a:ext cx="1641323" cy="775211"/>
          </a:xfrm>
          <a:prstGeom prst="rect">
            <a:avLst/>
          </a:prstGeom>
        </p:spPr>
        <p:txBody>
          <a:bodyPr/>
          <a:lstStyle>
            <a:lvl1pPr marL="342900" indent="-342900" algn="l" defTabSz="457200" rtl="0" eaLnBrk="1" latinLnBrk="0" hangingPunct="1">
              <a:spcBef>
                <a:spcPct val="20000"/>
              </a:spcBef>
              <a:buFont typeface="Arial"/>
              <a:buChar char="•"/>
              <a:defRPr sz="2000" kern="1200">
                <a:solidFill>
                  <a:srgbClr val="636466"/>
                </a:solidFill>
                <a:latin typeface="Arial"/>
                <a:ea typeface="+mn-ea"/>
                <a:cs typeface="Arial"/>
              </a:defRPr>
            </a:lvl1pPr>
            <a:lvl2pPr marL="742950" indent="-285750" algn="l" defTabSz="457200" rtl="0" eaLnBrk="1" latinLnBrk="0" hangingPunct="1">
              <a:spcBef>
                <a:spcPct val="20000"/>
              </a:spcBef>
              <a:buFont typeface="Arial"/>
              <a:buChar char="–"/>
              <a:defRPr sz="1800" kern="1200">
                <a:solidFill>
                  <a:srgbClr val="636466"/>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36466"/>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36466"/>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3646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400" dirty="0">
                <a:solidFill>
                  <a:schemeClr val="bg1"/>
                </a:solidFill>
              </a:rPr>
              <a:t>Our economies of scale provide us with lower costs</a:t>
            </a:r>
          </a:p>
        </p:txBody>
      </p:sp>
      <p:sp>
        <p:nvSpPr>
          <p:cNvPr id="8" name="Content Placeholder 2"/>
          <p:cNvSpPr txBox="1">
            <a:spLocks/>
          </p:cNvSpPr>
          <p:nvPr/>
        </p:nvSpPr>
        <p:spPr>
          <a:xfrm>
            <a:off x="2760336" y="3056759"/>
            <a:ext cx="1187751" cy="1155733"/>
          </a:xfrm>
          <a:prstGeom prst="rect">
            <a:avLst/>
          </a:prstGeom>
        </p:spPr>
        <p:txBody>
          <a:bodyPr anchor="ctr"/>
          <a:lstStyle>
            <a:lvl1pPr marL="342900" indent="-342900" algn="l" defTabSz="457200" rtl="0" eaLnBrk="1" latinLnBrk="0" hangingPunct="1">
              <a:spcBef>
                <a:spcPct val="20000"/>
              </a:spcBef>
              <a:buFont typeface="Arial"/>
              <a:buChar char="•"/>
              <a:defRPr sz="2000" kern="1200">
                <a:solidFill>
                  <a:srgbClr val="636466"/>
                </a:solidFill>
                <a:latin typeface="Arial"/>
                <a:ea typeface="+mn-ea"/>
                <a:cs typeface="Arial"/>
              </a:defRPr>
            </a:lvl1pPr>
            <a:lvl2pPr marL="742950" indent="-285750" algn="l" defTabSz="457200" rtl="0" eaLnBrk="1" latinLnBrk="0" hangingPunct="1">
              <a:spcBef>
                <a:spcPct val="20000"/>
              </a:spcBef>
              <a:buFont typeface="Arial"/>
              <a:buChar char="–"/>
              <a:defRPr sz="1800" kern="1200">
                <a:solidFill>
                  <a:srgbClr val="636466"/>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36466"/>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36466"/>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3646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400" dirty="0">
                <a:solidFill>
                  <a:schemeClr val="accent1"/>
                </a:solidFill>
              </a:rPr>
              <a:t>69 price reductions since 2006</a:t>
            </a:r>
          </a:p>
        </p:txBody>
      </p:sp>
      <p:sp>
        <p:nvSpPr>
          <p:cNvPr id="6" name="Content Placeholder 2"/>
          <p:cNvSpPr txBox="1">
            <a:spLocks/>
          </p:cNvSpPr>
          <p:nvPr/>
        </p:nvSpPr>
        <p:spPr>
          <a:xfrm>
            <a:off x="4609899" y="1807122"/>
            <a:ext cx="1641323" cy="775211"/>
          </a:xfrm>
          <a:prstGeom prst="rect">
            <a:avLst/>
          </a:prstGeom>
        </p:spPr>
        <p:txBody>
          <a:bodyPr/>
          <a:lstStyle>
            <a:lvl1pPr marL="342900" indent="-342900" algn="l" defTabSz="457200" rtl="0" eaLnBrk="1" latinLnBrk="0" hangingPunct="1">
              <a:spcBef>
                <a:spcPct val="20000"/>
              </a:spcBef>
              <a:buFont typeface="Arial"/>
              <a:buChar char="•"/>
              <a:defRPr sz="2000" kern="1200">
                <a:solidFill>
                  <a:srgbClr val="636466"/>
                </a:solidFill>
                <a:latin typeface="Arial"/>
                <a:ea typeface="+mn-ea"/>
                <a:cs typeface="Arial"/>
              </a:defRPr>
            </a:lvl1pPr>
            <a:lvl2pPr marL="742950" indent="-285750" algn="l" defTabSz="457200" rtl="0" eaLnBrk="1" latinLnBrk="0" hangingPunct="1">
              <a:spcBef>
                <a:spcPct val="20000"/>
              </a:spcBef>
              <a:buFont typeface="Arial"/>
              <a:buChar char="–"/>
              <a:defRPr sz="1800" kern="1200">
                <a:solidFill>
                  <a:srgbClr val="636466"/>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36466"/>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36466"/>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3646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400" dirty="0">
                <a:solidFill>
                  <a:schemeClr val="bg1"/>
                </a:solidFill>
              </a:rPr>
              <a:t>Pricing model choice to support variable and stable workloads</a:t>
            </a:r>
          </a:p>
        </p:txBody>
      </p:sp>
      <p:sp>
        <p:nvSpPr>
          <p:cNvPr id="9" name="Content Placeholder 2"/>
          <p:cNvSpPr txBox="1">
            <a:spLocks/>
          </p:cNvSpPr>
          <p:nvPr/>
        </p:nvSpPr>
        <p:spPr>
          <a:xfrm>
            <a:off x="4533901" y="3056759"/>
            <a:ext cx="1798320" cy="1155733"/>
          </a:xfrm>
          <a:prstGeom prst="rect">
            <a:avLst/>
          </a:prstGeom>
        </p:spPr>
        <p:txBody>
          <a:bodyPr anchor="ctr"/>
          <a:lstStyle>
            <a:lvl1pPr marL="342900" indent="-342900" algn="l" defTabSz="457200" rtl="0" eaLnBrk="1" latinLnBrk="0" hangingPunct="1">
              <a:spcBef>
                <a:spcPct val="20000"/>
              </a:spcBef>
              <a:buFont typeface="Arial"/>
              <a:buChar char="•"/>
              <a:defRPr sz="2000" kern="1200">
                <a:solidFill>
                  <a:srgbClr val="636466"/>
                </a:solidFill>
                <a:latin typeface="Arial"/>
                <a:ea typeface="+mn-ea"/>
                <a:cs typeface="Arial"/>
              </a:defRPr>
            </a:lvl1pPr>
            <a:lvl2pPr marL="742950" indent="-285750" algn="l" defTabSz="457200" rtl="0" eaLnBrk="1" latinLnBrk="0" hangingPunct="1">
              <a:spcBef>
                <a:spcPct val="20000"/>
              </a:spcBef>
              <a:buFont typeface="Arial"/>
              <a:buChar char="–"/>
              <a:defRPr sz="1800" kern="1200">
                <a:solidFill>
                  <a:srgbClr val="636466"/>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36466"/>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36466"/>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3646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50000"/>
              </a:lnSpc>
              <a:buFont typeface="Arial"/>
              <a:buNone/>
            </a:pPr>
            <a:r>
              <a:rPr lang="en-US" sz="1400" dirty="0">
                <a:solidFill>
                  <a:schemeClr val="accent1"/>
                </a:solidFill>
              </a:rPr>
              <a:t>On-demand</a:t>
            </a:r>
          </a:p>
          <a:p>
            <a:pPr marL="0" indent="0" algn="ctr">
              <a:lnSpc>
                <a:spcPct val="150000"/>
              </a:lnSpc>
              <a:buFont typeface="Arial"/>
              <a:buNone/>
            </a:pPr>
            <a:r>
              <a:rPr lang="en-US" sz="1400" dirty="0">
                <a:solidFill>
                  <a:schemeClr val="accent1"/>
                </a:solidFill>
              </a:rPr>
              <a:t>Reserved Instances </a:t>
            </a:r>
          </a:p>
          <a:p>
            <a:pPr marL="0" indent="0" algn="ctr">
              <a:lnSpc>
                <a:spcPct val="150000"/>
              </a:lnSpc>
              <a:buFont typeface="Arial"/>
              <a:buNone/>
            </a:pPr>
            <a:r>
              <a:rPr lang="en-US" sz="1400" dirty="0">
                <a:solidFill>
                  <a:schemeClr val="accent1"/>
                </a:solidFill>
              </a:rPr>
              <a:t>Spot</a:t>
            </a:r>
          </a:p>
        </p:txBody>
      </p:sp>
      <p:sp>
        <p:nvSpPr>
          <p:cNvPr id="7" name="Content Placeholder 2"/>
          <p:cNvSpPr txBox="1">
            <a:spLocks/>
          </p:cNvSpPr>
          <p:nvPr/>
        </p:nvSpPr>
        <p:spPr>
          <a:xfrm>
            <a:off x="6686248" y="1807122"/>
            <a:ext cx="1804609" cy="775211"/>
          </a:xfrm>
          <a:prstGeom prst="rect">
            <a:avLst/>
          </a:prstGeom>
        </p:spPr>
        <p:txBody>
          <a:bodyPr/>
          <a:lstStyle>
            <a:lvl1pPr marL="342900" indent="-342900" algn="l" defTabSz="457200" rtl="0" eaLnBrk="1" latinLnBrk="0" hangingPunct="1">
              <a:spcBef>
                <a:spcPct val="20000"/>
              </a:spcBef>
              <a:buFont typeface="Arial"/>
              <a:buChar char="•"/>
              <a:defRPr sz="2000" kern="1200">
                <a:solidFill>
                  <a:srgbClr val="636466"/>
                </a:solidFill>
                <a:latin typeface="Arial"/>
                <a:ea typeface="+mn-ea"/>
                <a:cs typeface="Arial"/>
              </a:defRPr>
            </a:lvl1pPr>
            <a:lvl2pPr marL="742950" indent="-285750" algn="l" defTabSz="457200" rtl="0" eaLnBrk="1" latinLnBrk="0" hangingPunct="1">
              <a:spcBef>
                <a:spcPct val="20000"/>
              </a:spcBef>
              <a:buFont typeface="Arial"/>
              <a:buChar char="–"/>
              <a:defRPr sz="1800" kern="1200">
                <a:solidFill>
                  <a:srgbClr val="636466"/>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36466"/>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36466"/>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3646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400" dirty="0">
                <a:solidFill>
                  <a:schemeClr val="bg1"/>
                </a:solidFill>
              </a:rPr>
              <a:t>Save more money as you grow bigger</a:t>
            </a:r>
          </a:p>
        </p:txBody>
      </p:sp>
      <p:sp>
        <p:nvSpPr>
          <p:cNvPr id="10" name="Content Placeholder 2"/>
          <p:cNvSpPr txBox="1">
            <a:spLocks/>
          </p:cNvSpPr>
          <p:nvPr/>
        </p:nvSpPr>
        <p:spPr>
          <a:xfrm>
            <a:off x="6686248" y="3056759"/>
            <a:ext cx="1804609" cy="1155733"/>
          </a:xfrm>
          <a:prstGeom prst="rect">
            <a:avLst/>
          </a:prstGeom>
        </p:spPr>
        <p:txBody>
          <a:bodyPr anchor="ctr"/>
          <a:lstStyle>
            <a:lvl1pPr marL="342900" indent="-342900" algn="l" defTabSz="457200" rtl="0" eaLnBrk="1" latinLnBrk="0" hangingPunct="1">
              <a:spcBef>
                <a:spcPct val="20000"/>
              </a:spcBef>
              <a:buFont typeface="Arial"/>
              <a:buChar char="•"/>
              <a:defRPr sz="2000" kern="1200">
                <a:solidFill>
                  <a:srgbClr val="636466"/>
                </a:solidFill>
                <a:latin typeface="Arial"/>
                <a:ea typeface="+mn-ea"/>
                <a:cs typeface="Arial"/>
              </a:defRPr>
            </a:lvl1pPr>
            <a:lvl2pPr marL="742950" indent="-285750" algn="l" defTabSz="457200" rtl="0" eaLnBrk="1" latinLnBrk="0" hangingPunct="1">
              <a:spcBef>
                <a:spcPct val="20000"/>
              </a:spcBef>
              <a:buFont typeface="Arial"/>
              <a:buChar char="–"/>
              <a:defRPr sz="1800" kern="1200">
                <a:solidFill>
                  <a:srgbClr val="636466"/>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36466"/>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36466"/>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3646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50000"/>
              </a:lnSpc>
              <a:buFont typeface="Arial"/>
              <a:buNone/>
            </a:pPr>
            <a:r>
              <a:rPr lang="en-US" sz="1400" dirty="0">
                <a:solidFill>
                  <a:schemeClr val="accent1"/>
                </a:solidFill>
              </a:rPr>
              <a:t>Tiered pricing</a:t>
            </a:r>
          </a:p>
          <a:p>
            <a:pPr marL="0" indent="0" algn="ctr">
              <a:lnSpc>
                <a:spcPct val="150000"/>
              </a:lnSpc>
              <a:buFont typeface="Arial"/>
              <a:buNone/>
            </a:pPr>
            <a:r>
              <a:rPr lang="en-US" sz="1400" dirty="0">
                <a:solidFill>
                  <a:schemeClr val="accent1"/>
                </a:solidFill>
              </a:rPr>
              <a:t>Volume discounts</a:t>
            </a:r>
          </a:p>
          <a:p>
            <a:pPr marL="0" indent="0" algn="ctr">
              <a:lnSpc>
                <a:spcPct val="150000"/>
              </a:lnSpc>
              <a:buFont typeface="Arial"/>
              <a:buNone/>
            </a:pPr>
            <a:r>
              <a:rPr lang="en-US" sz="1400" dirty="0">
                <a:solidFill>
                  <a:schemeClr val="accent1"/>
                </a:solidFill>
              </a:rPr>
              <a:t>Custom pricing</a:t>
            </a:r>
          </a:p>
        </p:txBody>
      </p:sp>
      <p:cxnSp>
        <p:nvCxnSpPr>
          <p:cNvPr id="14" name="Straight Connector 13"/>
          <p:cNvCxnSpPr/>
          <p:nvPr/>
        </p:nvCxnSpPr>
        <p:spPr>
          <a:xfrm flipV="1">
            <a:off x="2316037" y="1807123"/>
            <a:ext cx="0" cy="2347015"/>
          </a:xfrm>
          <a:prstGeom prst="line">
            <a:avLst/>
          </a:prstGeom>
          <a:ln w="9525" cmpd="sng">
            <a:solidFill>
              <a:srgbClr val="B1B3B6"/>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4392386" y="1807123"/>
            <a:ext cx="0" cy="2347015"/>
          </a:xfrm>
          <a:prstGeom prst="line">
            <a:avLst/>
          </a:prstGeom>
          <a:ln w="9525" cmpd="sng">
            <a:solidFill>
              <a:srgbClr val="B1B3B6"/>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6468735" y="1807123"/>
            <a:ext cx="0" cy="2347015"/>
          </a:xfrm>
          <a:prstGeom prst="line">
            <a:avLst/>
          </a:prstGeom>
          <a:ln w="9525" cmpd="sng">
            <a:solidFill>
              <a:srgbClr val="B1B3B6"/>
            </a:solidFill>
            <a:prstDash val="dash"/>
          </a:ln>
          <a:effectLst/>
        </p:spPr>
        <p:style>
          <a:lnRef idx="2">
            <a:schemeClr val="accent1"/>
          </a:lnRef>
          <a:fillRef idx="0">
            <a:schemeClr val="accent1"/>
          </a:fillRef>
          <a:effectRef idx="1">
            <a:schemeClr val="accent1"/>
          </a:effectRef>
          <a:fontRef idx="minor">
            <a:schemeClr val="tx1"/>
          </a:fontRef>
        </p:style>
      </p:cxnSp>
      <p:sp>
        <p:nvSpPr>
          <p:cNvPr id="19" name="Content Placeholder 2">
            <a:extLst>
              <a:ext uri="{FF2B5EF4-FFF2-40B4-BE49-F238E27FC236}">
                <a16:creationId xmlns:a16="http://schemas.microsoft.com/office/drawing/2014/main" xmlns="" id="{4A45ABF8-2402-6E45-A3E5-A7A4DB2AE228}"/>
              </a:ext>
            </a:extLst>
          </p:cNvPr>
          <p:cNvSpPr txBox="1">
            <a:spLocks/>
          </p:cNvSpPr>
          <p:nvPr/>
        </p:nvSpPr>
        <p:spPr>
          <a:xfrm>
            <a:off x="602669" y="3056759"/>
            <a:ext cx="1187751" cy="1155733"/>
          </a:xfrm>
          <a:prstGeom prst="rect">
            <a:avLst/>
          </a:prstGeom>
        </p:spPr>
        <p:txBody>
          <a:bodyPr anchor="ctr"/>
          <a:lstStyle>
            <a:lvl1pPr marL="342900" indent="-342900" algn="l" defTabSz="457200" rtl="0" eaLnBrk="1" latinLnBrk="0" hangingPunct="1">
              <a:spcBef>
                <a:spcPct val="20000"/>
              </a:spcBef>
              <a:buFont typeface="Arial"/>
              <a:buChar char="•"/>
              <a:defRPr sz="2000" kern="1200">
                <a:solidFill>
                  <a:srgbClr val="636466"/>
                </a:solidFill>
                <a:latin typeface="Arial"/>
                <a:ea typeface="+mn-ea"/>
                <a:cs typeface="Arial"/>
              </a:defRPr>
            </a:lvl1pPr>
            <a:lvl2pPr marL="742950" indent="-285750" algn="l" defTabSz="457200" rtl="0" eaLnBrk="1" latinLnBrk="0" hangingPunct="1">
              <a:spcBef>
                <a:spcPct val="20000"/>
              </a:spcBef>
              <a:buFont typeface="Arial"/>
              <a:buChar char="–"/>
              <a:defRPr sz="1800" kern="1200">
                <a:solidFill>
                  <a:srgbClr val="636466"/>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36466"/>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36466"/>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3646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400" dirty="0">
                <a:solidFill>
                  <a:schemeClr val="accent1"/>
                </a:solidFill>
              </a:rPr>
              <a:t>Pay for what you use</a:t>
            </a:r>
          </a:p>
        </p:txBody>
      </p:sp>
    </p:spTree>
    <p:extLst>
      <p:ext uri="{BB962C8B-B14F-4D97-AF65-F5344CB8AC3E}">
        <p14:creationId xmlns:p14="http://schemas.microsoft.com/office/powerpoint/2010/main" val="2474166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xmlns="" id="{7E6C6067-F3EE-4243-B157-781196FA5B3E}"/>
              </a:ext>
            </a:extLst>
          </p:cNvPr>
          <p:cNvSpPr/>
          <p:nvPr/>
        </p:nvSpPr>
        <p:spPr bwMode="auto">
          <a:xfrm>
            <a:off x="1575" y="1269868"/>
            <a:ext cx="3056841" cy="1958947"/>
          </a:xfrm>
          <a:prstGeom prst="rect">
            <a:avLst/>
          </a:prstGeom>
          <a:solidFill>
            <a:schemeClr val="bg1">
              <a:lumMod val="75000"/>
              <a:lumOff val="2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pitchFamily="34" charset="0"/>
              </a:rPr>
              <a:t>       </a:t>
            </a:r>
          </a:p>
        </p:txBody>
      </p:sp>
      <p:sp>
        <p:nvSpPr>
          <p:cNvPr id="19" name="Rectangle 18">
            <a:extLst>
              <a:ext uri="{FF2B5EF4-FFF2-40B4-BE49-F238E27FC236}">
                <a16:creationId xmlns:a16="http://schemas.microsoft.com/office/drawing/2014/main" xmlns="" id="{1B6B8504-248C-4220-9B4B-22C3F38B0C27}"/>
              </a:ext>
            </a:extLst>
          </p:cNvPr>
          <p:cNvSpPr/>
          <p:nvPr/>
        </p:nvSpPr>
        <p:spPr bwMode="auto">
          <a:xfrm>
            <a:off x="0" y="3969"/>
            <a:ext cx="9144000" cy="1269869"/>
          </a:xfrm>
          <a:prstGeom prst="rect">
            <a:avLst/>
          </a:prstGeom>
          <a:solidFill>
            <a:srgbClr val="232F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p:nvPr>
        </p:nvSpPr>
        <p:spPr/>
        <p:txBody>
          <a:bodyPr/>
          <a:lstStyle/>
          <a:p>
            <a:r>
              <a:rPr lang="en-US" dirty="0"/>
              <a:t>Customer obsessed</a:t>
            </a:r>
          </a:p>
        </p:txBody>
      </p:sp>
      <p:cxnSp>
        <p:nvCxnSpPr>
          <p:cNvPr id="16" name="Straight Connector 15">
            <a:extLst>
              <a:ext uri="{FF2B5EF4-FFF2-40B4-BE49-F238E27FC236}">
                <a16:creationId xmlns:a16="http://schemas.microsoft.com/office/drawing/2014/main" xmlns="" id="{8E994600-25BE-4898-AE3C-67F3507232E6}"/>
              </a:ext>
            </a:extLst>
          </p:cNvPr>
          <p:cNvCxnSpPr/>
          <p:nvPr/>
        </p:nvCxnSpPr>
        <p:spPr>
          <a:xfrm>
            <a:off x="0" y="1262944"/>
            <a:ext cx="914400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D989F8FD-D8CE-400D-A45F-DEADD2BA3834}"/>
              </a:ext>
            </a:extLst>
          </p:cNvPr>
          <p:cNvCxnSpPr>
            <a:cxnSpLocks/>
          </p:cNvCxnSpPr>
          <p:nvPr/>
        </p:nvCxnSpPr>
        <p:spPr>
          <a:xfrm flipH="1">
            <a:off x="0" y="3228816"/>
            <a:ext cx="914400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xmlns="" id="{537812D6-0AA2-4888-949D-504B87C0E32B}"/>
              </a:ext>
            </a:extLst>
          </p:cNvPr>
          <p:cNvGrpSpPr/>
          <p:nvPr/>
        </p:nvGrpSpPr>
        <p:grpSpPr>
          <a:xfrm>
            <a:off x="3294253" y="1505762"/>
            <a:ext cx="5673991" cy="1522375"/>
            <a:chOff x="5488514" y="2415569"/>
            <a:chExt cx="9078386" cy="2435800"/>
          </a:xfrm>
        </p:grpSpPr>
        <p:sp>
          <p:nvSpPr>
            <p:cNvPr id="15" name="Content Placeholder 2"/>
            <p:cNvSpPr txBox="1">
              <a:spLocks/>
            </p:cNvSpPr>
            <p:nvPr/>
          </p:nvSpPr>
          <p:spPr>
            <a:xfrm>
              <a:off x="5488514" y="3610414"/>
              <a:ext cx="9078386" cy="1240955"/>
            </a:xfrm>
            <a:prstGeom prst="rect">
              <a:avLst/>
            </a:prstGeom>
          </p:spPr>
          <p:txBody>
            <a:bodyPr vert="horz" wrap="square" lIns="137160" tIns="109728" rIns="137160" bIns="109728" rtlCol="0">
              <a:sp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solidFill>
                    <a:schemeClr val="accent1"/>
                  </a:solidFill>
                </a:rPr>
                <a:t>of roadmap originates with customer requests</a:t>
              </a:r>
              <a:r>
                <a:rPr lang="en-US" sz="2000" dirty="0">
                  <a:solidFill>
                    <a:schemeClr val="accent1"/>
                  </a:solidFill>
                  <a:latin typeface="+mn-lt"/>
                </a:rPr>
                <a:t> </a:t>
              </a:r>
              <a:r>
                <a:rPr lang="en-US" sz="2000" dirty="0">
                  <a:gradFill>
                    <a:gsLst>
                      <a:gs pos="90449">
                        <a:schemeClr val="bg2">
                          <a:lumMod val="10000"/>
                          <a:lumOff val="90000"/>
                        </a:schemeClr>
                      </a:gs>
                      <a:gs pos="83708">
                        <a:schemeClr val="bg2">
                          <a:lumMod val="10000"/>
                          <a:lumOff val="90000"/>
                        </a:schemeClr>
                      </a:gs>
                    </a:gsLst>
                    <a:lin ang="5400000" scaled="1"/>
                  </a:gradFill>
                </a:rPr>
                <a:t>and are designed to meet specific needs</a:t>
              </a:r>
            </a:p>
          </p:txBody>
        </p:sp>
        <p:sp>
          <p:nvSpPr>
            <p:cNvPr id="17" name="Rectangle 16">
              <a:extLst>
                <a:ext uri="{FF2B5EF4-FFF2-40B4-BE49-F238E27FC236}">
                  <a16:creationId xmlns:a16="http://schemas.microsoft.com/office/drawing/2014/main" xmlns="" id="{71A9A70B-ABAF-4337-8DA8-50B80DD13F83}"/>
                </a:ext>
              </a:extLst>
            </p:cNvPr>
            <p:cNvSpPr/>
            <p:nvPr/>
          </p:nvSpPr>
          <p:spPr>
            <a:xfrm>
              <a:off x="5547962" y="2415569"/>
              <a:ext cx="2919261" cy="1625061"/>
            </a:xfrm>
            <a:prstGeom prst="rect">
              <a:avLst/>
            </a:prstGeom>
          </p:spPr>
          <p:txBody>
            <a:bodyPr wrap="none">
              <a:spAutoFit/>
            </a:bodyPr>
            <a:lstStyle/>
            <a:p>
              <a:r>
                <a:rPr lang="en-US" sz="6000" dirty="0">
                  <a:solidFill>
                    <a:schemeClr val="bg2"/>
                  </a:solidFill>
                  <a:latin typeface="Amazon Ember Light" panose="020B0403020204020204" pitchFamily="34" charset="0"/>
                  <a:ea typeface="Amazon Ember Light" panose="020B0403020204020204" pitchFamily="34" charset="0"/>
                  <a:cs typeface="Amazon Ember Light" panose="020B0403020204020204" pitchFamily="34" charset="0"/>
                </a:rPr>
                <a:t>90%</a:t>
              </a:r>
              <a:r>
                <a:rPr lang="en-US" sz="500" dirty="0">
                  <a:solidFill>
                    <a:schemeClr val="bg2"/>
                  </a:solidFill>
                  <a:latin typeface="Amazon Ember Light" panose="020B0403020204020204" pitchFamily="34" charset="0"/>
                  <a:ea typeface="Amazon Ember Light" panose="020B0403020204020204" pitchFamily="34" charset="0"/>
                  <a:cs typeface="Amazon Ember Light" panose="020B0403020204020204" pitchFamily="34" charset="0"/>
                </a:rPr>
                <a:t> </a:t>
              </a:r>
            </a:p>
          </p:txBody>
        </p:sp>
      </p:grpSp>
      <p:sp>
        <p:nvSpPr>
          <p:cNvPr id="60" name="Rectangle 59">
            <a:extLst>
              <a:ext uri="{FF2B5EF4-FFF2-40B4-BE49-F238E27FC236}">
                <a16:creationId xmlns:a16="http://schemas.microsoft.com/office/drawing/2014/main" xmlns="" id="{A26F144D-D92E-40E5-AA94-A449D551E800}"/>
              </a:ext>
            </a:extLst>
          </p:cNvPr>
          <p:cNvSpPr/>
          <p:nvPr/>
        </p:nvSpPr>
        <p:spPr>
          <a:xfrm>
            <a:off x="1436587" y="3439216"/>
            <a:ext cx="7376254" cy="1148391"/>
          </a:xfrm>
          <a:prstGeom prst="rect">
            <a:avLst/>
          </a:prstGeom>
        </p:spPr>
        <p:txBody>
          <a:bodyPr wrap="square">
            <a:spAutoFit/>
          </a:bodyPr>
          <a:lstStyle/>
          <a:p>
            <a:pPr marL="74295" indent="-74295" defTabSz="457178">
              <a:lnSpc>
                <a:spcPct val="90000"/>
              </a:lnSpc>
              <a:defRPr/>
            </a:pPr>
            <a:r>
              <a:rPr lang="en-US" sz="1750" dirty="0">
                <a:solidFill>
                  <a:schemeClr val="accent1"/>
                </a:solidFill>
                <a:latin typeface="Amazon Ember Light" panose="02000000000000000000" pitchFamily="2" charset="0"/>
                <a:ea typeface="Amazon Ember Light" panose="02000000000000000000" pitchFamily="2" charset="0"/>
              </a:rPr>
              <a:t>“Performance, reliability, and responsiveness </a:t>
            </a:r>
            <a:r>
              <a:rPr lang="en-US" sz="1750" dirty="0">
                <a:solidFill>
                  <a:srgbClr val="FFFFFF"/>
                </a:solidFill>
                <a:latin typeface="Amazon Ember Light" panose="02000000000000000000" pitchFamily="2" charset="0"/>
                <a:ea typeface="Amazon Ember Light" panose="02000000000000000000" pitchFamily="2" charset="0"/>
              </a:rPr>
              <a:t>are fundamental </a:t>
            </a:r>
            <a:br>
              <a:rPr lang="en-US" sz="1750" dirty="0">
                <a:solidFill>
                  <a:srgbClr val="FFFFFF"/>
                </a:solidFill>
                <a:latin typeface="Amazon Ember Light" panose="02000000000000000000" pitchFamily="2" charset="0"/>
                <a:ea typeface="Amazon Ember Light" panose="02000000000000000000" pitchFamily="2" charset="0"/>
              </a:rPr>
            </a:br>
            <a:r>
              <a:rPr lang="en-US" sz="1750" dirty="0">
                <a:solidFill>
                  <a:srgbClr val="FFFFFF"/>
                </a:solidFill>
                <a:latin typeface="Amazon Ember Light" panose="02000000000000000000" pitchFamily="2" charset="0"/>
                <a:ea typeface="Amazon Ember Light" panose="02000000000000000000" pitchFamily="2" charset="0"/>
              </a:rPr>
              <a:t>to our customer experience, and T3 instances help us to deliver on </a:t>
            </a:r>
            <a:br>
              <a:rPr lang="en-US" sz="1750" dirty="0">
                <a:solidFill>
                  <a:srgbClr val="FFFFFF"/>
                </a:solidFill>
                <a:latin typeface="Amazon Ember Light" panose="02000000000000000000" pitchFamily="2" charset="0"/>
                <a:ea typeface="Amazon Ember Light" panose="02000000000000000000" pitchFamily="2" charset="0"/>
              </a:rPr>
            </a:br>
            <a:r>
              <a:rPr lang="en-US" sz="1750" dirty="0">
                <a:solidFill>
                  <a:srgbClr val="FFFFFF"/>
                </a:solidFill>
                <a:latin typeface="Amazon Ember Light" panose="02000000000000000000" pitchFamily="2" charset="0"/>
                <a:ea typeface="Amazon Ember Light" panose="02000000000000000000" pitchFamily="2" charset="0"/>
              </a:rPr>
              <a:t>that customer promise while also controlling our costs.”    </a:t>
            </a:r>
            <a:r>
              <a:rPr lang="en-US" sz="1250" dirty="0">
                <a:solidFill>
                  <a:srgbClr val="FFFFFF"/>
                </a:solidFill>
                <a:latin typeface="Amazon Ember Light" panose="02000000000000000000" pitchFamily="2" charset="0"/>
                <a:ea typeface="Amazon Ember Light" panose="02000000000000000000" pitchFamily="2" charset="0"/>
              </a:rPr>
              <a:t> </a:t>
            </a:r>
          </a:p>
          <a:p>
            <a:pPr marL="74295" indent="-74295" defTabSz="457178">
              <a:lnSpc>
                <a:spcPct val="90000"/>
              </a:lnSpc>
              <a:defRPr/>
            </a:pPr>
            <a:r>
              <a:rPr lang="en-US" sz="625" dirty="0">
                <a:solidFill>
                  <a:srgbClr val="FFFFFF"/>
                </a:solidFill>
                <a:latin typeface="Amazon Ember Light" panose="02000000000000000000" pitchFamily="2" charset="0"/>
                <a:ea typeface="Amazon Ember Light" panose="02000000000000000000" pitchFamily="2" charset="0"/>
                <a:cs typeface="Amazon Ember Medium" panose="020B0603020204030204" pitchFamily="34" charset="0"/>
              </a:rPr>
              <a:t>									</a:t>
            </a:r>
          </a:p>
          <a:p>
            <a:pPr marL="74295" indent="-74295" defTabSz="457178">
              <a:lnSpc>
                <a:spcPct val="90000"/>
              </a:lnSpc>
              <a:defRPr/>
            </a:pPr>
            <a:r>
              <a:rPr lang="en-US" sz="1750" dirty="0">
                <a:solidFill>
                  <a:srgbClr val="FFFFFF"/>
                </a:solidFill>
                <a:latin typeface="Amazon Ember Light" panose="02000000000000000000" pitchFamily="2" charset="0"/>
                <a:ea typeface="Amazon Ember Light" panose="02000000000000000000" pitchFamily="2" charset="0"/>
                <a:cs typeface="Amazon Ember Medium" panose="020B0603020204030204" pitchFamily="34" charset="0"/>
              </a:rPr>
              <a:t>									</a:t>
            </a:r>
            <a:r>
              <a:rPr lang="en-US" sz="1750" dirty="0">
                <a:solidFill>
                  <a:srgbClr val="FFFFFF"/>
                </a:solidFill>
                <a:latin typeface="Amazon Ember" panose="02000000000000000000" pitchFamily="2" charset="0"/>
                <a:ea typeface="Amazon Ember" panose="02000000000000000000" pitchFamily="2" charset="0"/>
                <a:cs typeface="Amazon Ember Medium" panose="020B0603020204030204" pitchFamily="34" charset="0"/>
              </a:rPr>
              <a:t>—Heroku</a:t>
            </a:r>
          </a:p>
        </p:txBody>
      </p:sp>
      <p:pic>
        <p:nvPicPr>
          <p:cNvPr id="21" name="Graphic 20">
            <a:extLst>
              <a:ext uri="{FF2B5EF4-FFF2-40B4-BE49-F238E27FC236}">
                <a16:creationId xmlns:a16="http://schemas.microsoft.com/office/drawing/2014/main" xmlns="" id="{9DD9042C-A57C-4A1F-A7FA-59705A926D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19334" y="3461915"/>
            <a:ext cx="505985" cy="790601"/>
          </a:xfrm>
          <a:prstGeom prst="rect">
            <a:avLst/>
          </a:prstGeom>
        </p:spPr>
      </p:pic>
      <p:grpSp>
        <p:nvGrpSpPr>
          <p:cNvPr id="23" name="Group 22">
            <a:extLst>
              <a:ext uri="{FF2B5EF4-FFF2-40B4-BE49-F238E27FC236}">
                <a16:creationId xmlns:a16="http://schemas.microsoft.com/office/drawing/2014/main" xmlns="" id="{2143C89D-5E48-4D06-9C6A-3C95CC854260}"/>
              </a:ext>
            </a:extLst>
          </p:cNvPr>
          <p:cNvGrpSpPr/>
          <p:nvPr/>
        </p:nvGrpSpPr>
        <p:grpSpPr>
          <a:xfrm>
            <a:off x="604449" y="1575418"/>
            <a:ext cx="1645919" cy="1393031"/>
            <a:chOff x="967118" y="2520669"/>
            <a:chExt cx="2633470" cy="2228850"/>
          </a:xfrm>
        </p:grpSpPr>
        <p:sp>
          <p:nvSpPr>
            <p:cNvPr id="5" name="Freeform: Shape 4">
              <a:extLst>
                <a:ext uri="{FF2B5EF4-FFF2-40B4-BE49-F238E27FC236}">
                  <a16:creationId xmlns:a16="http://schemas.microsoft.com/office/drawing/2014/main" xmlns="" id="{5B43EF0C-41C1-4286-9EF7-BABC22124CBF}"/>
                </a:ext>
              </a:extLst>
            </p:cNvPr>
            <p:cNvSpPr/>
            <p:nvPr/>
          </p:nvSpPr>
          <p:spPr>
            <a:xfrm>
              <a:off x="2435872" y="3160749"/>
              <a:ext cx="228600" cy="68580"/>
            </a:xfrm>
            <a:custGeom>
              <a:avLst/>
              <a:gdLst>
                <a:gd name="connsiteX0" fmla="*/ 178117 w 190500"/>
                <a:gd name="connsiteY0" fmla="*/ 47625 h 57150"/>
                <a:gd name="connsiteX1" fmla="*/ 14288 w 190500"/>
                <a:gd name="connsiteY1" fmla="*/ 14288 h 57150"/>
              </a:gdLst>
              <a:ahLst/>
              <a:cxnLst>
                <a:cxn ang="0">
                  <a:pos x="connsiteX0" y="connsiteY0"/>
                </a:cxn>
                <a:cxn ang="0">
                  <a:pos x="connsiteX1" y="connsiteY1"/>
                </a:cxn>
              </a:cxnLst>
              <a:rect l="l" t="t" r="r" b="b"/>
              <a:pathLst>
                <a:path w="190500" h="57150">
                  <a:moveTo>
                    <a:pt x="178117" y="47625"/>
                  </a:moveTo>
                  <a:cubicBezTo>
                    <a:pt x="124778" y="32385"/>
                    <a:pt x="70485" y="20955"/>
                    <a:pt x="14288" y="14288"/>
                  </a:cubicBezTo>
                </a:path>
              </a:pathLst>
            </a:custGeom>
            <a:noFill/>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7" name="Freeform: Shape 6">
              <a:extLst>
                <a:ext uri="{FF2B5EF4-FFF2-40B4-BE49-F238E27FC236}">
                  <a16:creationId xmlns:a16="http://schemas.microsoft.com/office/drawing/2014/main" xmlns="" id="{4764B1C5-8FA8-4A9B-9B7C-97EA58645417}"/>
                </a:ext>
              </a:extLst>
            </p:cNvPr>
            <p:cNvSpPr/>
            <p:nvPr/>
          </p:nvSpPr>
          <p:spPr>
            <a:xfrm>
              <a:off x="2926218" y="3323053"/>
              <a:ext cx="674370" cy="937260"/>
            </a:xfrm>
            <a:custGeom>
              <a:avLst/>
              <a:gdLst>
                <a:gd name="connsiteX0" fmla="*/ 14288 w 561975"/>
                <a:gd name="connsiteY0" fmla="*/ 14288 h 781050"/>
                <a:gd name="connsiteX1" fmla="*/ 553403 w 561975"/>
                <a:gd name="connsiteY1" fmla="*/ 766763 h 781050"/>
              </a:gdLst>
              <a:ahLst/>
              <a:cxnLst>
                <a:cxn ang="0">
                  <a:pos x="connsiteX0" y="connsiteY0"/>
                </a:cxn>
                <a:cxn ang="0">
                  <a:pos x="connsiteX1" y="connsiteY1"/>
                </a:cxn>
              </a:cxnLst>
              <a:rect l="l" t="t" r="r" b="b"/>
              <a:pathLst>
                <a:path w="561975" h="781050">
                  <a:moveTo>
                    <a:pt x="14288" y="14288"/>
                  </a:moveTo>
                  <a:cubicBezTo>
                    <a:pt x="290513" y="171450"/>
                    <a:pt x="492443" y="444818"/>
                    <a:pt x="553403" y="766763"/>
                  </a:cubicBezTo>
                </a:path>
              </a:pathLst>
            </a:custGeom>
            <a:noFill/>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9" name="Freeform: Shape 8">
              <a:extLst>
                <a:ext uri="{FF2B5EF4-FFF2-40B4-BE49-F238E27FC236}">
                  <a16:creationId xmlns:a16="http://schemas.microsoft.com/office/drawing/2014/main" xmlns="" id="{30384D43-2EEA-4FB5-8DA9-45F02C1E8EB8}"/>
                </a:ext>
              </a:extLst>
            </p:cNvPr>
            <p:cNvSpPr/>
            <p:nvPr/>
          </p:nvSpPr>
          <p:spPr>
            <a:xfrm>
              <a:off x="967118" y="3415637"/>
              <a:ext cx="537210" cy="845820"/>
            </a:xfrm>
            <a:custGeom>
              <a:avLst/>
              <a:gdLst>
                <a:gd name="connsiteX0" fmla="*/ 437198 w 447675"/>
                <a:gd name="connsiteY0" fmla="*/ 14288 h 704850"/>
                <a:gd name="connsiteX1" fmla="*/ 14288 w 447675"/>
                <a:gd name="connsiteY1" fmla="*/ 690563 h 704850"/>
              </a:gdLst>
              <a:ahLst/>
              <a:cxnLst>
                <a:cxn ang="0">
                  <a:pos x="connsiteX0" y="connsiteY0"/>
                </a:cxn>
                <a:cxn ang="0">
                  <a:pos x="connsiteX1" y="connsiteY1"/>
                </a:cxn>
              </a:cxnLst>
              <a:rect l="l" t="t" r="r" b="b"/>
              <a:pathLst>
                <a:path w="447675" h="704850">
                  <a:moveTo>
                    <a:pt x="437198" y="14288"/>
                  </a:moveTo>
                  <a:cubicBezTo>
                    <a:pt x="220980" y="176213"/>
                    <a:pt x="66675" y="415290"/>
                    <a:pt x="14288" y="690563"/>
                  </a:cubicBezTo>
                </a:path>
              </a:pathLst>
            </a:custGeom>
            <a:noFill/>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10" name="Freeform: Shape 9">
              <a:extLst>
                <a:ext uri="{FF2B5EF4-FFF2-40B4-BE49-F238E27FC236}">
                  <a16:creationId xmlns:a16="http://schemas.microsoft.com/office/drawing/2014/main" xmlns="" id="{454D647B-C4AD-4610-AF61-40C36ABCEA55}"/>
                </a:ext>
              </a:extLst>
            </p:cNvPr>
            <p:cNvSpPr/>
            <p:nvPr/>
          </p:nvSpPr>
          <p:spPr>
            <a:xfrm>
              <a:off x="2942222" y="3655667"/>
              <a:ext cx="388620" cy="605790"/>
            </a:xfrm>
            <a:custGeom>
              <a:avLst/>
              <a:gdLst>
                <a:gd name="connsiteX0" fmla="*/ 314325 w 323850"/>
                <a:gd name="connsiteY0" fmla="*/ 490538 h 504825"/>
                <a:gd name="connsiteX1" fmla="*/ 14288 w 323850"/>
                <a:gd name="connsiteY1" fmla="*/ 14288 h 504825"/>
              </a:gdLst>
              <a:ahLst/>
              <a:cxnLst>
                <a:cxn ang="0">
                  <a:pos x="connsiteX0" y="connsiteY0"/>
                </a:cxn>
                <a:cxn ang="0">
                  <a:pos x="connsiteX1" y="connsiteY1"/>
                </a:cxn>
              </a:cxnLst>
              <a:rect l="l" t="t" r="r" b="b"/>
              <a:pathLst>
                <a:path w="323850" h="504825">
                  <a:moveTo>
                    <a:pt x="314325" y="490538"/>
                  </a:moveTo>
                  <a:cubicBezTo>
                    <a:pt x="268605" y="300990"/>
                    <a:pt x="160972" y="134302"/>
                    <a:pt x="14288" y="14288"/>
                  </a:cubicBezTo>
                </a:path>
              </a:pathLst>
            </a:custGeom>
            <a:noFill/>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12" name="Freeform: Shape 11">
              <a:extLst>
                <a:ext uri="{FF2B5EF4-FFF2-40B4-BE49-F238E27FC236}">
                  <a16:creationId xmlns:a16="http://schemas.microsoft.com/office/drawing/2014/main" xmlns="" id="{A9A28643-2690-433E-8FB2-98EF134E8F54}"/>
                </a:ext>
              </a:extLst>
            </p:cNvPr>
            <p:cNvSpPr/>
            <p:nvPr/>
          </p:nvSpPr>
          <p:spPr>
            <a:xfrm>
              <a:off x="1239150" y="3457929"/>
              <a:ext cx="765810" cy="800100"/>
            </a:xfrm>
            <a:custGeom>
              <a:avLst/>
              <a:gdLst>
                <a:gd name="connsiteX0" fmla="*/ 624840 w 638175"/>
                <a:gd name="connsiteY0" fmla="*/ 14288 h 666750"/>
                <a:gd name="connsiteX1" fmla="*/ 14288 w 638175"/>
                <a:gd name="connsiteY1" fmla="*/ 654368 h 666750"/>
              </a:gdLst>
              <a:ahLst/>
              <a:cxnLst>
                <a:cxn ang="0">
                  <a:pos x="connsiteX0" y="connsiteY0"/>
                </a:cxn>
                <a:cxn ang="0">
                  <a:pos x="connsiteX1" y="connsiteY1"/>
                </a:cxn>
              </a:cxnLst>
              <a:rect l="l" t="t" r="r" b="b"/>
              <a:pathLst>
                <a:path w="638175" h="666750">
                  <a:moveTo>
                    <a:pt x="624840" y="14288"/>
                  </a:moveTo>
                  <a:cubicBezTo>
                    <a:pt x="322898" y="102870"/>
                    <a:pt x="88582" y="347663"/>
                    <a:pt x="14288" y="654368"/>
                  </a:cubicBezTo>
                </a:path>
              </a:pathLst>
            </a:custGeom>
            <a:noFill/>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25" name="Freeform: Shape 24">
              <a:extLst>
                <a:ext uri="{FF2B5EF4-FFF2-40B4-BE49-F238E27FC236}">
                  <a16:creationId xmlns:a16="http://schemas.microsoft.com/office/drawing/2014/main" xmlns="" id="{AA685719-E0CE-402E-B962-8ABF5FF9DFD7}"/>
                </a:ext>
              </a:extLst>
            </p:cNvPr>
            <p:cNvSpPr/>
            <p:nvPr/>
          </p:nvSpPr>
          <p:spPr>
            <a:xfrm>
              <a:off x="2664472" y="3785969"/>
              <a:ext cx="388620" cy="468630"/>
            </a:xfrm>
            <a:custGeom>
              <a:avLst/>
              <a:gdLst>
                <a:gd name="connsiteX0" fmla="*/ 14288 w 323850"/>
                <a:gd name="connsiteY0" fmla="*/ 14288 h 390525"/>
                <a:gd name="connsiteX1" fmla="*/ 315278 w 323850"/>
                <a:gd name="connsiteY1" fmla="*/ 381953 h 390525"/>
              </a:gdLst>
              <a:ahLst/>
              <a:cxnLst>
                <a:cxn ang="0">
                  <a:pos x="connsiteX0" y="connsiteY0"/>
                </a:cxn>
                <a:cxn ang="0">
                  <a:pos x="connsiteX1" y="connsiteY1"/>
                </a:cxn>
              </a:cxnLst>
              <a:rect l="l" t="t" r="r" b="b"/>
              <a:pathLst>
                <a:path w="323850" h="390525">
                  <a:moveTo>
                    <a:pt x="14288" y="14288"/>
                  </a:moveTo>
                  <a:cubicBezTo>
                    <a:pt x="155258" y="95250"/>
                    <a:pt x="263842" y="225742"/>
                    <a:pt x="315278" y="381953"/>
                  </a:cubicBezTo>
                </a:path>
              </a:pathLst>
            </a:custGeom>
            <a:noFill/>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29" name="Freeform: Shape 28">
              <a:extLst>
                <a:ext uri="{FF2B5EF4-FFF2-40B4-BE49-F238E27FC236}">
                  <a16:creationId xmlns:a16="http://schemas.microsoft.com/office/drawing/2014/main" xmlns="" id="{D913C128-41E9-4E9E-A9EC-7AF35B5627E3}"/>
                </a:ext>
              </a:extLst>
            </p:cNvPr>
            <p:cNvSpPr/>
            <p:nvPr/>
          </p:nvSpPr>
          <p:spPr>
            <a:xfrm>
              <a:off x="1514614" y="3785969"/>
              <a:ext cx="388620" cy="468630"/>
            </a:xfrm>
            <a:custGeom>
              <a:avLst/>
              <a:gdLst>
                <a:gd name="connsiteX0" fmla="*/ 315278 w 323850"/>
                <a:gd name="connsiteY0" fmla="*/ 14288 h 390525"/>
                <a:gd name="connsiteX1" fmla="*/ 14288 w 323850"/>
                <a:gd name="connsiteY1" fmla="*/ 381953 h 390525"/>
              </a:gdLst>
              <a:ahLst/>
              <a:cxnLst>
                <a:cxn ang="0">
                  <a:pos x="connsiteX0" y="connsiteY0"/>
                </a:cxn>
                <a:cxn ang="0">
                  <a:pos x="connsiteX1" y="connsiteY1"/>
                </a:cxn>
              </a:cxnLst>
              <a:rect l="l" t="t" r="r" b="b"/>
              <a:pathLst>
                <a:path w="323850" h="390525">
                  <a:moveTo>
                    <a:pt x="315278" y="14288"/>
                  </a:moveTo>
                  <a:cubicBezTo>
                    <a:pt x="174307" y="95250"/>
                    <a:pt x="65722" y="225742"/>
                    <a:pt x="14288" y="381953"/>
                  </a:cubicBezTo>
                </a:path>
              </a:pathLst>
            </a:custGeom>
            <a:noFill/>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54" name="Freeform: Shape 53">
              <a:extLst>
                <a:ext uri="{FF2B5EF4-FFF2-40B4-BE49-F238E27FC236}">
                  <a16:creationId xmlns:a16="http://schemas.microsoft.com/office/drawing/2014/main" xmlns="" id="{F5E5AADA-5D0D-4887-835F-351E030FF2C3}"/>
                </a:ext>
              </a:extLst>
            </p:cNvPr>
            <p:cNvSpPr/>
            <p:nvPr/>
          </p:nvSpPr>
          <p:spPr>
            <a:xfrm>
              <a:off x="2490736" y="4485485"/>
              <a:ext cx="674370" cy="34290"/>
            </a:xfrm>
            <a:custGeom>
              <a:avLst/>
              <a:gdLst>
                <a:gd name="connsiteX0" fmla="*/ 553402 w 561975"/>
                <a:gd name="connsiteY0" fmla="*/ 14287 h 28575"/>
                <a:gd name="connsiteX1" fmla="*/ 14288 w 561975"/>
                <a:gd name="connsiteY1" fmla="*/ 14287 h 28575"/>
              </a:gdLst>
              <a:ahLst/>
              <a:cxnLst>
                <a:cxn ang="0">
                  <a:pos x="connsiteX0" y="connsiteY0"/>
                </a:cxn>
                <a:cxn ang="0">
                  <a:pos x="connsiteX1" y="connsiteY1"/>
                </a:cxn>
              </a:cxnLst>
              <a:rect l="l" t="t" r="r" b="b"/>
              <a:pathLst>
                <a:path w="561975" h="28575">
                  <a:moveTo>
                    <a:pt x="553402" y="14287"/>
                  </a:moveTo>
                  <a:lnTo>
                    <a:pt x="14288" y="14287"/>
                  </a:lnTo>
                </a:path>
              </a:pathLst>
            </a:custGeom>
            <a:ln w="25400" cap="flat">
              <a:solidFill>
                <a:schemeClr val="bg2"/>
              </a:solidFill>
              <a:prstDash val="solid"/>
              <a:rou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55" name="Freeform: Shape 54">
              <a:extLst>
                <a:ext uri="{FF2B5EF4-FFF2-40B4-BE49-F238E27FC236}">
                  <a16:creationId xmlns:a16="http://schemas.microsoft.com/office/drawing/2014/main" xmlns="" id="{A0F656B7-40CB-4191-80CE-7CED4F6A4289}"/>
                </a:ext>
              </a:extLst>
            </p:cNvPr>
            <p:cNvSpPr/>
            <p:nvPr/>
          </p:nvSpPr>
          <p:spPr>
            <a:xfrm>
              <a:off x="1411744" y="4500345"/>
              <a:ext cx="765810" cy="34290"/>
            </a:xfrm>
            <a:custGeom>
              <a:avLst/>
              <a:gdLst>
                <a:gd name="connsiteX0" fmla="*/ 624840 w 638175"/>
                <a:gd name="connsiteY0" fmla="*/ 14287 h 28575"/>
                <a:gd name="connsiteX1" fmla="*/ 14288 w 638175"/>
                <a:gd name="connsiteY1" fmla="*/ 14287 h 28575"/>
              </a:gdLst>
              <a:ahLst/>
              <a:cxnLst>
                <a:cxn ang="0">
                  <a:pos x="connsiteX0" y="connsiteY0"/>
                </a:cxn>
                <a:cxn ang="0">
                  <a:pos x="connsiteX1" y="connsiteY1"/>
                </a:cxn>
              </a:cxnLst>
              <a:rect l="l" t="t" r="r" b="b"/>
              <a:pathLst>
                <a:path w="638175" h="28575">
                  <a:moveTo>
                    <a:pt x="624840" y="14287"/>
                  </a:moveTo>
                  <a:lnTo>
                    <a:pt x="14288" y="14287"/>
                  </a:lnTo>
                </a:path>
              </a:pathLst>
            </a:custGeom>
            <a:ln w="25400" cap="flat">
              <a:solidFill>
                <a:schemeClr val="bg2"/>
              </a:solidFill>
              <a:prstDash val="solid"/>
              <a:rou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27" name="Freeform: Shape 26">
              <a:extLst>
                <a:ext uri="{FF2B5EF4-FFF2-40B4-BE49-F238E27FC236}">
                  <a16:creationId xmlns:a16="http://schemas.microsoft.com/office/drawing/2014/main" xmlns="" id="{720DAB80-21D0-4307-863A-681518CE8647}"/>
                </a:ext>
              </a:extLst>
            </p:cNvPr>
            <p:cNvSpPr/>
            <p:nvPr/>
          </p:nvSpPr>
          <p:spPr>
            <a:xfrm>
              <a:off x="1875802" y="3747107"/>
              <a:ext cx="102870" cy="68580"/>
            </a:xfrm>
            <a:custGeom>
              <a:avLst/>
              <a:gdLst>
                <a:gd name="connsiteX0" fmla="*/ 78105 w 85725"/>
                <a:gd name="connsiteY0" fmla="*/ 14288 h 57150"/>
                <a:gd name="connsiteX1" fmla="*/ 14288 w 85725"/>
                <a:gd name="connsiteY1" fmla="*/ 46672 h 57150"/>
              </a:gdLst>
              <a:ahLst/>
              <a:cxnLst>
                <a:cxn ang="0">
                  <a:pos x="connsiteX0" y="connsiteY0"/>
                </a:cxn>
                <a:cxn ang="0">
                  <a:pos x="connsiteX1" y="connsiteY1"/>
                </a:cxn>
              </a:cxnLst>
              <a:rect l="l" t="t" r="r" b="b"/>
              <a:pathLst>
                <a:path w="85725" h="57150">
                  <a:moveTo>
                    <a:pt x="78105" y="14288"/>
                  </a:moveTo>
                  <a:cubicBezTo>
                    <a:pt x="56198" y="23813"/>
                    <a:pt x="35242" y="34290"/>
                    <a:pt x="14288" y="46672"/>
                  </a:cubicBezTo>
                </a:path>
              </a:pathLst>
            </a:custGeom>
            <a:noFill/>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28" name="Freeform: Shape 27">
              <a:extLst>
                <a:ext uri="{FF2B5EF4-FFF2-40B4-BE49-F238E27FC236}">
                  <a16:creationId xmlns:a16="http://schemas.microsoft.com/office/drawing/2014/main" xmlns="" id="{1F252485-3094-4678-A18D-246B8ECD85CA}"/>
                </a:ext>
              </a:extLst>
            </p:cNvPr>
            <p:cNvSpPr/>
            <p:nvPr/>
          </p:nvSpPr>
          <p:spPr>
            <a:xfrm>
              <a:off x="2587892" y="3747107"/>
              <a:ext cx="102870" cy="68580"/>
            </a:xfrm>
            <a:custGeom>
              <a:avLst/>
              <a:gdLst>
                <a:gd name="connsiteX0" fmla="*/ 14288 w 85725"/>
                <a:gd name="connsiteY0" fmla="*/ 14288 h 57150"/>
                <a:gd name="connsiteX1" fmla="*/ 78105 w 85725"/>
                <a:gd name="connsiteY1" fmla="*/ 45720 h 57150"/>
              </a:gdLst>
              <a:ahLst/>
              <a:cxnLst>
                <a:cxn ang="0">
                  <a:pos x="connsiteX0" y="connsiteY0"/>
                </a:cxn>
                <a:cxn ang="0">
                  <a:pos x="connsiteX1" y="connsiteY1"/>
                </a:cxn>
              </a:cxnLst>
              <a:rect l="l" t="t" r="r" b="b"/>
              <a:pathLst>
                <a:path w="85725" h="57150">
                  <a:moveTo>
                    <a:pt x="14288" y="14288"/>
                  </a:moveTo>
                  <a:cubicBezTo>
                    <a:pt x="36195" y="23813"/>
                    <a:pt x="57150" y="34290"/>
                    <a:pt x="78105" y="45720"/>
                  </a:cubicBezTo>
                </a:path>
              </a:pathLst>
            </a:custGeom>
            <a:noFill/>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32" name="Freeform: Shape 31">
              <a:extLst>
                <a:ext uri="{FF2B5EF4-FFF2-40B4-BE49-F238E27FC236}">
                  <a16:creationId xmlns:a16="http://schemas.microsoft.com/office/drawing/2014/main" xmlns="" id="{A288EBD8-D0EA-4931-8B7C-9E37E6D9818B}"/>
                </a:ext>
              </a:extLst>
            </p:cNvPr>
            <p:cNvSpPr/>
            <p:nvPr/>
          </p:nvSpPr>
          <p:spPr>
            <a:xfrm>
              <a:off x="1952384" y="3747107"/>
              <a:ext cx="34290" cy="34290"/>
            </a:xfrm>
            <a:custGeom>
              <a:avLst/>
              <a:gdLst>
                <a:gd name="connsiteX0" fmla="*/ 14287 w 28575"/>
                <a:gd name="connsiteY0" fmla="*/ 14288 h 28575"/>
                <a:gd name="connsiteX1" fmla="*/ 14287 w 28575"/>
                <a:gd name="connsiteY1" fmla="*/ 16193 h 28575"/>
              </a:gdLst>
              <a:ahLst/>
              <a:cxnLst>
                <a:cxn ang="0">
                  <a:pos x="connsiteX0" y="connsiteY0"/>
                </a:cxn>
                <a:cxn ang="0">
                  <a:pos x="connsiteX1" y="connsiteY1"/>
                </a:cxn>
              </a:cxnLst>
              <a:rect l="l" t="t" r="r" b="b"/>
              <a:pathLst>
                <a:path w="28575" h="28575">
                  <a:moveTo>
                    <a:pt x="14287" y="14288"/>
                  </a:moveTo>
                  <a:lnTo>
                    <a:pt x="14287" y="16193"/>
                  </a:lnTo>
                </a:path>
              </a:pathLst>
            </a:custGeom>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grpSp>
          <p:nvGrpSpPr>
            <p:cNvPr id="22" name="Group 21">
              <a:extLst>
                <a:ext uri="{FF2B5EF4-FFF2-40B4-BE49-F238E27FC236}">
                  <a16:creationId xmlns:a16="http://schemas.microsoft.com/office/drawing/2014/main" xmlns="" id="{5BBFBE13-205B-42DA-B089-7EB10375CBEA}"/>
                </a:ext>
              </a:extLst>
            </p:cNvPr>
            <p:cNvGrpSpPr/>
            <p:nvPr/>
          </p:nvGrpSpPr>
          <p:grpSpPr>
            <a:xfrm>
              <a:off x="1201432" y="2520669"/>
              <a:ext cx="2161414" cy="1732788"/>
              <a:chOff x="1201432" y="2520669"/>
              <a:chExt cx="2161414" cy="1732788"/>
            </a:xfrm>
          </p:grpSpPr>
          <p:grpSp>
            <p:nvGrpSpPr>
              <p:cNvPr id="4" name="Group 3">
                <a:extLst>
                  <a:ext uri="{FF2B5EF4-FFF2-40B4-BE49-F238E27FC236}">
                    <a16:creationId xmlns:a16="http://schemas.microsoft.com/office/drawing/2014/main" xmlns="" id="{EBC2209B-9139-4432-A7C5-86D77C085628}"/>
                  </a:ext>
                </a:extLst>
              </p:cNvPr>
              <p:cNvGrpSpPr/>
              <p:nvPr/>
            </p:nvGrpSpPr>
            <p:grpSpPr>
              <a:xfrm>
                <a:off x="2491878" y="2907001"/>
                <a:ext cx="595905" cy="782158"/>
                <a:chOff x="2491878" y="2907001"/>
                <a:chExt cx="595905" cy="782158"/>
              </a:xfrm>
            </p:grpSpPr>
            <p:sp>
              <p:nvSpPr>
                <p:cNvPr id="39" name="Freeform: Shape 38">
                  <a:extLst>
                    <a:ext uri="{FF2B5EF4-FFF2-40B4-BE49-F238E27FC236}">
                      <a16:creationId xmlns:a16="http://schemas.microsoft.com/office/drawing/2014/main" xmlns="" id="{047D4809-97F9-4D71-B90C-2A3DD79207DA}"/>
                    </a:ext>
                  </a:extLst>
                </p:cNvPr>
                <p:cNvSpPr/>
                <p:nvPr/>
              </p:nvSpPr>
              <p:spPr>
                <a:xfrm>
                  <a:off x="2632468" y="3199611"/>
                  <a:ext cx="320040" cy="171450"/>
                </a:xfrm>
                <a:custGeom>
                  <a:avLst/>
                  <a:gdLst>
                    <a:gd name="connsiteX0" fmla="*/ 259080 w 266700"/>
                    <a:gd name="connsiteY0" fmla="*/ 117157 h 142875"/>
                    <a:gd name="connsiteX1" fmla="*/ 114300 w 266700"/>
                    <a:gd name="connsiteY1" fmla="*/ 119063 h 142875"/>
                    <a:gd name="connsiteX2" fmla="*/ 14288 w 266700"/>
                    <a:gd name="connsiteY2" fmla="*/ 14288 h 142875"/>
                  </a:gdLst>
                  <a:ahLst/>
                  <a:cxnLst>
                    <a:cxn ang="0">
                      <a:pos x="connsiteX0" y="connsiteY0"/>
                    </a:cxn>
                    <a:cxn ang="0">
                      <a:pos x="connsiteX1" y="connsiteY1"/>
                    </a:cxn>
                    <a:cxn ang="0">
                      <a:pos x="connsiteX2" y="connsiteY2"/>
                    </a:cxn>
                  </a:cxnLst>
                  <a:rect l="l" t="t" r="r" b="b"/>
                  <a:pathLst>
                    <a:path w="266700" h="142875">
                      <a:moveTo>
                        <a:pt x="259080" y="117157"/>
                      </a:moveTo>
                      <a:cubicBezTo>
                        <a:pt x="215265" y="137160"/>
                        <a:pt x="162878" y="139065"/>
                        <a:pt x="114300" y="119063"/>
                      </a:cubicBezTo>
                      <a:cubicBezTo>
                        <a:pt x="65723" y="99060"/>
                        <a:pt x="31433" y="60007"/>
                        <a:pt x="14288" y="14288"/>
                      </a:cubicBezTo>
                    </a:path>
                  </a:pathLst>
                </a:custGeom>
                <a:noFill/>
                <a:ln w="25400" cap="flat">
                  <a:solidFill>
                    <a:schemeClr val="accent1"/>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40" name="Freeform: Shape 39">
                  <a:extLst>
                    <a:ext uri="{FF2B5EF4-FFF2-40B4-BE49-F238E27FC236}">
                      <a16:creationId xmlns:a16="http://schemas.microsoft.com/office/drawing/2014/main" xmlns="" id="{FB993931-6CD8-4697-8CE8-E472E0C23E2C}"/>
                    </a:ext>
                  </a:extLst>
                </p:cNvPr>
                <p:cNvSpPr/>
                <p:nvPr/>
              </p:nvSpPr>
              <p:spPr>
                <a:xfrm>
                  <a:off x="2619153" y="2907001"/>
                  <a:ext cx="468630" cy="445770"/>
                </a:xfrm>
                <a:custGeom>
                  <a:avLst/>
                  <a:gdLst>
                    <a:gd name="connsiteX0" fmla="*/ 270176 w 390525"/>
                    <a:gd name="connsiteY0" fmla="*/ 360998 h 371475"/>
                    <a:gd name="connsiteX1" fmla="*/ 362568 w 390525"/>
                    <a:gd name="connsiteY1" fmla="*/ 265748 h 371475"/>
                    <a:gd name="connsiteX2" fmla="*/ 265413 w 390525"/>
                    <a:gd name="connsiteY2" fmla="*/ 28576 h 371475"/>
                    <a:gd name="connsiteX3" fmla="*/ 28241 w 390525"/>
                    <a:gd name="connsiteY3" fmla="*/ 125731 h 371475"/>
                    <a:gd name="connsiteX4" fmla="*/ 25383 w 390525"/>
                    <a:gd name="connsiteY4" fmla="*/ 258128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5" h="371475">
                      <a:moveTo>
                        <a:pt x="270176" y="360998"/>
                      </a:moveTo>
                      <a:cubicBezTo>
                        <a:pt x="310181" y="342901"/>
                        <a:pt x="344471" y="310516"/>
                        <a:pt x="362568" y="265748"/>
                      </a:cubicBezTo>
                      <a:cubicBezTo>
                        <a:pt x="401621" y="173356"/>
                        <a:pt x="357806" y="67628"/>
                        <a:pt x="265413" y="28576"/>
                      </a:cubicBezTo>
                      <a:cubicBezTo>
                        <a:pt x="173021" y="-10477"/>
                        <a:pt x="67293" y="33338"/>
                        <a:pt x="28241" y="125731"/>
                      </a:cubicBezTo>
                      <a:cubicBezTo>
                        <a:pt x="10143" y="169546"/>
                        <a:pt x="10143" y="217171"/>
                        <a:pt x="25383" y="258128"/>
                      </a:cubicBezTo>
                    </a:path>
                  </a:pathLst>
                </a:custGeom>
                <a:noFill/>
                <a:ln w="25400" cap="flat">
                  <a:solidFill>
                    <a:schemeClr val="accent1"/>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41" name="Freeform: Shape 40">
                  <a:extLst>
                    <a:ext uri="{FF2B5EF4-FFF2-40B4-BE49-F238E27FC236}">
                      <a16:creationId xmlns:a16="http://schemas.microsoft.com/office/drawing/2014/main" xmlns="" id="{95D97FFB-2E17-4424-8C1D-CD234DE89757}"/>
                    </a:ext>
                  </a:extLst>
                </p:cNvPr>
                <p:cNvSpPr/>
                <p:nvPr/>
              </p:nvSpPr>
              <p:spPr>
                <a:xfrm>
                  <a:off x="2491878" y="3311969"/>
                  <a:ext cx="480060" cy="377190"/>
                </a:xfrm>
                <a:custGeom>
                  <a:avLst/>
                  <a:gdLst>
                    <a:gd name="connsiteX0" fmla="*/ 389573 w 400050"/>
                    <a:gd name="connsiteY0" fmla="*/ 300702 h 314325"/>
                    <a:gd name="connsiteX1" fmla="*/ 227648 w 400050"/>
                    <a:gd name="connsiteY1" fmla="*/ 34955 h 314325"/>
                    <a:gd name="connsiteX2" fmla="*/ 227648 w 400050"/>
                    <a:gd name="connsiteY2" fmla="*/ 34955 h 314325"/>
                    <a:gd name="connsiteX3" fmla="*/ 14288 w 400050"/>
                    <a:gd name="connsiteY3" fmla="*/ 38765 h 314325"/>
                  </a:gdLst>
                  <a:ahLst/>
                  <a:cxnLst>
                    <a:cxn ang="0">
                      <a:pos x="connsiteX0" y="connsiteY0"/>
                    </a:cxn>
                    <a:cxn ang="0">
                      <a:pos x="connsiteX1" y="connsiteY1"/>
                    </a:cxn>
                    <a:cxn ang="0">
                      <a:pos x="connsiteX2" y="connsiteY2"/>
                    </a:cxn>
                    <a:cxn ang="0">
                      <a:pos x="connsiteX3" y="connsiteY3"/>
                    </a:cxn>
                  </a:cxnLst>
                  <a:rect l="l" t="t" r="r" b="b"/>
                  <a:pathLst>
                    <a:path w="400050" h="314325">
                      <a:moveTo>
                        <a:pt x="389573" y="300702"/>
                      </a:moveTo>
                      <a:cubicBezTo>
                        <a:pt x="399098" y="189260"/>
                        <a:pt x="336233" y="80675"/>
                        <a:pt x="227648" y="34955"/>
                      </a:cubicBezTo>
                      <a:lnTo>
                        <a:pt x="227648" y="34955"/>
                      </a:lnTo>
                      <a:cubicBezTo>
                        <a:pt x="156210" y="5427"/>
                        <a:pt x="79058" y="8285"/>
                        <a:pt x="14288" y="38765"/>
                      </a:cubicBezTo>
                    </a:path>
                  </a:pathLst>
                </a:custGeom>
                <a:noFill/>
                <a:ln w="25400" cap="flat">
                  <a:solidFill>
                    <a:schemeClr val="accent1"/>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grpSp>
          <p:grpSp>
            <p:nvGrpSpPr>
              <p:cNvPr id="20" name="Group 19">
                <a:extLst>
                  <a:ext uri="{FF2B5EF4-FFF2-40B4-BE49-F238E27FC236}">
                    <a16:creationId xmlns:a16="http://schemas.microsoft.com/office/drawing/2014/main" xmlns="" id="{112E71FB-4DE7-40D0-8DDA-8807438F5554}"/>
                  </a:ext>
                </a:extLst>
              </p:cNvPr>
              <p:cNvGrpSpPr/>
              <p:nvPr/>
            </p:nvGrpSpPr>
            <p:grpSpPr>
              <a:xfrm>
                <a:off x="1427831" y="2608691"/>
                <a:ext cx="625137" cy="814667"/>
                <a:chOff x="1427831" y="2608691"/>
                <a:chExt cx="625137" cy="814667"/>
              </a:xfrm>
            </p:grpSpPr>
            <p:sp>
              <p:nvSpPr>
                <p:cNvPr id="43" name="Freeform: Shape 42">
                  <a:extLst>
                    <a:ext uri="{FF2B5EF4-FFF2-40B4-BE49-F238E27FC236}">
                      <a16:creationId xmlns:a16="http://schemas.microsoft.com/office/drawing/2014/main" xmlns="" id="{34893551-CB5A-4C81-A8AB-3CB5E226E9B0}"/>
                    </a:ext>
                  </a:extLst>
                </p:cNvPr>
                <p:cNvSpPr/>
                <p:nvPr/>
              </p:nvSpPr>
              <p:spPr>
                <a:xfrm>
                  <a:off x="1515758" y="3114748"/>
                  <a:ext cx="537210" cy="308610"/>
                </a:xfrm>
                <a:custGeom>
                  <a:avLst/>
                  <a:gdLst>
                    <a:gd name="connsiteX0" fmla="*/ 14288 w 447675"/>
                    <a:gd name="connsiteY0" fmla="*/ 245026 h 257175"/>
                    <a:gd name="connsiteX1" fmla="*/ 220980 w 447675"/>
                    <a:gd name="connsiteY1" fmla="*/ 20236 h 257175"/>
                    <a:gd name="connsiteX2" fmla="*/ 220980 w 447675"/>
                    <a:gd name="connsiteY2" fmla="*/ 20236 h 257175"/>
                    <a:gd name="connsiteX3" fmla="*/ 437198 w 447675"/>
                    <a:gd name="connsiteY3" fmla="*/ 69766 h 257175"/>
                  </a:gdLst>
                  <a:ahLst/>
                  <a:cxnLst>
                    <a:cxn ang="0">
                      <a:pos x="connsiteX0" y="connsiteY0"/>
                    </a:cxn>
                    <a:cxn ang="0">
                      <a:pos x="connsiteX1" y="connsiteY1"/>
                    </a:cxn>
                    <a:cxn ang="0">
                      <a:pos x="connsiteX2" y="connsiteY2"/>
                    </a:cxn>
                    <a:cxn ang="0">
                      <a:pos x="connsiteX3" y="connsiteY3"/>
                    </a:cxn>
                  </a:cxnLst>
                  <a:rect l="l" t="t" r="r" b="b"/>
                  <a:pathLst>
                    <a:path w="447675" h="257175">
                      <a:moveTo>
                        <a:pt x="14288" y="245026"/>
                      </a:moveTo>
                      <a:cubicBezTo>
                        <a:pt x="20955" y="128821"/>
                        <a:pt x="100965" y="45953"/>
                        <a:pt x="220980" y="20236"/>
                      </a:cubicBezTo>
                      <a:lnTo>
                        <a:pt x="220980" y="20236"/>
                      </a:lnTo>
                      <a:cubicBezTo>
                        <a:pt x="300038" y="3091"/>
                        <a:pt x="378142" y="24046"/>
                        <a:pt x="437198" y="69766"/>
                      </a:cubicBezTo>
                    </a:path>
                  </a:pathLst>
                </a:custGeom>
                <a:noFill/>
                <a:ln w="25400" cap="flat">
                  <a:solidFill>
                    <a:schemeClr val="accent1"/>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42" name="Freeform: Shape 41">
                  <a:extLst>
                    <a:ext uri="{FF2B5EF4-FFF2-40B4-BE49-F238E27FC236}">
                      <a16:creationId xmlns:a16="http://schemas.microsoft.com/office/drawing/2014/main" xmlns="" id="{350F1952-B7F5-45BE-ABA9-6307D53371A2}"/>
                    </a:ext>
                  </a:extLst>
                </p:cNvPr>
                <p:cNvSpPr/>
                <p:nvPr/>
              </p:nvSpPr>
              <p:spPr>
                <a:xfrm>
                  <a:off x="1427831" y="2608691"/>
                  <a:ext cx="605790" cy="605790"/>
                </a:xfrm>
                <a:custGeom>
                  <a:avLst/>
                  <a:gdLst>
                    <a:gd name="connsiteX0" fmla="*/ 422316 w 504825"/>
                    <a:gd name="connsiteY0" fmla="*/ 185836 h 504825"/>
                    <a:gd name="connsiteX1" fmla="*/ 324463 w 504825"/>
                    <a:gd name="connsiteY1" fmla="*/ 422316 h 504825"/>
                    <a:gd name="connsiteX2" fmla="*/ 87983 w 504825"/>
                    <a:gd name="connsiteY2" fmla="*/ 324463 h 504825"/>
                    <a:gd name="connsiteX3" fmla="*/ 185836 w 504825"/>
                    <a:gd name="connsiteY3" fmla="*/ 87983 h 504825"/>
                    <a:gd name="connsiteX4" fmla="*/ 422316 w 504825"/>
                    <a:gd name="connsiteY4" fmla="*/ 185836 h 504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 h="504825">
                      <a:moveTo>
                        <a:pt x="422316" y="185836"/>
                      </a:moveTo>
                      <a:cubicBezTo>
                        <a:pt x="460597" y="278160"/>
                        <a:pt x="416786" y="384035"/>
                        <a:pt x="324463" y="422316"/>
                      </a:cubicBezTo>
                      <a:cubicBezTo>
                        <a:pt x="232139" y="460597"/>
                        <a:pt x="126264" y="416787"/>
                        <a:pt x="87983" y="324463"/>
                      </a:cubicBezTo>
                      <a:cubicBezTo>
                        <a:pt x="49702" y="232139"/>
                        <a:pt x="93512" y="126264"/>
                        <a:pt x="185836" y="87983"/>
                      </a:cubicBezTo>
                      <a:cubicBezTo>
                        <a:pt x="278160" y="49702"/>
                        <a:pt x="384035" y="93513"/>
                        <a:pt x="422316" y="185836"/>
                      </a:cubicBezTo>
                      <a:close/>
                    </a:path>
                  </a:pathLst>
                </a:custGeom>
                <a:noFill/>
                <a:ln w="25400" cap="flat">
                  <a:solidFill>
                    <a:schemeClr val="accent1"/>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grpSp>
          <p:sp>
            <p:nvSpPr>
              <p:cNvPr id="49" name="Freeform: Shape 48">
                <a:extLst>
                  <a:ext uri="{FF2B5EF4-FFF2-40B4-BE49-F238E27FC236}">
                    <a16:creationId xmlns:a16="http://schemas.microsoft.com/office/drawing/2014/main" xmlns="" id="{5A3CC3C8-342A-4BCD-BDF3-82A5CE1F5634}"/>
                  </a:ext>
                </a:extLst>
              </p:cNvPr>
              <p:cNvSpPr/>
              <p:nvPr/>
            </p:nvSpPr>
            <p:spPr>
              <a:xfrm>
                <a:off x="3134246" y="2520669"/>
                <a:ext cx="228600" cy="274320"/>
              </a:xfrm>
              <a:custGeom>
                <a:avLst/>
                <a:gdLst>
                  <a:gd name="connsiteX0" fmla="*/ 183832 w 190500"/>
                  <a:gd name="connsiteY0" fmla="*/ 218123 h 228600"/>
                  <a:gd name="connsiteX1" fmla="*/ 183832 w 190500"/>
                  <a:gd name="connsiteY1" fmla="*/ 14288 h 228600"/>
                  <a:gd name="connsiteX2" fmla="*/ 14288 w 190500"/>
                  <a:gd name="connsiteY2" fmla="*/ 14288 h 228600"/>
                </a:gdLst>
                <a:ahLst/>
                <a:cxnLst>
                  <a:cxn ang="0">
                    <a:pos x="connsiteX0" y="connsiteY0"/>
                  </a:cxn>
                  <a:cxn ang="0">
                    <a:pos x="connsiteX1" y="connsiteY1"/>
                  </a:cxn>
                  <a:cxn ang="0">
                    <a:pos x="connsiteX2" y="connsiteY2"/>
                  </a:cxn>
                </a:cxnLst>
                <a:rect l="l" t="t" r="r" b="b"/>
                <a:pathLst>
                  <a:path w="190500" h="228600">
                    <a:moveTo>
                      <a:pt x="183832" y="218123"/>
                    </a:moveTo>
                    <a:lnTo>
                      <a:pt x="183832" y="14288"/>
                    </a:lnTo>
                    <a:lnTo>
                      <a:pt x="14288" y="14288"/>
                    </a:lnTo>
                  </a:path>
                </a:pathLst>
              </a:custGeom>
              <a:noFill/>
              <a:ln w="25400" cap="flat">
                <a:solidFill>
                  <a:schemeClr val="accent1"/>
                </a:solidFill>
                <a:prstDash val="solid"/>
                <a:rou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50" name="Freeform: Shape 49">
                <a:extLst>
                  <a:ext uri="{FF2B5EF4-FFF2-40B4-BE49-F238E27FC236}">
                    <a16:creationId xmlns:a16="http://schemas.microsoft.com/office/drawing/2014/main" xmlns="" id="{F962E473-016D-4386-A14C-924703143CE2}"/>
                  </a:ext>
                </a:extLst>
              </p:cNvPr>
              <p:cNvSpPr/>
              <p:nvPr/>
            </p:nvSpPr>
            <p:spPr>
              <a:xfrm>
                <a:off x="1201432" y="2520669"/>
                <a:ext cx="240030" cy="274320"/>
              </a:xfrm>
              <a:custGeom>
                <a:avLst/>
                <a:gdLst>
                  <a:gd name="connsiteX0" fmla="*/ 186690 w 200025"/>
                  <a:gd name="connsiteY0" fmla="*/ 14288 h 228600"/>
                  <a:gd name="connsiteX1" fmla="*/ 14288 w 200025"/>
                  <a:gd name="connsiteY1" fmla="*/ 14288 h 228600"/>
                  <a:gd name="connsiteX2" fmla="*/ 14288 w 200025"/>
                  <a:gd name="connsiteY2" fmla="*/ 218123 h 228600"/>
                </a:gdLst>
                <a:ahLst/>
                <a:cxnLst>
                  <a:cxn ang="0">
                    <a:pos x="connsiteX0" y="connsiteY0"/>
                  </a:cxn>
                  <a:cxn ang="0">
                    <a:pos x="connsiteX1" y="connsiteY1"/>
                  </a:cxn>
                  <a:cxn ang="0">
                    <a:pos x="connsiteX2" y="connsiteY2"/>
                  </a:cxn>
                </a:cxnLst>
                <a:rect l="l" t="t" r="r" b="b"/>
                <a:pathLst>
                  <a:path w="200025" h="228600">
                    <a:moveTo>
                      <a:pt x="186690" y="14288"/>
                    </a:moveTo>
                    <a:lnTo>
                      <a:pt x="14288" y="14288"/>
                    </a:lnTo>
                    <a:lnTo>
                      <a:pt x="14288" y="218123"/>
                    </a:lnTo>
                  </a:path>
                </a:pathLst>
              </a:custGeom>
              <a:noFill/>
              <a:ln w="25400" cap="flat">
                <a:solidFill>
                  <a:schemeClr val="accent1"/>
                </a:solidFill>
                <a:prstDash val="solid"/>
                <a:rou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51" name="Freeform: Shape 50">
                <a:extLst>
                  <a:ext uri="{FF2B5EF4-FFF2-40B4-BE49-F238E27FC236}">
                    <a16:creationId xmlns:a16="http://schemas.microsoft.com/office/drawing/2014/main" xmlns="" id="{20A2C38A-F874-4DFB-8919-26BD9A720A39}"/>
                  </a:ext>
                </a:extLst>
              </p:cNvPr>
              <p:cNvSpPr/>
              <p:nvPr/>
            </p:nvSpPr>
            <p:spPr>
              <a:xfrm>
                <a:off x="3134246" y="3990567"/>
                <a:ext cx="228600" cy="262890"/>
              </a:xfrm>
              <a:custGeom>
                <a:avLst/>
                <a:gdLst>
                  <a:gd name="connsiteX0" fmla="*/ 183832 w 190500"/>
                  <a:gd name="connsiteY0" fmla="*/ 14288 h 219075"/>
                  <a:gd name="connsiteX1" fmla="*/ 183832 w 190500"/>
                  <a:gd name="connsiteY1" fmla="*/ 209550 h 219075"/>
                  <a:gd name="connsiteX2" fmla="*/ 14288 w 190500"/>
                  <a:gd name="connsiteY2" fmla="*/ 209550 h 219075"/>
                </a:gdLst>
                <a:ahLst/>
                <a:cxnLst>
                  <a:cxn ang="0">
                    <a:pos x="connsiteX0" y="connsiteY0"/>
                  </a:cxn>
                  <a:cxn ang="0">
                    <a:pos x="connsiteX1" y="connsiteY1"/>
                  </a:cxn>
                  <a:cxn ang="0">
                    <a:pos x="connsiteX2" y="connsiteY2"/>
                  </a:cxn>
                </a:cxnLst>
                <a:rect l="l" t="t" r="r" b="b"/>
                <a:pathLst>
                  <a:path w="190500" h="219075">
                    <a:moveTo>
                      <a:pt x="183832" y="14288"/>
                    </a:moveTo>
                    <a:lnTo>
                      <a:pt x="183832" y="209550"/>
                    </a:lnTo>
                    <a:lnTo>
                      <a:pt x="14288" y="209550"/>
                    </a:lnTo>
                  </a:path>
                </a:pathLst>
              </a:custGeom>
              <a:noFill/>
              <a:ln w="25400" cap="flat">
                <a:solidFill>
                  <a:schemeClr val="accent1"/>
                </a:solidFill>
                <a:prstDash val="solid"/>
                <a:rou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52" name="Freeform: Shape 51">
                <a:extLst>
                  <a:ext uri="{FF2B5EF4-FFF2-40B4-BE49-F238E27FC236}">
                    <a16:creationId xmlns:a16="http://schemas.microsoft.com/office/drawing/2014/main" xmlns="" id="{0BD0CD60-E430-4005-ACAB-25F2CD04E1D4}"/>
                  </a:ext>
                </a:extLst>
              </p:cNvPr>
              <p:cNvSpPr/>
              <p:nvPr/>
            </p:nvSpPr>
            <p:spPr>
              <a:xfrm>
                <a:off x="1201432" y="3990567"/>
                <a:ext cx="240030" cy="262890"/>
              </a:xfrm>
              <a:custGeom>
                <a:avLst/>
                <a:gdLst>
                  <a:gd name="connsiteX0" fmla="*/ 186690 w 200025"/>
                  <a:gd name="connsiteY0" fmla="*/ 209550 h 219075"/>
                  <a:gd name="connsiteX1" fmla="*/ 14288 w 200025"/>
                  <a:gd name="connsiteY1" fmla="*/ 209550 h 219075"/>
                  <a:gd name="connsiteX2" fmla="*/ 14288 w 200025"/>
                  <a:gd name="connsiteY2" fmla="*/ 14288 h 219075"/>
                </a:gdLst>
                <a:ahLst/>
                <a:cxnLst>
                  <a:cxn ang="0">
                    <a:pos x="connsiteX0" y="connsiteY0"/>
                  </a:cxn>
                  <a:cxn ang="0">
                    <a:pos x="connsiteX1" y="connsiteY1"/>
                  </a:cxn>
                  <a:cxn ang="0">
                    <a:pos x="connsiteX2" y="connsiteY2"/>
                  </a:cxn>
                </a:cxnLst>
                <a:rect l="l" t="t" r="r" b="b"/>
                <a:pathLst>
                  <a:path w="200025" h="219075">
                    <a:moveTo>
                      <a:pt x="186690" y="209550"/>
                    </a:moveTo>
                    <a:lnTo>
                      <a:pt x="14288" y="209550"/>
                    </a:lnTo>
                    <a:lnTo>
                      <a:pt x="14288" y="14288"/>
                    </a:lnTo>
                  </a:path>
                </a:pathLst>
              </a:custGeom>
              <a:noFill/>
              <a:ln w="25400" cap="flat">
                <a:solidFill>
                  <a:schemeClr val="accent1"/>
                </a:solidFill>
                <a:prstDash val="solid"/>
                <a:rou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grpSp>
            <p:nvGrpSpPr>
              <p:cNvPr id="3" name="Group 2">
                <a:extLst>
                  <a:ext uri="{FF2B5EF4-FFF2-40B4-BE49-F238E27FC236}">
                    <a16:creationId xmlns:a16="http://schemas.microsoft.com/office/drawing/2014/main" xmlns="" id="{7FE39D42-8F4C-4B26-A7B2-BA2B8806EACD}"/>
                  </a:ext>
                </a:extLst>
              </p:cNvPr>
              <p:cNvGrpSpPr/>
              <p:nvPr/>
            </p:nvGrpSpPr>
            <p:grpSpPr>
              <a:xfrm>
                <a:off x="1952382" y="2802989"/>
                <a:ext cx="669800" cy="978408"/>
                <a:chOff x="1952382" y="2802989"/>
                <a:chExt cx="669800" cy="978408"/>
              </a:xfrm>
            </p:grpSpPr>
            <p:sp>
              <p:nvSpPr>
                <p:cNvPr id="30" name="Freeform: Shape 29">
                  <a:extLst>
                    <a:ext uri="{FF2B5EF4-FFF2-40B4-BE49-F238E27FC236}">
                      <a16:creationId xmlns:a16="http://schemas.microsoft.com/office/drawing/2014/main" xmlns="" id="{1ED9307A-DEF2-48ED-907E-9D0B59969CA3}"/>
                    </a:ext>
                  </a:extLst>
                </p:cNvPr>
                <p:cNvSpPr/>
                <p:nvPr/>
              </p:nvSpPr>
              <p:spPr>
                <a:xfrm>
                  <a:off x="2051824" y="2802989"/>
                  <a:ext cx="468630" cy="388620"/>
                </a:xfrm>
                <a:custGeom>
                  <a:avLst/>
                  <a:gdLst>
                    <a:gd name="connsiteX0" fmla="*/ 56198 w 390525"/>
                    <a:gd name="connsiteY0" fmla="*/ 312420 h 323850"/>
                    <a:gd name="connsiteX1" fmla="*/ 14288 w 390525"/>
                    <a:gd name="connsiteY1" fmla="*/ 196215 h 323850"/>
                    <a:gd name="connsiteX2" fmla="*/ 195263 w 390525"/>
                    <a:gd name="connsiteY2" fmla="*/ 14288 h 323850"/>
                    <a:gd name="connsiteX3" fmla="*/ 377190 w 390525"/>
                    <a:gd name="connsiteY3" fmla="*/ 195263 h 323850"/>
                    <a:gd name="connsiteX4" fmla="*/ 335280 w 390525"/>
                    <a:gd name="connsiteY4" fmla="*/ 311468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5" h="323850">
                      <a:moveTo>
                        <a:pt x="56198" y="312420"/>
                      </a:moveTo>
                      <a:cubicBezTo>
                        <a:pt x="29527" y="280988"/>
                        <a:pt x="14288" y="240983"/>
                        <a:pt x="14288" y="196215"/>
                      </a:cubicBezTo>
                      <a:cubicBezTo>
                        <a:pt x="14288" y="96202"/>
                        <a:pt x="95250" y="15240"/>
                        <a:pt x="195263" y="14288"/>
                      </a:cubicBezTo>
                      <a:cubicBezTo>
                        <a:pt x="295275" y="14288"/>
                        <a:pt x="376237" y="95250"/>
                        <a:pt x="377190" y="195263"/>
                      </a:cubicBezTo>
                      <a:cubicBezTo>
                        <a:pt x="377190" y="239077"/>
                        <a:pt x="360998" y="280035"/>
                        <a:pt x="335280" y="311468"/>
                      </a:cubicBezTo>
                    </a:path>
                  </a:pathLst>
                </a:custGeom>
                <a:noFill/>
                <a:ln w="25400" cap="flat">
                  <a:solidFill>
                    <a:schemeClr val="accent1"/>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31" name="Freeform: Shape 30">
                  <a:extLst>
                    <a:ext uri="{FF2B5EF4-FFF2-40B4-BE49-F238E27FC236}">
                      <a16:creationId xmlns:a16="http://schemas.microsoft.com/office/drawing/2014/main" xmlns="" id="{7D9A03CB-B419-4568-B64F-45E47C6EA6AE}"/>
                    </a:ext>
                  </a:extLst>
                </p:cNvPr>
                <p:cNvSpPr/>
                <p:nvPr/>
              </p:nvSpPr>
              <p:spPr>
                <a:xfrm>
                  <a:off x="2102116" y="3160749"/>
                  <a:ext cx="365760" cy="102870"/>
                </a:xfrm>
                <a:custGeom>
                  <a:avLst/>
                  <a:gdLst>
                    <a:gd name="connsiteX0" fmla="*/ 14288 w 304800"/>
                    <a:gd name="connsiteY0" fmla="*/ 14288 h 85725"/>
                    <a:gd name="connsiteX1" fmla="*/ 153352 w 304800"/>
                    <a:gd name="connsiteY1" fmla="*/ 79057 h 85725"/>
                    <a:gd name="connsiteX2" fmla="*/ 292417 w 304800"/>
                    <a:gd name="connsiteY2" fmla="*/ 14288 h 85725"/>
                  </a:gdLst>
                  <a:ahLst/>
                  <a:cxnLst>
                    <a:cxn ang="0">
                      <a:pos x="connsiteX0" y="connsiteY0"/>
                    </a:cxn>
                    <a:cxn ang="0">
                      <a:pos x="connsiteX1" y="connsiteY1"/>
                    </a:cxn>
                    <a:cxn ang="0">
                      <a:pos x="connsiteX2" y="connsiteY2"/>
                    </a:cxn>
                  </a:cxnLst>
                  <a:rect l="l" t="t" r="r" b="b"/>
                  <a:pathLst>
                    <a:path w="304800" h="85725">
                      <a:moveTo>
                        <a:pt x="14288" y="14288"/>
                      </a:moveTo>
                      <a:cubicBezTo>
                        <a:pt x="47625" y="54293"/>
                        <a:pt x="98107" y="79057"/>
                        <a:pt x="153352" y="79057"/>
                      </a:cubicBezTo>
                      <a:cubicBezTo>
                        <a:pt x="209550" y="79057"/>
                        <a:pt x="259080" y="53340"/>
                        <a:pt x="292417" y="14288"/>
                      </a:cubicBezTo>
                    </a:path>
                  </a:pathLst>
                </a:custGeom>
                <a:noFill/>
                <a:ln w="25400" cap="flat">
                  <a:solidFill>
                    <a:schemeClr val="accent1"/>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33" name="Freeform: Shape 32">
                  <a:extLst>
                    <a:ext uri="{FF2B5EF4-FFF2-40B4-BE49-F238E27FC236}">
                      <a16:creationId xmlns:a16="http://schemas.microsoft.com/office/drawing/2014/main" xmlns="" id="{0E436574-EE97-44A5-A0FF-01F2CBC8695A}"/>
                    </a:ext>
                  </a:extLst>
                </p:cNvPr>
                <p:cNvSpPr/>
                <p:nvPr/>
              </p:nvSpPr>
              <p:spPr>
                <a:xfrm>
                  <a:off x="1971814" y="3309339"/>
                  <a:ext cx="137160" cy="182880"/>
                </a:xfrm>
                <a:custGeom>
                  <a:avLst/>
                  <a:gdLst>
                    <a:gd name="connsiteX0" fmla="*/ 108585 w 114300"/>
                    <a:gd name="connsiteY0" fmla="*/ 14288 h 152400"/>
                    <a:gd name="connsiteX1" fmla="*/ 14288 w 114300"/>
                    <a:gd name="connsiteY1" fmla="*/ 138113 h 152400"/>
                  </a:gdLst>
                  <a:ahLst/>
                  <a:cxnLst>
                    <a:cxn ang="0">
                      <a:pos x="connsiteX0" y="connsiteY0"/>
                    </a:cxn>
                    <a:cxn ang="0">
                      <a:pos x="connsiteX1" y="connsiteY1"/>
                    </a:cxn>
                  </a:cxnLst>
                  <a:rect l="l" t="t" r="r" b="b"/>
                  <a:pathLst>
                    <a:path w="114300" h="152400">
                      <a:moveTo>
                        <a:pt x="108585" y="14288"/>
                      </a:moveTo>
                      <a:cubicBezTo>
                        <a:pt x="65723" y="44767"/>
                        <a:pt x="32385" y="87630"/>
                        <a:pt x="14288" y="138113"/>
                      </a:cubicBezTo>
                    </a:path>
                  </a:pathLst>
                </a:custGeom>
                <a:noFill/>
                <a:ln w="25400" cap="flat">
                  <a:solidFill>
                    <a:schemeClr val="accent1"/>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34" name="Freeform: Shape 33">
                  <a:extLst>
                    <a:ext uri="{FF2B5EF4-FFF2-40B4-BE49-F238E27FC236}">
                      <a16:creationId xmlns:a16="http://schemas.microsoft.com/office/drawing/2014/main" xmlns="" id="{3B3870E0-5670-42C5-8871-B70F98FB26B4}"/>
                    </a:ext>
                  </a:extLst>
                </p:cNvPr>
                <p:cNvSpPr/>
                <p:nvPr/>
              </p:nvSpPr>
              <p:spPr>
                <a:xfrm>
                  <a:off x="2084972" y="3249903"/>
                  <a:ext cx="434340" cy="114300"/>
                </a:xfrm>
                <a:custGeom>
                  <a:avLst/>
                  <a:gdLst>
                    <a:gd name="connsiteX0" fmla="*/ 14288 w 361950"/>
                    <a:gd name="connsiteY0" fmla="*/ 63817 h 95250"/>
                    <a:gd name="connsiteX1" fmla="*/ 167640 w 361950"/>
                    <a:gd name="connsiteY1" fmla="*/ 14288 h 95250"/>
                    <a:gd name="connsiteX2" fmla="*/ 167640 w 361950"/>
                    <a:gd name="connsiteY2" fmla="*/ 14288 h 95250"/>
                    <a:gd name="connsiteX3" fmla="*/ 353377 w 361950"/>
                    <a:gd name="connsiteY3" fmla="*/ 89535 h 95250"/>
                  </a:gdLst>
                  <a:ahLst/>
                  <a:cxnLst>
                    <a:cxn ang="0">
                      <a:pos x="connsiteX0" y="connsiteY0"/>
                    </a:cxn>
                    <a:cxn ang="0">
                      <a:pos x="connsiteX1" y="connsiteY1"/>
                    </a:cxn>
                    <a:cxn ang="0">
                      <a:pos x="connsiteX2" y="connsiteY2"/>
                    </a:cxn>
                    <a:cxn ang="0">
                      <a:pos x="connsiteX3" y="connsiteY3"/>
                    </a:cxn>
                  </a:cxnLst>
                  <a:rect l="l" t="t" r="r" b="b"/>
                  <a:pathLst>
                    <a:path w="361950" h="95250">
                      <a:moveTo>
                        <a:pt x="14288" y="63817"/>
                      </a:moveTo>
                      <a:cubicBezTo>
                        <a:pt x="57150" y="33338"/>
                        <a:pt x="110490" y="14288"/>
                        <a:pt x="167640" y="14288"/>
                      </a:cubicBezTo>
                      <a:lnTo>
                        <a:pt x="167640" y="14288"/>
                      </a:lnTo>
                      <a:cubicBezTo>
                        <a:pt x="240030" y="14288"/>
                        <a:pt x="305752" y="42863"/>
                        <a:pt x="353377" y="89535"/>
                      </a:cubicBezTo>
                    </a:path>
                  </a:pathLst>
                </a:custGeom>
                <a:noFill/>
                <a:ln w="25400" cap="flat">
                  <a:solidFill>
                    <a:schemeClr val="accent1"/>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35" name="Freeform: Shape 34">
                  <a:extLst>
                    <a:ext uri="{FF2B5EF4-FFF2-40B4-BE49-F238E27FC236}">
                      <a16:creationId xmlns:a16="http://schemas.microsoft.com/office/drawing/2014/main" xmlns="" id="{FE0B85EC-84FF-48F4-B556-696727E8E664}"/>
                    </a:ext>
                  </a:extLst>
                </p:cNvPr>
                <p:cNvSpPr/>
                <p:nvPr/>
              </p:nvSpPr>
              <p:spPr>
                <a:xfrm>
                  <a:off x="1952382" y="3457929"/>
                  <a:ext cx="45720" cy="320040"/>
                </a:xfrm>
                <a:custGeom>
                  <a:avLst/>
                  <a:gdLst>
                    <a:gd name="connsiteX0" fmla="*/ 30480 w 38100"/>
                    <a:gd name="connsiteY0" fmla="*/ 14288 h 266700"/>
                    <a:gd name="connsiteX1" fmla="*/ 14288 w 38100"/>
                    <a:gd name="connsiteY1" fmla="*/ 106680 h 266700"/>
                    <a:gd name="connsiteX2" fmla="*/ 14288 w 38100"/>
                    <a:gd name="connsiteY2" fmla="*/ 255270 h 266700"/>
                  </a:gdLst>
                  <a:ahLst/>
                  <a:cxnLst>
                    <a:cxn ang="0">
                      <a:pos x="connsiteX0" y="connsiteY0"/>
                    </a:cxn>
                    <a:cxn ang="0">
                      <a:pos x="connsiteX1" y="connsiteY1"/>
                    </a:cxn>
                    <a:cxn ang="0">
                      <a:pos x="connsiteX2" y="connsiteY2"/>
                    </a:cxn>
                  </a:cxnLst>
                  <a:rect l="l" t="t" r="r" b="b"/>
                  <a:pathLst>
                    <a:path w="38100" h="266700">
                      <a:moveTo>
                        <a:pt x="30480" y="14288"/>
                      </a:moveTo>
                      <a:cubicBezTo>
                        <a:pt x="20003" y="42863"/>
                        <a:pt x="14288" y="74295"/>
                        <a:pt x="14288" y="106680"/>
                      </a:cubicBezTo>
                      <a:lnTo>
                        <a:pt x="14288" y="255270"/>
                      </a:lnTo>
                    </a:path>
                  </a:pathLst>
                </a:custGeom>
                <a:noFill/>
                <a:ln w="25400" cap="flat">
                  <a:solidFill>
                    <a:schemeClr val="accent1"/>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36" name="Freeform: Shape 35">
                  <a:extLst>
                    <a:ext uri="{FF2B5EF4-FFF2-40B4-BE49-F238E27FC236}">
                      <a16:creationId xmlns:a16="http://schemas.microsoft.com/office/drawing/2014/main" xmlns="" id="{7C895272-D5C7-4F67-8059-C110121E9737}"/>
                    </a:ext>
                  </a:extLst>
                </p:cNvPr>
                <p:cNvSpPr/>
                <p:nvPr/>
              </p:nvSpPr>
              <p:spPr>
                <a:xfrm>
                  <a:off x="2491878" y="3341343"/>
                  <a:ext cx="102870" cy="148590"/>
                </a:xfrm>
                <a:custGeom>
                  <a:avLst/>
                  <a:gdLst>
                    <a:gd name="connsiteX0" fmla="*/ 14288 w 85725"/>
                    <a:gd name="connsiteY0" fmla="*/ 14288 h 123825"/>
                    <a:gd name="connsiteX1" fmla="*/ 78105 w 85725"/>
                    <a:gd name="connsiteY1" fmla="*/ 112395 h 123825"/>
                  </a:gdLst>
                  <a:ahLst/>
                  <a:cxnLst>
                    <a:cxn ang="0">
                      <a:pos x="connsiteX0" y="connsiteY0"/>
                    </a:cxn>
                    <a:cxn ang="0">
                      <a:pos x="connsiteX1" y="connsiteY1"/>
                    </a:cxn>
                  </a:cxnLst>
                  <a:rect l="l" t="t" r="r" b="b"/>
                  <a:pathLst>
                    <a:path w="85725" h="123825">
                      <a:moveTo>
                        <a:pt x="14288" y="14288"/>
                      </a:moveTo>
                      <a:cubicBezTo>
                        <a:pt x="41910" y="41910"/>
                        <a:pt x="63818" y="75247"/>
                        <a:pt x="78105" y="112395"/>
                      </a:cubicBezTo>
                    </a:path>
                  </a:pathLst>
                </a:custGeom>
                <a:noFill/>
                <a:ln w="25400" cap="flat">
                  <a:solidFill>
                    <a:schemeClr val="accent1"/>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37" name="Freeform: Shape 36">
                  <a:extLst>
                    <a:ext uri="{FF2B5EF4-FFF2-40B4-BE49-F238E27FC236}">
                      <a16:creationId xmlns:a16="http://schemas.microsoft.com/office/drawing/2014/main" xmlns="" id="{5B1FDCF3-88DB-41C8-B3D3-3F12D43231AD}"/>
                    </a:ext>
                  </a:extLst>
                </p:cNvPr>
                <p:cNvSpPr/>
                <p:nvPr/>
              </p:nvSpPr>
              <p:spPr>
                <a:xfrm>
                  <a:off x="2568460" y="3457929"/>
                  <a:ext cx="45720" cy="320040"/>
                </a:xfrm>
                <a:custGeom>
                  <a:avLst/>
                  <a:gdLst>
                    <a:gd name="connsiteX0" fmla="*/ 14288 w 38100"/>
                    <a:gd name="connsiteY0" fmla="*/ 14288 h 266700"/>
                    <a:gd name="connsiteX1" fmla="*/ 30480 w 38100"/>
                    <a:gd name="connsiteY1" fmla="*/ 105727 h 266700"/>
                    <a:gd name="connsiteX2" fmla="*/ 30480 w 38100"/>
                    <a:gd name="connsiteY2" fmla="*/ 255270 h 266700"/>
                  </a:gdLst>
                  <a:ahLst/>
                  <a:cxnLst>
                    <a:cxn ang="0">
                      <a:pos x="connsiteX0" y="connsiteY0"/>
                    </a:cxn>
                    <a:cxn ang="0">
                      <a:pos x="connsiteX1" y="connsiteY1"/>
                    </a:cxn>
                    <a:cxn ang="0">
                      <a:pos x="connsiteX2" y="connsiteY2"/>
                    </a:cxn>
                  </a:cxnLst>
                  <a:rect l="l" t="t" r="r" b="b"/>
                  <a:pathLst>
                    <a:path w="38100" h="266700">
                      <a:moveTo>
                        <a:pt x="14288" y="14288"/>
                      </a:moveTo>
                      <a:cubicBezTo>
                        <a:pt x="24765" y="42863"/>
                        <a:pt x="30480" y="73342"/>
                        <a:pt x="30480" y="105727"/>
                      </a:cubicBezTo>
                      <a:lnTo>
                        <a:pt x="30480" y="255270"/>
                      </a:lnTo>
                    </a:path>
                  </a:pathLst>
                </a:custGeom>
                <a:noFill/>
                <a:ln w="25400" cap="flat">
                  <a:solidFill>
                    <a:schemeClr val="accent1"/>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38" name="Freeform: Shape 37">
                  <a:extLst>
                    <a:ext uri="{FF2B5EF4-FFF2-40B4-BE49-F238E27FC236}">
                      <a16:creationId xmlns:a16="http://schemas.microsoft.com/office/drawing/2014/main" xmlns="" id="{36FA65A8-9F5B-4B28-9275-878BD35E36FA}"/>
                    </a:ext>
                  </a:extLst>
                </p:cNvPr>
                <p:cNvSpPr/>
                <p:nvPr/>
              </p:nvSpPr>
              <p:spPr>
                <a:xfrm>
                  <a:off x="2587892" y="3747107"/>
                  <a:ext cx="34290" cy="34290"/>
                </a:xfrm>
                <a:custGeom>
                  <a:avLst/>
                  <a:gdLst>
                    <a:gd name="connsiteX0" fmla="*/ 14288 w 28575"/>
                    <a:gd name="connsiteY0" fmla="*/ 14288 h 28575"/>
                    <a:gd name="connsiteX1" fmla="*/ 14288 w 28575"/>
                    <a:gd name="connsiteY1" fmla="*/ 16193 h 28575"/>
                  </a:gdLst>
                  <a:ahLst/>
                  <a:cxnLst>
                    <a:cxn ang="0">
                      <a:pos x="connsiteX0" y="connsiteY0"/>
                    </a:cxn>
                    <a:cxn ang="0">
                      <a:pos x="connsiteX1" y="connsiteY1"/>
                    </a:cxn>
                  </a:cxnLst>
                  <a:rect l="l" t="t" r="r" b="b"/>
                  <a:pathLst>
                    <a:path w="28575" h="28575">
                      <a:moveTo>
                        <a:pt x="14288" y="14288"/>
                      </a:moveTo>
                      <a:lnTo>
                        <a:pt x="14288" y="16193"/>
                      </a:lnTo>
                    </a:path>
                  </a:pathLst>
                </a:custGeom>
                <a:ln w="25400" cap="flat">
                  <a:solidFill>
                    <a:schemeClr val="accent1"/>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grpSp>
        </p:grpSp>
        <p:sp>
          <p:nvSpPr>
            <p:cNvPr id="46" name="Freeform: Shape 45">
              <a:extLst>
                <a:ext uri="{FF2B5EF4-FFF2-40B4-BE49-F238E27FC236}">
                  <a16:creationId xmlns:a16="http://schemas.microsoft.com/office/drawing/2014/main" xmlns="" id="{78233AD4-6D4E-4DF0-8ABA-1B6277C48E07}"/>
                </a:ext>
              </a:extLst>
            </p:cNvPr>
            <p:cNvSpPr/>
            <p:nvPr/>
          </p:nvSpPr>
          <p:spPr>
            <a:xfrm>
              <a:off x="1817510" y="4032857"/>
              <a:ext cx="194310" cy="194310"/>
            </a:xfrm>
            <a:custGeom>
              <a:avLst/>
              <a:gdLst>
                <a:gd name="connsiteX0" fmla="*/ 14288 w 161925"/>
                <a:gd name="connsiteY0" fmla="*/ 155258 h 161925"/>
                <a:gd name="connsiteX1" fmla="*/ 154305 w 161925"/>
                <a:gd name="connsiteY1" fmla="*/ 14288 h 161925"/>
              </a:gdLst>
              <a:ahLst/>
              <a:cxnLst>
                <a:cxn ang="0">
                  <a:pos x="connsiteX0" y="connsiteY0"/>
                </a:cxn>
                <a:cxn ang="0">
                  <a:pos x="connsiteX1" y="connsiteY1"/>
                </a:cxn>
              </a:cxnLst>
              <a:rect l="l" t="t" r="r" b="b"/>
              <a:pathLst>
                <a:path w="161925" h="161925">
                  <a:moveTo>
                    <a:pt x="14288" y="155258"/>
                  </a:moveTo>
                  <a:lnTo>
                    <a:pt x="154305" y="14288"/>
                  </a:lnTo>
                </a:path>
              </a:pathLst>
            </a:custGeom>
            <a:ln w="25400" cap="rnd">
              <a:solidFill>
                <a:schemeClr val="bg2"/>
              </a:solidFill>
              <a:prstDash val="solid"/>
              <a:rou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47" name="Freeform: Shape 46">
              <a:extLst>
                <a:ext uri="{FF2B5EF4-FFF2-40B4-BE49-F238E27FC236}">
                  <a16:creationId xmlns:a16="http://schemas.microsoft.com/office/drawing/2014/main" xmlns="" id="{38DAD843-4DA7-4D91-B35C-6A8E9CB92F01}"/>
                </a:ext>
              </a:extLst>
            </p:cNvPr>
            <p:cNvSpPr/>
            <p:nvPr/>
          </p:nvSpPr>
          <p:spPr>
            <a:xfrm>
              <a:off x="2517026" y="4029429"/>
              <a:ext cx="194310" cy="194310"/>
            </a:xfrm>
            <a:custGeom>
              <a:avLst/>
              <a:gdLst>
                <a:gd name="connsiteX0" fmla="*/ 14288 w 161925"/>
                <a:gd name="connsiteY0" fmla="*/ 14288 h 161925"/>
                <a:gd name="connsiteX1" fmla="*/ 154305 w 161925"/>
                <a:gd name="connsiteY1" fmla="*/ 154305 h 161925"/>
              </a:gdLst>
              <a:ahLst/>
              <a:cxnLst>
                <a:cxn ang="0">
                  <a:pos x="connsiteX0" y="connsiteY0"/>
                </a:cxn>
                <a:cxn ang="0">
                  <a:pos x="connsiteX1" y="connsiteY1"/>
                </a:cxn>
              </a:cxnLst>
              <a:rect l="l" t="t" r="r" b="b"/>
              <a:pathLst>
                <a:path w="161925" h="161925">
                  <a:moveTo>
                    <a:pt x="14288" y="14288"/>
                  </a:moveTo>
                  <a:lnTo>
                    <a:pt x="154305" y="154305"/>
                  </a:lnTo>
                </a:path>
              </a:pathLst>
            </a:custGeom>
            <a:ln w="25400" cap="rnd">
              <a:solidFill>
                <a:schemeClr val="bg2"/>
              </a:solidFill>
              <a:prstDash val="solid"/>
              <a:rou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48" name="Freeform: Shape 47">
              <a:extLst>
                <a:ext uri="{FF2B5EF4-FFF2-40B4-BE49-F238E27FC236}">
                  <a16:creationId xmlns:a16="http://schemas.microsoft.com/office/drawing/2014/main" xmlns="" id="{AC961617-6298-4557-B76D-5F11E48CA1ED}"/>
                </a:ext>
              </a:extLst>
            </p:cNvPr>
            <p:cNvSpPr/>
            <p:nvPr/>
          </p:nvSpPr>
          <p:spPr>
            <a:xfrm>
              <a:off x="1896376" y="4120869"/>
              <a:ext cx="754380" cy="34290"/>
            </a:xfrm>
            <a:custGeom>
              <a:avLst/>
              <a:gdLst>
                <a:gd name="connsiteX0" fmla="*/ 14288 w 628650"/>
                <a:gd name="connsiteY0" fmla="*/ 14288 h 28575"/>
                <a:gd name="connsiteX1" fmla="*/ 614363 w 628650"/>
                <a:gd name="connsiteY1" fmla="*/ 14288 h 28575"/>
              </a:gdLst>
              <a:ahLst/>
              <a:cxnLst>
                <a:cxn ang="0">
                  <a:pos x="connsiteX0" y="connsiteY0"/>
                </a:cxn>
                <a:cxn ang="0">
                  <a:pos x="connsiteX1" y="connsiteY1"/>
                </a:cxn>
              </a:cxnLst>
              <a:rect l="l" t="t" r="r" b="b"/>
              <a:pathLst>
                <a:path w="628650" h="28575">
                  <a:moveTo>
                    <a:pt x="14288" y="14288"/>
                  </a:moveTo>
                  <a:lnTo>
                    <a:pt x="614363" y="14288"/>
                  </a:lnTo>
                </a:path>
              </a:pathLst>
            </a:custGeom>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53" name="Freeform: Shape 52">
              <a:extLst>
                <a:ext uri="{FF2B5EF4-FFF2-40B4-BE49-F238E27FC236}">
                  <a16:creationId xmlns:a16="http://schemas.microsoft.com/office/drawing/2014/main" xmlns="" id="{839E55F2-EC61-4806-B196-B6FA4CE4D55D}"/>
                </a:ext>
              </a:extLst>
            </p:cNvPr>
            <p:cNvSpPr/>
            <p:nvPr/>
          </p:nvSpPr>
          <p:spPr>
            <a:xfrm>
              <a:off x="2147745" y="4431273"/>
              <a:ext cx="365760" cy="148590"/>
            </a:xfrm>
            <a:custGeom>
              <a:avLst/>
              <a:gdLst>
                <a:gd name="connsiteX0" fmla="*/ 298133 w 304800"/>
                <a:gd name="connsiteY0" fmla="*/ 116205 h 123825"/>
                <a:gd name="connsiteX1" fmla="*/ 14288 w 304800"/>
                <a:gd name="connsiteY1" fmla="*/ 116205 h 123825"/>
                <a:gd name="connsiteX2" fmla="*/ 14288 w 304800"/>
                <a:gd name="connsiteY2" fmla="*/ 14288 h 123825"/>
                <a:gd name="connsiteX3" fmla="*/ 298133 w 304800"/>
                <a:gd name="connsiteY3" fmla="*/ 14288 h 123825"/>
              </a:gdLst>
              <a:ahLst/>
              <a:cxnLst>
                <a:cxn ang="0">
                  <a:pos x="connsiteX0" y="connsiteY0"/>
                </a:cxn>
                <a:cxn ang="0">
                  <a:pos x="connsiteX1" y="connsiteY1"/>
                </a:cxn>
                <a:cxn ang="0">
                  <a:pos x="connsiteX2" y="connsiteY2"/>
                </a:cxn>
                <a:cxn ang="0">
                  <a:pos x="connsiteX3" y="connsiteY3"/>
                </a:cxn>
              </a:cxnLst>
              <a:rect l="l" t="t" r="r" b="b"/>
              <a:pathLst>
                <a:path w="304800" h="123825">
                  <a:moveTo>
                    <a:pt x="298133" y="116205"/>
                  </a:moveTo>
                  <a:lnTo>
                    <a:pt x="14288" y="116205"/>
                  </a:lnTo>
                  <a:lnTo>
                    <a:pt x="14288" y="14288"/>
                  </a:lnTo>
                  <a:lnTo>
                    <a:pt x="298133" y="14288"/>
                  </a:lnTo>
                  <a:close/>
                </a:path>
              </a:pathLst>
            </a:custGeom>
            <a:noFill/>
            <a:ln w="25400" cap="flat">
              <a:solidFill>
                <a:schemeClr val="bg2"/>
              </a:solidFill>
              <a:prstDash val="solid"/>
              <a:rou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56" name="Freeform: Shape 55">
              <a:extLst>
                <a:ext uri="{FF2B5EF4-FFF2-40B4-BE49-F238E27FC236}">
                  <a16:creationId xmlns:a16="http://schemas.microsoft.com/office/drawing/2014/main" xmlns="" id="{2216E489-3F63-49D0-847D-9A21A11A62FA}"/>
                </a:ext>
              </a:extLst>
            </p:cNvPr>
            <p:cNvSpPr/>
            <p:nvPr/>
          </p:nvSpPr>
          <p:spPr>
            <a:xfrm>
              <a:off x="2317000" y="4543779"/>
              <a:ext cx="34290" cy="205740"/>
            </a:xfrm>
            <a:custGeom>
              <a:avLst/>
              <a:gdLst>
                <a:gd name="connsiteX0" fmla="*/ 14287 w 28575"/>
                <a:gd name="connsiteY0" fmla="*/ 14288 h 171450"/>
                <a:gd name="connsiteX1" fmla="*/ 14287 w 28575"/>
                <a:gd name="connsiteY1" fmla="*/ 158115 h 171450"/>
              </a:gdLst>
              <a:ahLst/>
              <a:cxnLst>
                <a:cxn ang="0">
                  <a:pos x="connsiteX0" y="connsiteY0"/>
                </a:cxn>
                <a:cxn ang="0">
                  <a:pos x="connsiteX1" y="connsiteY1"/>
                </a:cxn>
              </a:cxnLst>
              <a:rect l="l" t="t" r="r" b="b"/>
              <a:pathLst>
                <a:path w="28575" h="171450">
                  <a:moveTo>
                    <a:pt x="14287" y="14288"/>
                  </a:moveTo>
                  <a:lnTo>
                    <a:pt x="14287" y="158115"/>
                  </a:lnTo>
                </a:path>
              </a:pathLst>
            </a:custGeom>
            <a:ln w="25400" cap="flat">
              <a:solidFill>
                <a:schemeClr val="bg2"/>
              </a:solidFill>
              <a:prstDash val="solid"/>
              <a:rou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26" name="Freeform: Shape 25">
              <a:extLst>
                <a:ext uri="{FF2B5EF4-FFF2-40B4-BE49-F238E27FC236}">
                  <a16:creationId xmlns:a16="http://schemas.microsoft.com/office/drawing/2014/main" xmlns="" id="{BCFB51B7-EAD3-4858-8E73-0D469110009E}"/>
                </a:ext>
              </a:extLst>
            </p:cNvPr>
            <p:cNvSpPr/>
            <p:nvPr/>
          </p:nvSpPr>
          <p:spPr>
            <a:xfrm>
              <a:off x="1952382" y="3680813"/>
              <a:ext cx="662940" cy="91440"/>
            </a:xfrm>
            <a:custGeom>
              <a:avLst/>
              <a:gdLst>
                <a:gd name="connsiteX0" fmla="*/ 543878 w 552450"/>
                <a:gd name="connsiteY0" fmla="*/ 69533 h 76200"/>
                <a:gd name="connsiteX1" fmla="*/ 279083 w 552450"/>
                <a:gd name="connsiteY1" fmla="*/ 14288 h 76200"/>
                <a:gd name="connsiteX2" fmla="*/ 14288 w 552450"/>
                <a:gd name="connsiteY2" fmla="*/ 69533 h 76200"/>
              </a:gdLst>
              <a:ahLst/>
              <a:cxnLst>
                <a:cxn ang="0">
                  <a:pos x="connsiteX0" y="connsiteY0"/>
                </a:cxn>
                <a:cxn ang="0">
                  <a:pos x="connsiteX1" y="connsiteY1"/>
                </a:cxn>
                <a:cxn ang="0">
                  <a:pos x="connsiteX2" y="connsiteY2"/>
                </a:cxn>
              </a:cxnLst>
              <a:rect l="l" t="t" r="r" b="b"/>
              <a:pathLst>
                <a:path w="552450" h="76200">
                  <a:moveTo>
                    <a:pt x="543878" y="69533"/>
                  </a:moveTo>
                  <a:cubicBezTo>
                    <a:pt x="462915" y="34290"/>
                    <a:pt x="373380" y="14288"/>
                    <a:pt x="279083" y="14288"/>
                  </a:cubicBezTo>
                  <a:cubicBezTo>
                    <a:pt x="184785" y="14288"/>
                    <a:pt x="95250" y="34290"/>
                    <a:pt x="14288" y="69533"/>
                  </a:cubicBezTo>
                </a:path>
              </a:pathLst>
            </a:custGeom>
            <a:noFill/>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8" name="Freeform: Shape 7">
              <a:extLst>
                <a:ext uri="{FF2B5EF4-FFF2-40B4-BE49-F238E27FC236}">
                  <a16:creationId xmlns:a16="http://schemas.microsoft.com/office/drawing/2014/main" xmlns="" id="{9167903E-9FE0-415A-BFC4-BB4C2FBA20B6}"/>
                </a:ext>
              </a:extLst>
            </p:cNvPr>
            <p:cNvSpPr/>
            <p:nvPr/>
          </p:nvSpPr>
          <p:spPr>
            <a:xfrm>
              <a:off x="1474610" y="3181321"/>
              <a:ext cx="537210" cy="262890"/>
            </a:xfrm>
            <a:custGeom>
              <a:avLst/>
              <a:gdLst>
                <a:gd name="connsiteX0" fmla="*/ 14288 w 447675"/>
                <a:gd name="connsiteY0" fmla="*/ 209550 h 219075"/>
                <a:gd name="connsiteX1" fmla="*/ 440055 w 447675"/>
                <a:gd name="connsiteY1" fmla="*/ 14288 h 219075"/>
              </a:gdLst>
              <a:ahLst/>
              <a:cxnLst>
                <a:cxn ang="0">
                  <a:pos x="connsiteX0" y="connsiteY0"/>
                </a:cxn>
                <a:cxn ang="0">
                  <a:pos x="connsiteX1" y="connsiteY1"/>
                </a:cxn>
              </a:cxnLst>
              <a:rect l="l" t="t" r="r" b="b"/>
              <a:pathLst>
                <a:path w="447675" h="219075">
                  <a:moveTo>
                    <a:pt x="14288" y="209550"/>
                  </a:moveTo>
                  <a:cubicBezTo>
                    <a:pt x="139065" y="116205"/>
                    <a:pt x="282892" y="48578"/>
                    <a:pt x="440055" y="14288"/>
                  </a:cubicBezTo>
                </a:path>
              </a:pathLst>
            </a:custGeom>
            <a:noFill/>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11" name="Freeform: Shape 10">
              <a:extLst>
                <a:ext uri="{FF2B5EF4-FFF2-40B4-BE49-F238E27FC236}">
                  <a16:creationId xmlns:a16="http://schemas.microsoft.com/office/drawing/2014/main" xmlns="" id="{DD8461A1-A6CD-4760-837E-D45D6468AA60}"/>
                </a:ext>
              </a:extLst>
            </p:cNvPr>
            <p:cNvSpPr/>
            <p:nvPr/>
          </p:nvSpPr>
          <p:spPr>
            <a:xfrm>
              <a:off x="2568460" y="3457929"/>
              <a:ext cx="400050" cy="228600"/>
            </a:xfrm>
            <a:custGeom>
              <a:avLst/>
              <a:gdLst>
                <a:gd name="connsiteX0" fmla="*/ 14288 w 333375"/>
                <a:gd name="connsiteY0" fmla="*/ 14288 h 190500"/>
                <a:gd name="connsiteX1" fmla="*/ 325755 w 333375"/>
                <a:gd name="connsiteY1" fmla="*/ 179070 h 190500"/>
              </a:gdLst>
              <a:ahLst/>
              <a:cxnLst>
                <a:cxn ang="0">
                  <a:pos x="connsiteX0" y="connsiteY0"/>
                </a:cxn>
                <a:cxn ang="0">
                  <a:pos x="connsiteX1" y="connsiteY1"/>
                </a:cxn>
              </a:cxnLst>
              <a:rect l="l" t="t" r="r" b="b"/>
              <a:pathLst>
                <a:path w="333375" h="190500">
                  <a:moveTo>
                    <a:pt x="14288" y="14288"/>
                  </a:moveTo>
                  <a:cubicBezTo>
                    <a:pt x="129540" y="47625"/>
                    <a:pt x="235267" y="104775"/>
                    <a:pt x="325755" y="179070"/>
                  </a:cubicBezTo>
                </a:path>
              </a:pathLst>
            </a:custGeom>
            <a:noFill/>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6" name="Freeform: Shape 5">
              <a:extLst>
                <a:ext uri="{FF2B5EF4-FFF2-40B4-BE49-F238E27FC236}">
                  <a16:creationId xmlns:a16="http://schemas.microsoft.com/office/drawing/2014/main" xmlns="" id="{0FDA32D0-AF71-45E4-B0A1-452D7F491246}"/>
                </a:ext>
              </a:extLst>
            </p:cNvPr>
            <p:cNvSpPr/>
            <p:nvPr/>
          </p:nvSpPr>
          <p:spPr>
            <a:xfrm>
              <a:off x="1985530" y="3160749"/>
              <a:ext cx="148590" cy="45720"/>
            </a:xfrm>
            <a:custGeom>
              <a:avLst/>
              <a:gdLst>
                <a:gd name="connsiteX0" fmla="*/ 111443 w 123825"/>
                <a:gd name="connsiteY0" fmla="*/ 14288 h 38100"/>
                <a:gd name="connsiteX1" fmla="*/ 14288 w 123825"/>
                <a:gd name="connsiteY1" fmla="*/ 30480 h 38100"/>
              </a:gdLst>
              <a:ahLst/>
              <a:cxnLst>
                <a:cxn ang="0">
                  <a:pos x="connsiteX0" y="connsiteY0"/>
                </a:cxn>
                <a:cxn ang="0">
                  <a:pos x="connsiteX1" y="connsiteY1"/>
                </a:cxn>
              </a:cxnLst>
              <a:rect l="l" t="t" r="r" b="b"/>
              <a:pathLst>
                <a:path w="123825" h="38100">
                  <a:moveTo>
                    <a:pt x="111443" y="14288"/>
                  </a:moveTo>
                  <a:cubicBezTo>
                    <a:pt x="79058" y="18098"/>
                    <a:pt x="46673" y="23813"/>
                    <a:pt x="14288" y="30480"/>
                  </a:cubicBezTo>
                </a:path>
              </a:pathLst>
            </a:custGeom>
            <a:noFill/>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grpSp>
    </p:spTree>
    <p:extLst>
      <p:ext uri="{BB962C8B-B14F-4D97-AF65-F5344CB8AC3E}">
        <p14:creationId xmlns:p14="http://schemas.microsoft.com/office/powerpoint/2010/main" val="5225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right)">
                                      <p:cBhvr>
                                        <p:cTn id="10" dur="500"/>
                                        <p:tgtEl>
                                          <p:spTgt spid="58"/>
                                        </p:tgtEl>
                                      </p:cBhvr>
                                    </p:animEffect>
                                  </p:childTnLst>
                                </p:cTn>
                              </p:par>
                              <p:par>
                                <p:cTn id="11" presetID="10" presetClass="entr" presetSubtype="0" fill="hold" nodeType="withEffect">
                                  <p:stCondLst>
                                    <p:cond delay="25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42" presetClass="path" presetSubtype="0" decel="100000" fill="hold" nodeType="withEffect">
                                  <p:stCondLst>
                                    <p:cond delay="250"/>
                                  </p:stCondLst>
                                  <p:childTnLst>
                                    <p:animMotion origin="layout" path="M -4.40972E-6 6.79012E-7 L 0.03679 6.79012E-7 " pathEditMode="relative" rAng="0" ptsTypes="AA">
                                      <p:cBhvr>
                                        <p:cTn id="15" dur="500" spd="-100000" fill="hold"/>
                                        <p:tgtEl>
                                          <p:spTgt spid="18"/>
                                        </p:tgtEl>
                                        <p:attrNameLst>
                                          <p:attrName>ppt_x</p:attrName>
                                          <p:attrName>ppt_y</p:attrName>
                                        </p:attrNameLst>
                                      </p:cBhvr>
                                      <p:rCtr x="1834" y="0"/>
                                    </p:animMotion>
                                  </p:childTnLst>
                                </p:cTn>
                              </p:par>
                              <p:par>
                                <p:cTn id="16" presetID="2" presetClass="entr" presetSubtype="1" decel="10000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 calcmode="lin" valueType="num">
                                      <p:cBhvr additive="base">
                                        <p:cTn id="18" dur="500" fill="hold"/>
                                        <p:tgtEl>
                                          <p:spTgt spid="57"/>
                                        </p:tgtEl>
                                        <p:attrNameLst>
                                          <p:attrName>ppt_x</p:attrName>
                                        </p:attrNameLst>
                                      </p:cBhvr>
                                      <p:tavLst>
                                        <p:tav tm="0">
                                          <p:val>
                                            <p:strVal val="#ppt_x"/>
                                          </p:val>
                                        </p:tav>
                                        <p:tav tm="100000">
                                          <p:val>
                                            <p:strVal val="#ppt_x"/>
                                          </p:val>
                                        </p:tav>
                                      </p:tavLst>
                                    </p:anim>
                                    <p:anim calcmode="lin" valueType="num">
                                      <p:cBhvr additive="base">
                                        <p:cTn id="19" dur="500" fill="hold"/>
                                        <p:tgtEl>
                                          <p:spTgt spid="57"/>
                                        </p:tgtEl>
                                        <p:attrNameLst>
                                          <p:attrName>ppt_y</p:attrName>
                                        </p:attrNameLst>
                                      </p:cBhvr>
                                      <p:tavLst>
                                        <p:tav tm="0">
                                          <p:val>
                                            <p:strVal val="0-#ppt_h/2"/>
                                          </p:val>
                                        </p:tav>
                                        <p:tav tm="100000">
                                          <p:val>
                                            <p:strVal val="#ppt_y"/>
                                          </p:val>
                                        </p:tav>
                                      </p:tavLst>
                                    </p:anim>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42" presetClass="path" presetSubtype="0" decel="100000" fill="hold" nodeType="withEffect">
                                  <p:stCondLst>
                                    <p:cond delay="0"/>
                                  </p:stCondLst>
                                  <p:childTnLst>
                                    <p:animMotion origin="layout" path="M -1.21011E-6 2.17885E-7 L -1.21011E-6 0.04358 " pathEditMode="relative" rAng="0" ptsTypes="AA">
                                      <p:cBhvr>
                                        <p:cTn id="24" dur="500" spd="-100000" fill="hold"/>
                                        <p:tgtEl>
                                          <p:spTgt spid="21"/>
                                        </p:tgtEl>
                                        <p:attrNameLst>
                                          <p:attrName>ppt_x</p:attrName>
                                          <p:attrName>ppt_y</p:attrName>
                                        </p:attrNameLst>
                                      </p:cBhvr>
                                      <p:rCtr x="0" y="2179"/>
                                    </p:animMotion>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42" presetClass="path" presetSubtype="0" decel="100000" fill="hold" nodeType="withEffect">
                                  <p:stCondLst>
                                    <p:cond delay="0"/>
                                  </p:stCondLst>
                                  <p:childTnLst>
                                    <p:animMotion origin="layout" path="M -1.21011E-6 2.17885E-7 L -1.21011E-6 0.04358 " pathEditMode="relative" rAng="0" ptsTypes="AA">
                                      <p:cBhvr>
                                        <p:cTn id="29" dur="500" spd="-100000" fill="hold"/>
                                        <p:tgtEl>
                                          <p:spTgt spid="23"/>
                                        </p:tgtEl>
                                        <p:attrNameLst>
                                          <p:attrName>ppt_x</p:attrName>
                                          <p:attrName>ppt_y</p:attrName>
                                        </p:attrNameLst>
                                      </p:cBhvr>
                                      <p:rCtr x="0" y="2179"/>
                                    </p:animMotion>
                                  </p:childTnLst>
                                </p:cTn>
                              </p:par>
                              <p:par>
                                <p:cTn id="30" presetID="10" presetClass="entr" presetSubtype="0" fill="hold" grpId="0" nodeType="with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fade">
                                      <p:cBhvr>
                                        <p:cTn id="3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6"/>
          <p:cNvSpPr txBox="1"/>
          <p:nvPr/>
        </p:nvSpPr>
        <p:spPr>
          <a:xfrm>
            <a:off x="292630" y="1711900"/>
            <a:ext cx="4788951" cy="1719701"/>
          </a:xfrm>
          <a:prstGeom prst="rect">
            <a:avLst/>
          </a:prstGeom>
        </p:spPr>
        <p:txBody>
          <a:bodyPr vert="horz" lIns="91440" tIns="45720" rIns="91440" bIns="45720" rtlCol="0" anchor="ctr" anchorCtr="0">
            <a:noAutofit/>
          </a:bodyPr>
          <a:lstStyle>
            <a:defPPr>
              <a:defRPr lang="en-US"/>
            </a:defPPr>
            <a:lvl1pPr defTabSz="457200">
              <a:lnSpc>
                <a:spcPct val="90000"/>
              </a:lnSpc>
              <a:spcBef>
                <a:spcPct val="0"/>
              </a:spcBef>
              <a:buNone/>
              <a:defRPr sz="4800" b="0" i="0">
                <a:solidFill>
                  <a:schemeClr val="accent1"/>
                </a:solidFill>
                <a:latin typeface="+mj-lt"/>
                <a:ea typeface="Amazon Ember Light" panose="020B0403020204020204" pitchFamily="34" charset="0"/>
                <a:cs typeface="Amazon Ember Light" panose="020B0403020204020204" pitchFamily="34" charset="0"/>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sz="2500" dirty="0">
                <a:latin typeface="Amazon Ember Regular"/>
              </a:rPr>
              <a:t>AWS is positioned highest in execution and furthest in vision within the Leaders Quadrant</a:t>
            </a:r>
          </a:p>
        </p:txBody>
      </p:sp>
      <p:sp>
        <p:nvSpPr>
          <p:cNvPr id="5" name="Rectangle 4">
            <a:extLst>
              <a:ext uri="{FF2B5EF4-FFF2-40B4-BE49-F238E27FC236}">
                <a16:creationId xmlns:a16="http://schemas.microsoft.com/office/drawing/2014/main" xmlns="" id="{41373673-17DF-429D-B92D-20F3EB96BC40}"/>
              </a:ext>
            </a:extLst>
          </p:cNvPr>
          <p:cNvSpPr/>
          <p:nvPr/>
        </p:nvSpPr>
        <p:spPr bwMode="auto">
          <a:xfrm>
            <a:off x="5304008" y="0"/>
            <a:ext cx="3840863" cy="5143500"/>
          </a:xfrm>
          <a:prstGeom prst="rect">
            <a:avLst/>
          </a:prstGeom>
          <a:solidFill>
            <a:srgbClr val="232F3E"/>
          </a:solidFill>
          <a:ln>
            <a:noFill/>
            <a:headEnd type="none" w="med" len="med"/>
            <a:tailEnd type="none" w="med" len="med"/>
          </a:ln>
          <a:effectLst>
            <a:outerShdw blurRad="165100" dist="38100" dir="10800000" algn="r"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4577" y="916844"/>
            <a:ext cx="3437868" cy="3437868"/>
          </a:xfrm>
          <a:prstGeom prst="rect">
            <a:avLst/>
          </a:prstGeom>
        </p:spPr>
      </p:pic>
      <p:sp>
        <p:nvSpPr>
          <p:cNvPr id="11" name="Title 1">
            <a:extLst>
              <a:ext uri="{FF2B5EF4-FFF2-40B4-BE49-F238E27FC236}">
                <a16:creationId xmlns:a16="http://schemas.microsoft.com/office/drawing/2014/main" xmlns="" id="{5D4E8F4F-FA17-134A-B508-406F55C5A405}"/>
              </a:ext>
            </a:extLst>
          </p:cNvPr>
          <p:cNvSpPr txBox="1">
            <a:spLocks/>
          </p:cNvSpPr>
          <p:nvPr/>
        </p:nvSpPr>
        <p:spPr>
          <a:xfrm>
            <a:off x="201930" y="169007"/>
            <a:ext cx="8741880" cy="674749"/>
          </a:xfrm>
          <a:prstGeom prst="rect">
            <a:avLst/>
          </a:prstGeom>
        </p:spPr>
        <p:txBody>
          <a:bodyPr vert="horz" wrap="square" lIns="137160" tIns="109728" rIns="137160" bIns="109728" rtlCol="0" anchor="t">
            <a:noAutofit/>
          </a:bodyPr>
          <a:lstStyle>
            <a:lvl1pPr algn="l" defTabSz="914362" rtl="0" eaLnBrk="1" latinLnBrk="0" hangingPunct="1">
              <a:lnSpc>
                <a:spcPct val="90000"/>
              </a:lnSpc>
              <a:spcBef>
                <a:spcPct val="0"/>
              </a:spcBef>
              <a:buNone/>
              <a:defRPr lang="en-US" sz="4000" b="0" kern="1200" cap="none" spc="-10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sz="2400" dirty="0"/>
          </a:p>
        </p:txBody>
      </p:sp>
      <p:sp>
        <p:nvSpPr>
          <p:cNvPr id="17" name="TextBox 7"/>
          <p:cNvSpPr txBox="1"/>
          <p:nvPr/>
        </p:nvSpPr>
        <p:spPr>
          <a:xfrm>
            <a:off x="336789" y="4214158"/>
            <a:ext cx="4744792" cy="507831"/>
          </a:xfrm>
          <a:prstGeom prst="rect">
            <a:avLst/>
          </a:prstGeom>
          <a:no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17204"/>
            <a:r>
              <a:rPr lang="en-US" sz="450" dirty="0">
                <a:solidFill>
                  <a:schemeClr val="bg1">
                    <a:lumMod val="50000"/>
                    <a:lumOff val="50000"/>
                    <a:alpha val="50000"/>
                  </a:schemeClr>
                </a:solidFill>
                <a:latin typeface="Amazon Ember Regular"/>
              </a:rPr>
              <a:t>*Gartner, Magic Quadrant for Cloud Infrastructure as a Service, Worldwide, Smith, Dennis, Leong, Lydia, Bala, Raj, May 2018  G00336148</a:t>
            </a:r>
          </a:p>
          <a:p>
            <a:pPr defTabSz="617204"/>
            <a:r>
              <a:rPr lang="en-US" sz="450" i="1" dirty="0">
                <a:solidFill>
                  <a:schemeClr val="bg1">
                    <a:lumMod val="50000"/>
                    <a:lumOff val="50000"/>
                    <a:alpha val="50000"/>
                  </a:schemeClr>
                </a:solidFill>
                <a:latin typeface="Amazon Ember Regular"/>
              </a:rPr>
              <a:t>This graphic was published by Gartner, Inc. as part of a larger research document and should be evaluated in the context of the entire document. The Gartner document is available upon request from AWS : </a:t>
            </a:r>
            <a:r>
              <a:rPr lang="en-US" sz="450" i="1" dirty="0">
                <a:solidFill>
                  <a:schemeClr val="bg1">
                    <a:lumMod val="50000"/>
                    <a:lumOff val="50000"/>
                    <a:alpha val="50000"/>
                  </a:schemeClr>
                </a:solidFill>
                <a:latin typeface="Amazon Ember Regular"/>
                <a:hlinkClick r:id="rId4">
                  <a:extLst>
                    <a:ext uri="{A12FA001-AC4F-418D-AE19-62706E023703}">
                      <ahyp:hlinkClr xmlns:ahyp="http://schemas.microsoft.com/office/drawing/2018/hyperlinkcolor" xmlns="" val="tx"/>
                    </a:ext>
                  </a:extLst>
                </a:hlinkClick>
              </a:rPr>
              <a:t>https://www.gartner.com/doc/reprints?id=1-2G2O5FC&amp;ct=150519&amp;st=sb</a:t>
            </a:r>
            <a:r>
              <a:rPr lang="en-US" sz="450" i="1" dirty="0">
                <a:solidFill>
                  <a:schemeClr val="bg1">
                    <a:lumMod val="50000"/>
                    <a:lumOff val="50000"/>
                    <a:alpha val="50000"/>
                  </a:schemeClr>
                </a:solidFill>
                <a:latin typeface="Amazon Ember Regular"/>
              </a:rPr>
              <a:t>  </a:t>
            </a:r>
            <a:br>
              <a:rPr lang="en-US" sz="450" i="1" dirty="0">
                <a:solidFill>
                  <a:schemeClr val="bg1">
                    <a:lumMod val="50000"/>
                    <a:lumOff val="50000"/>
                    <a:alpha val="50000"/>
                  </a:schemeClr>
                </a:solidFill>
                <a:latin typeface="Amazon Ember Regular"/>
              </a:rPr>
            </a:br>
            <a:r>
              <a:rPr lang="en-US" sz="450" i="1" dirty="0">
                <a:solidFill>
                  <a:schemeClr val="bg1">
                    <a:lumMod val="50000"/>
                    <a:lumOff val="50000"/>
                    <a:alpha val="50000"/>
                  </a:schemeClr>
                </a:solidFill>
                <a:latin typeface="Amazon Ember Regular"/>
              </a:rPr>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r>
              <a:rPr lang="en-US" sz="450" dirty="0">
                <a:solidFill>
                  <a:schemeClr val="bg1">
                    <a:lumMod val="50000"/>
                    <a:lumOff val="50000"/>
                    <a:alpha val="50000"/>
                  </a:schemeClr>
                </a:solidFill>
                <a:latin typeface="Amazon Ember Regular"/>
              </a:rPr>
              <a:t>.</a:t>
            </a:r>
          </a:p>
        </p:txBody>
      </p:sp>
      <p:sp>
        <p:nvSpPr>
          <p:cNvPr id="4" name="Title 3">
            <a:extLst>
              <a:ext uri="{FF2B5EF4-FFF2-40B4-BE49-F238E27FC236}">
                <a16:creationId xmlns:a16="http://schemas.microsoft.com/office/drawing/2014/main" xmlns="" id="{FF21A6B4-2988-4D5C-A447-56C55AE4BC61}"/>
              </a:ext>
            </a:extLst>
          </p:cNvPr>
          <p:cNvSpPr>
            <a:spLocks noGrp="1"/>
          </p:cNvSpPr>
          <p:nvPr>
            <p:ph type="title"/>
          </p:nvPr>
        </p:nvSpPr>
        <p:spPr/>
        <p:txBody>
          <a:bodyPr>
            <a:normAutofit fontScale="90000"/>
          </a:bodyPr>
          <a:lstStyle/>
          <a:p>
            <a:r>
              <a:rPr lang="en-US" dirty="0"/>
              <a:t>AWS positioned as a leader in </a:t>
            </a:r>
            <a:br>
              <a:rPr lang="en-US" dirty="0"/>
            </a:br>
            <a:r>
              <a:rPr lang="en-US" dirty="0"/>
              <a:t>the Gartner Magic Quadrant for </a:t>
            </a:r>
            <a:br>
              <a:rPr lang="en-US" dirty="0"/>
            </a:br>
            <a:r>
              <a:rPr lang="en-US" dirty="0"/>
              <a:t>Cloud Infrastructure as a Service</a:t>
            </a:r>
            <a:br>
              <a:rPr lang="en-US" dirty="0"/>
            </a:br>
            <a:endParaRPr lang="en-US" dirty="0"/>
          </a:p>
        </p:txBody>
      </p:sp>
    </p:spTree>
    <p:extLst>
      <p:ext uri="{BB962C8B-B14F-4D97-AF65-F5344CB8AC3E}">
        <p14:creationId xmlns:p14="http://schemas.microsoft.com/office/powerpoint/2010/main" val="322159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par>
                                <p:cTn id="8" presetID="42" presetClass="path" presetSubtype="0" decel="100000" fill="hold" grpId="1" nodeType="withEffect">
                                  <p:stCondLst>
                                    <p:cond delay="0"/>
                                  </p:stCondLst>
                                  <p:childTnLst>
                                    <p:animMotion origin="layout" path="M -7.42915E-7 5.85565E-7 L -0.03676 5.85565E-7 " pathEditMode="relative" rAng="0" ptsTypes="AA">
                                      <p:cBhvr>
                                        <p:cTn id="9" dur="500" spd="-100000" fill="hold"/>
                                        <p:tgtEl>
                                          <p:spTgt spid="16"/>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rial"/>
              <a:cs typeface="Arial"/>
            </a:endParaRPr>
          </a:p>
        </p:txBody>
      </p:sp>
      <p:sp>
        <p:nvSpPr>
          <p:cNvPr id="2" name="Oval 1"/>
          <p:cNvSpPr/>
          <p:nvPr/>
        </p:nvSpPr>
        <p:spPr>
          <a:xfrm>
            <a:off x="3699318" y="1017523"/>
            <a:ext cx="1617068" cy="1617068"/>
          </a:xfrm>
          <a:prstGeom prst="ellipse">
            <a:avLst/>
          </a:prstGeom>
          <a:solidFill>
            <a:schemeClr val="accent1"/>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endParaRPr>
          </a:p>
        </p:txBody>
      </p:sp>
      <p:sp>
        <p:nvSpPr>
          <p:cNvPr id="4" name="Rectangle 3"/>
          <p:cNvSpPr/>
          <p:nvPr/>
        </p:nvSpPr>
        <p:spPr>
          <a:xfrm>
            <a:off x="4010579" y="854702"/>
            <a:ext cx="1003871" cy="1861553"/>
          </a:xfrm>
          <a:prstGeom prst="rect">
            <a:avLst/>
          </a:prstGeom>
          <a:effectLst/>
        </p:spPr>
        <p:txBody>
          <a:bodyPr wrap="none" lIns="90232" tIns="45109" rIns="90232" bIns="45109">
            <a:spAutoFit/>
          </a:bodyPr>
          <a:lstStyle/>
          <a:p>
            <a:pPr algn="ctr"/>
            <a:r>
              <a:rPr lang="en-US" sz="11500" b="1" dirty="0">
                <a:solidFill>
                  <a:schemeClr val="bg1"/>
                </a:solidFill>
                <a:latin typeface="Arial"/>
                <a:cs typeface="Arial"/>
              </a:rPr>
              <a:t>1</a:t>
            </a:r>
          </a:p>
        </p:txBody>
      </p:sp>
      <p:sp>
        <p:nvSpPr>
          <p:cNvPr id="5" name="Rectangle 4"/>
          <p:cNvSpPr/>
          <p:nvPr/>
        </p:nvSpPr>
        <p:spPr>
          <a:xfrm>
            <a:off x="450415" y="2865622"/>
            <a:ext cx="8238818" cy="1107996"/>
          </a:xfrm>
          <a:prstGeom prst="rect">
            <a:avLst/>
          </a:prstGeom>
        </p:spPr>
        <p:txBody>
          <a:bodyPr wrap="square" lIns="90232" tIns="45109" rIns="90232" bIns="45109">
            <a:spAutoFit/>
          </a:bodyPr>
          <a:lstStyle/>
          <a:p>
            <a:pPr algn="ctr" defTabSz="338238"/>
            <a:r>
              <a:rPr lang="en-US" sz="6600" dirty="0">
                <a:solidFill>
                  <a:prstClr val="white"/>
                </a:solidFill>
                <a:latin typeface="Arial"/>
                <a:cs typeface="Arial"/>
              </a:rPr>
              <a:t>AWS Global Reach</a:t>
            </a:r>
          </a:p>
        </p:txBody>
      </p:sp>
    </p:spTree>
    <p:extLst>
      <p:ext uri="{BB962C8B-B14F-4D97-AF65-F5344CB8AC3E}">
        <p14:creationId xmlns:p14="http://schemas.microsoft.com/office/powerpoint/2010/main" val="5138639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9|41.7|40.5"/>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WS_Blue_White_New_Logo">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Blue_White_New_Logo" id="{B29CF2B0-9CA0-3249-AB4E-9E3DACD63AB5}" vid="{3AA3A3FB-D9BE-4B44-8820-EE9BBC073BC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AWS extended color">
    <a:dk1>
      <a:srgbClr val="002D43"/>
    </a:dk1>
    <a:lt1>
      <a:srgbClr val="FFFFFF"/>
    </a:lt1>
    <a:dk2>
      <a:srgbClr val="002D43"/>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Custom 1">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CAD1257093A848B7066675EE926BAE" ma:contentTypeVersion="1" ma:contentTypeDescription="Create a new document." ma:contentTypeScope="" ma:versionID="f1cae5c6ae88aba1a237e05ed3ad9d7e">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14F771E0-E80D-4EA8-BEC2-76983043A3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C597C89A-FD0C-431E-81F6-90225B937683}">
  <ds:schemaRefs>
    <ds:schemaRef ds:uri="http://purl.org/dc/dcmitype/"/>
    <ds:schemaRef ds:uri="http://schemas.microsoft.com/office/2006/documentManagement/types"/>
    <ds:schemaRef ds:uri="http://schemas.microsoft.com/office/2006/metadata/properties"/>
    <ds:schemaRef ds:uri="http://purl.org/dc/terms/"/>
    <ds:schemaRef ds:uri="http://www.w3.org/XML/1998/namespace"/>
    <ds:schemaRef ds:uri="http://purl.org/dc/elements/1.1/"/>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21831</TotalTime>
  <Words>5193</Words>
  <Application>Microsoft Office PowerPoint</Application>
  <PresentationFormat>On-screen Show (16:9)</PresentationFormat>
  <Paragraphs>774</Paragraphs>
  <Slides>54</Slides>
  <Notes>49</Notes>
  <HiddenSlides>4</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54</vt:i4>
      </vt:variant>
    </vt:vector>
  </HeadingPairs>
  <TitlesOfParts>
    <vt:vector size="74" baseType="lpstr">
      <vt:lpstr>Amazon Ember</vt:lpstr>
      <vt:lpstr>Amazon Ember Cd</vt:lpstr>
      <vt:lpstr>Amazon Ember Heavy</vt:lpstr>
      <vt:lpstr>Amazon Ember Light</vt:lpstr>
      <vt:lpstr>Amazon Ember Medium</vt:lpstr>
      <vt:lpstr>Amazon Ember Regular</vt:lpstr>
      <vt:lpstr>Arial</vt:lpstr>
      <vt:lpstr>Avenir Medium</vt:lpstr>
      <vt:lpstr>Calibri</vt:lpstr>
      <vt:lpstr>Consolas</vt:lpstr>
      <vt:lpstr>Helvetica</vt:lpstr>
      <vt:lpstr>Lucida Console</vt:lpstr>
      <vt:lpstr>Mangal</vt:lpstr>
      <vt:lpstr>Segoe UI</vt:lpstr>
      <vt:lpstr>Tahoma</vt:lpstr>
      <vt:lpstr>Times New Roman</vt:lpstr>
      <vt:lpstr>Verdana</vt:lpstr>
      <vt:lpstr>Wingdings</vt:lpstr>
      <vt:lpstr>Custom Design</vt:lpstr>
      <vt:lpstr>AWS_Blue_White_New_Logo</vt:lpstr>
      <vt:lpstr>PowerPoint Presentation</vt:lpstr>
      <vt:lpstr>Agenda</vt:lpstr>
      <vt:lpstr>What is AWS?</vt:lpstr>
      <vt:lpstr>What sets AWS apart?</vt:lpstr>
      <vt:lpstr>Experience with Operational Reliability</vt:lpstr>
      <vt:lpstr>Pricing Philosophy</vt:lpstr>
      <vt:lpstr>Customer obsessed</vt:lpstr>
      <vt:lpstr>AWS positioned as a leader in  the Gartner Magic Quadrant for  Cloud Infrastructure as a Service </vt:lpstr>
      <vt:lpstr>PowerPoint Presentation</vt:lpstr>
      <vt:lpstr>AWS global reach</vt:lpstr>
      <vt:lpstr>PowerPoint Presentation</vt:lpstr>
      <vt:lpstr>PowerPoint Presentation</vt:lpstr>
      <vt:lpstr>PowerPoint Presentation</vt:lpstr>
      <vt:lpstr>PowerPoint Presentation</vt:lpstr>
      <vt:lpstr>Intra &amp; inter-AZ connectivity</vt:lpstr>
      <vt:lpstr>PowerPoint Presentation</vt:lpstr>
      <vt:lpstr>PowerPoint Presentation</vt:lpstr>
      <vt:lpstr>PowerPoint Presentation</vt:lpstr>
      <vt:lpstr>Availability Zones</vt:lpstr>
      <vt:lpstr>Availability Zones</vt:lpstr>
      <vt:lpstr>Building cellular data center architectures</vt:lpstr>
      <vt:lpstr>PowerPoint Presentation</vt:lpstr>
      <vt:lpstr>Choices for Compute</vt:lpstr>
      <vt:lpstr>Amazon EC2</vt:lpstr>
      <vt:lpstr>EC2 Terminology</vt:lpstr>
      <vt:lpstr>What’s a virtual CPU? (vCPU)</vt:lpstr>
      <vt:lpstr>Memory and Storage</vt:lpstr>
      <vt:lpstr>Instance sizing</vt:lpstr>
      <vt:lpstr>Resource allocation</vt:lpstr>
      <vt:lpstr>EC2 Naming Explained</vt:lpstr>
      <vt:lpstr>EC2 Operating Systems Supported</vt:lpstr>
      <vt:lpstr>Windows Licenses by Cloud Provider</vt:lpstr>
      <vt:lpstr>Choose your processor and architecture</vt:lpstr>
      <vt:lpstr>What is an Amazon Machine Image (AMI)? </vt:lpstr>
      <vt:lpstr>Choosing an AMI</vt:lpstr>
      <vt:lpstr>Instance Types</vt:lpstr>
      <vt:lpstr>Purchasing options at a glance</vt:lpstr>
      <vt:lpstr>Layer your options</vt:lpstr>
      <vt:lpstr>EC2 Options</vt:lpstr>
      <vt:lpstr>PowerPoint Presentation</vt:lpstr>
      <vt:lpstr>EC2 Host Virtualization</vt:lpstr>
      <vt:lpstr>Which hypervisor do we use?</vt:lpstr>
      <vt:lpstr>Hypervisor update</vt:lpstr>
      <vt:lpstr>EC2 instance built on AWS Nitro System</vt:lpstr>
      <vt:lpstr>AWS Nitro System</vt:lpstr>
      <vt:lpstr>AWS Nitro System</vt:lpstr>
      <vt:lpstr>EC2 Security Groups</vt:lpstr>
      <vt:lpstr>Tiered EC2 Security Groups</vt:lpstr>
      <vt:lpstr>EC2 IP Addressing</vt:lpstr>
      <vt:lpstr>EC2-Specific Credentials</vt:lpstr>
      <vt:lpstr>EC2 Instance access and Key Pairs</vt:lpstr>
      <vt:lpstr>EC2 Instance access and Key Pairs</vt:lpstr>
      <vt:lpstr>Instance Metadata</vt:lpstr>
      <vt:lpstr>Any Questions?</vt:lpstr>
    </vt:vector>
  </TitlesOfParts>
  <Company>Amazon.com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Catalano, Alec</dc:creator>
  <cp:lastModifiedBy>Marie Yap</cp:lastModifiedBy>
  <cp:revision>663</cp:revision>
  <dcterms:created xsi:type="dcterms:W3CDTF">2012-12-27T19:47:40Z</dcterms:created>
  <dcterms:modified xsi:type="dcterms:W3CDTF">2019-02-10T22:56:50Z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0x01010061CAD1257093A848B7066675EE926BAE</vt:lpwstr>
  </property>
</Properties>
</file>